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02c686fd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02c686fd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05fc7c1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05fc7c1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05fc7c1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05fc7c1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05fc7c1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05fc7c1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02c686fd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02c686fd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2c686fd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2c686fd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02c686fd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02c686fd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02c686f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02c686f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02c686fd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02c686fd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02c686fd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02c686fd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02c686fd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02c686fd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02c686fd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02c686fd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02c686fd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02c686fd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08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Meetings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   Hamza Shahid    (20P-0117)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69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Meeting minutes</a:t>
            </a:r>
            <a:endParaRPr b="1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Issue discussed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Proposed solutions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Activities to be undertaken</a:t>
            </a:r>
            <a:endParaRPr sz="2000"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769575"/>
            <a:ext cx="73242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Record minutes of meeting:</a:t>
            </a:r>
            <a:endParaRPr b="1"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716950"/>
            <a:ext cx="70389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Pre-planning: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Chairperson</a:t>
            </a:r>
            <a:r>
              <a:rPr lang="en" sz="2000"/>
              <a:t> and minute recorder should work together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Agenda: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of all members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Documents handed out as the meeting progress</a:t>
            </a:r>
            <a:endParaRPr sz="2000"/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703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What to include in meeting minutes?</a:t>
            </a:r>
            <a:endParaRPr b="1"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Activities undertaken or agreed upon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Next steps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Outcomes of elections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Date and time of next meeting</a:t>
            </a:r>
            <a:endParaRPr sz="2000"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00" y="152400"/>
            <a:ext cx="47434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2962300" y="1960125"/>
            <a:ext cx="378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 :)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meetings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Status Update meetings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Decision-making meetings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Problem-solving meetings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Team-building meetings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Info-sharing meetings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Innovation meetings</a:t>
            </a:r>
            <a:endParaRPr sz="2000"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74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Status Update meetings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Up-to-date with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Progress check / made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needs to be done?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Next focus</a:t>
            </a:r>
            <a:endParaRPr sz="200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703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making meetings</a:t>
            </a:r>
            <a:endParaRPr b="1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get team on one page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Convince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Responsibility of implementing the decision</a:t>
            </a:r>
            <a:endParaRPr sz="2000"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703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Problem-solving meetings</a:t>
            </a:r>
            <a:endParaRPr b="1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 goal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Cause / issue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should be done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Reason for selecting particular solution</a:t>
            </a:r>
            <a:endParaRPr sz="2000"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740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Team-building meetings</a:t>
            </a:r>
            <a:endParaRPr b="1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Understanding one another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 interaction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 trust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Help each other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Group activities</a:t>
            </a:r>
            <a:endParaRPr sz="2000"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732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Info-sharing meetings</a:t>
            </a:r>
            <a:endParaRPr b="1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 aids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Ask questions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Relevant stories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Stats of particular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Audio / Video</a:t>
            </a:r>
            <a:endParaRPr sz="2000"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741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Innovation meetings</a:t>
            </a:r>
            <a:endParaRPr b="1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Brainstorm meetings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Quality over quantity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Encourage “out of the box” thinking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Welcoming</a:t>
            </a:r>
            <a:r>
              <a:rPr lang="en" sz="2000"/>
              <a:t> atmosphere</a:t>
            </a:r>
            <a:endParaRPr sz="2000"/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69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Meeting Agenda</a:t>
            </a:r>
            <a:endParaRPr b="1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short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Bulleted list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detailed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Description for each agenda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Referenced </a:t>
            </a:r>
            <a:r>
              <a:rPr lang="en" sz="2000"/>
              <a:t>material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Possible outcomes</a:t>
            </a:r>
            <a:endParaRPr sz="2000"/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