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8" r:id="rId8"/>
    <p:sldId id="289" r:id="rId9"/>
    <p:sldId id="290" r:id="rId10"/>
    <p:sldId id="291" r:id="rId11"/>
    <p:sldId id="287" r:id="rId12"/>
    <p:sldId id="292" r:id="rId13"/>
    <p:sldId id="293" r:id="rId14"/>
    <p:sldId id="294" r:id="rId15"/>
    <p:sldId id="295" r:id="rId16"/>
    <p:sldId id="296" r:id="rId17"/>
    <p:sldId id="297" r:id="rId18"/>
    <p:sldId id="259" r:id="rId19"/>
    <p:sldId id="261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61484-E013-156C-4561-F59A96E6184A}" v="6" dt="2023-01-24T14:34:33.947"/>
    <p1510:client id="{A49C060A-0CAB-9C05-4147-7316628412B0}" v="165" dt="2023-01-28T22:39:25.645"/>
    <p1510:client id="{BAA2CFB2-C766-C2A5-7899-66115A16136E}" v="10" dt="2023-01-28T22:17:04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BAA2CFB2-C766-C2A5-7899-66115A16136E}"/>
    <pc:docChg chg="addSld modSld">
      <pc:chgData name="zeshan khan" userId="S::zeshan.khan@nu.edu.pk::860a7133-657c-43e7-a51a-16ddffe6fb40" providerId="AD" clId="Web-{BAA2CFB2-C766-C2A5-7899-66115A16136E}" dt="2023-01-28T22:17:04.904" v="9"/>
      <pc:docMkLst>
        <pc:docMk/>
      </pc:docMkLst>
      <pc:sldChg chg="modSp">
        <pc:chgData name="zeshan khan" userId="S::zeshan.khan@nu.edu.pk::860a7133-657c-43e7-a51a-16ddffe6fb40" providerId="AD" clId="Web-{BAA2CFB2-C766-C2A5-7899-66115A16136E}" dt="2023-01-28T22:15:15.119" v="3"/>
        <pc:sldMkLst>
          <pc:docMk/>
          <pc:sldMk cId="0" sldId="256"/>
        </pc:sldMkLst>
        <pc:spChg chg="mod">
          <ac:chgData name="zeshan khan" userId="S::zeshan.khan@nu.edu.pk::860a7133-657c-43e7-a51a-16ddffe6fb40" providerId="AD" clId="Web-{BAA2CFB2-C766-C2A5-7899-66115A16136E}" dt="2023-01-28T22:14:50.431" v="1" actId="20577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zeshan khan" userId="S::zeshan.khan@nu.edu.pk::860a7133-657c-43e7-a51a-16ddffe6fb40" providerId="AD" clId="Web-{BAA2CFB2-C766-C2A5-7899-66115A16136E}" dt="2023-01-28T22:15:15.119" v="3"/>
          <ac:spMkLst>
            <pc:docMk/>
            <pc:sldMk cId="0" sldId="256"/>
            <ac:spMk id="175" creationId="{00000000-0000-0000-0000-000000000000}"/>
          </ac:spMkLst>
        </pc:spChg>
      </pc:sldChg>
      <pc:sldChg chg="addSp delSp add replId">
        <pc:chgData name="zeshan khan" userId="S::zeshan.khan@nu.edu.pk::860a7133-657c-43e7-a51a-16ddffe6fb40" providerId="AD" clId="Web-{BAA2CFB2-C766-C2A5-7899-66115A16136E}" dt="2023-01-28T22:17:04.904" v="9"/>
        <pc:sldMkLst>
          <pc:docMk/>
          <pc:sldMk cId="344598785" sldId="280"/>
        </pc:sldMkLst>
        <pc:spChg chg="add del">
          <ac:chgData name="zeshan khan" userId="S::zeshan.khan@nu.edu.pk::860a7133-657c-43e7-a51a-16ddffe6fb40" providerId="AD" clId="Web-{BAA2CFB2-C766-C2A5-7899-66115A16136E}" dt="2023-01-28T22:17:04.904" v="9"/>
          <ac:spMkLst>
            <pc:docMk/>
            <pc:sldMk cId="344598785" sldId="280"/>
            <ac:spMk id="2" creationId="{9F63E44E-1B43-2E29-9568-4DF0864FAD8A}"/>
          </ac:spMkLst>
        </pc:spChg>
        <pc:picChg chg="del">
          <ac:chgData name="zeshan khan" userId="S::zeshan.khan@nu.edu.pk::860a7133-657c-43e7-a51a-16ddffe6fb40" providerId="AD" clId="Web-{BAA2CFB2-C766-C2A5-7899-66115A16136E}" dt="2023-01-28T22:16:43.747" v="5"/>
          <ac:picMkLst>
            <pc:docMk/>
            <pc:sldMk cId="344598785" sldId="280"/>
            <ac:picMk id="180" creationId="{00000000-0000-0000-0000-000000000000}"/>
          </ac:picMkLst>
        </pc:picChg>
      </pc:sldChg>
      <pc:sldChg chg="add replId">
        <pc:chgData name="zeshan khan" userId="S::zeshan.khan@nu.edu.pk::860a7133-657c-43e7-a51a-16ddffe6fb40" providerId="AD" clId="Web-{BAA2CFB2-C766-C2A5-7899-66115A16136E}" dt="2023-01-28T22:16:47.466" v="6"/>
        <pc:sldMkLst>
          <pc:docMk/>
          <pc:sldMk cId="733869078" sldId="281"/>
        </pc:sldMkLst>
      </pc:sldChg>
      <pc:sldChg chg="add replId">
        <pc:chgData name="zeshan khan" userId="S::zeshan.khan@nu.edu.pk::860a7133-657c-43e7-a51a-16ddffe6fb40" providerId="AD" clId="Web-{BAA2CFB2-C766-C2A5-7899-66115A16136E}" dt="2023-01-28T22:16:49.372" v="7"/>
        <pc:sldMkLst>
          <pc:docMk/>
          <pc:sldMk cId="2600857185" sldId="282"/>
        </pc:sldMkLst>
      </pc:sldChg>
    </pc:docChg>
  </pc:docChgLst>
  <pc:docChgLst>
    <pc:chgData name="zeshan khan" userId="S::zeshan.khan@nu.edu.pk::860a7133-657c-43e7-a51a-16ddffe6fb40" providerId="AD" clId="Web-{A49C060A-0CAB-9C05-4147-7316628412B0}"/>
    <pc:docChg chg="addSld delSld modSld sldOrd">
      <pc:chgData name="zeshan khan" userId="S::zeshan.khan@nu.edu.pk::860a7133-657c-43e7-a51a-16ddffe6fb40" providerId="AD" clId="Web-{A49C060A-0CAB-9C05-4147-7316628412B0}" dt="2023-01-28T22:39:25.645" v="154" actId="20577"/>
      <pc:docMkLst>
        <pc:docMk/>
      </pc:docMkLst>
      <pc:sldChg chg="del">
        <pc:chgData name="zeshan khan" userId="S::zeshan.khan@nu.edu.pk::860a7133-657c-43e7-a51a-16ddffe6fb40" providerId="AD" clId="Web-{A49C060A-0CAB-9C05-4147-7316628412B0}" dt="2023-01-28T22:38:30.237" v="144"/>
        <pc:sldMkLst>
          <pc:docMk/>
          <pc:sldMk cId="0" sldId="266"/>
        </pc:sldMkLst>
      </pc:sldChg>
      <pc:sldChg chg="del">
        <pc:chgData name="zeshan khan" userId="S::zeshan.khan@nu.edu.pk::860a7133-657c-43e7-a51a-16ddffe6fb40" providerId="AD" clId="Web-{A49C060A-0CAB-9C05-4147-7316628412B0}" dt="2023-01-28T22:38:30.221" v="143"/>
        <pc:sldMkLst>
          <pc:docMk/>
          <pc:sldMk cId="0" sldId="267"/>
        </pc:sldMkLst>
      </pc:sldChg>
      <pc:sldChg chg="del">
        <pc:chgData name="zeshan khan" userId="S::zeshan.khan@nu.edu.pk::860a7133-657c-43e7-a51a-16ddffe6fb40" providerId="AD" clId="Web-{A49C060A-0CAB-9C05-4147-7316628412B0}" dt="2023-01-28T22:38:30.221" v="142"/>
        <pc:sldMkLst>
          <pc:docMk/>
          <pc:sldMk cId="0" sldId="268"/>
        </pc:sldMkLst>
      </pc:sldChg>
      <pc:sldChg chg="del">
        <pc:chgData name="zeshan khan" userId="S::zeshan.khan@nu.edu.pk::860a7133-657c-43e7-a51a-16ddffe6fb40" providerId="AD" clId="Web-{A49C060A-0CAB-9C05-4147-7316628412B0}" dt="2023-01-28T22:38:30.221" v="141"/>
        <pc:sldMkLst>
          <pc:docMk/>
          <pc:sldMk cId="0" sldId="269"/>
        </pc:sldMkLst>
      </pc:sldChg>
      <pc:sldChg chg="del">
        <pc:chgData name="zeshan khan" userId="S::zeshan.khan@nu.edu.pk::860a7133-657c-43e7-a51a-16ddffe6fb40" providerId="AD" clId="Web-{A49C060A-0CAB-9C05-4147-7316628412B0}" dt="2023-01-28T22:38:30.221" v="140"/>
        <pc:sldMkLst>
          <pc:docMk/>
          <pc:sldMk cId="0" sldId="270"/>
        </pc:sldMkLst>
      </pc:sldChg>
      <pc:sldChg chg="del">
        <pc:chgData name="zeshan khan" userId="S::zeshan.khan@nu.edu.pk::860a7133-657c-43e7-a51a-16ddffe6fb40" providerId="AD" clId="Web-{A49C060A-0CAB-9C05-4147-7316628412B0}" dt="2023-01-28T22:38:30.221" v="139"/>
        <pc:sldMkLst>
          <pc:docMk/>
          <pc:sldMk cId="0" sldId="271"/>
        </pc:sldMkLst>
      </pc:sldChg>
      <pc:sldChg chg="del">
        <pc:chgData name="zeshan khan" userId="S::zeshan.khan@nu.edu.pk::860a7133-657c-43e7-a51a-16ddffe6fb40" providerId="AD" clId="Web-{A49C060A-0CAB-9C05-4147-7316628412B0}" dt="2023-01-28T22:38:33.597" v="149"/>
        <pc:sldMkLst>
          <pc:docMk/>
          <pc:sldMk cId="0" sldId="272"/>
        </pc:sldMkLst>
      </pc:sldChg>
      <pc:sldChg chg="del">
        <pc:chgData name="zeshan khan" userId="S::zeshan.khan@nu.edu.pk::860a7133-657c-43e7-a51a-16ddffe6fb40" providerId="AD" clId="Web-{A49C060A-0CAB-9C05-4147-7316628412B0}" dt="2023-01-28T22:38:33.597" v="148"/>
        <pc:sldMkLst>
          <pc:docMk/>
          <pc:sldMk cId="0" sldId="273"/>
        </pc:sldMkLst>
      </pc:sldChg>
      <pc:sldChg chg="del">
        <pc:chgData name="zeshan khan" userId="S::zeshan.khan@nu.edu.pk::860a7133-657c-43e7-a51a-16ddffe6fb40" providerId="AD" clId="Web-{A49C060A-0CAB-9C05-4147-7316628412B0}" dt="2023-01-28T22:38:33.597" v="147"/>
        <pc:sldMkLst>
          <pc:docMk/>
          <pc:sldMk cId="0" sldId="274"/>
        </pc:sldMkLst>
      </pc:sldChg>
      <pc:sldChg chg="del">
        <pc:chgData name="zeshan khan" userId="S::zeshan.khan@nu.edu.pk::860a7133-657c-43e7-a51a-16ddffe6fb40" providerId="AD" clId="Web-{A49C060A-0CAB-9C05-4147-7316628412B0}" dt="2023-01-28T22:38:33.597" v="146"/>
        <pc:sldMkLst>
          <pc:docMk/>
          <pc:sldMk cId="0" sldId="275"/>
        </pc:sldMkLst>
      </pc:sldChg>
      <pc:sldChg chg="del">
        <pc:chgData name="zeshan khan" userId="S::zeshan.khan@nu.edu.pk::860a7133-657c-43e7-a51a-16ddffe6fb40" providerId="AD" clId="Web-{A49C060A-0CAB-9C05-4147-7316628412B0}" dt="2023-01-28T22:38:33.597" v="145"/>
        <pc:sldMkLst>
          <pc:docMk/>
          <pc:sldMk cId="0" sldId="276"/>
        </pc:sldMkLst>
      </pc:sldChg>
      <pc:sldChg chg="del">
        <pc:chgData name="zeshan khan" userId="S::zeshan.khan@nu.edu.pk::860a7133-657c-43e7-a51a-16ddffe6fb40" providerId="AD" clId="Web-{A49C060A-0CAB-9C05-4147-7316628412B0}" dt="2023-01-28T22:38:09.627" v="138"/>
        <pc:sldMkLst>
          <pc:docMk/>
          <pc:sldMk cId="0" sldId="277"/>
        </pc:sldMkLst>
      </pc:sldChg>
      <pc:sldChg chg="del">
        <pc:chgData name="zeshan khan" userId="S::zeshan.khan@nu.edu.pk::860a7133-657c-43e7-a51a-16ddffe6fb40" providerId="AD" clId="Web-{A49C060A-0CAB-9C05-4147-7316628412B0}" dt="2023-01-28T22:38:07.643" v="137"/>
        <pc:sldMkLst>
          <pc:docMk/>
          <pc:sldMk cId="0" sldId="278"/>
        </pc:sldMkLst>
      </pc:sldChg>
      <pc:sldChg chg="del">
        <pc:chgData name="zeshan khan" userId="S::zeshan.khan@nu.edu.pk::860a7133-657c-43e7-a51a-16ddffe6fb40" providerId="AD" clId="Web-{A49C060A-0CAB-9C05-4147-7316628412B0}" dt="2023-01-28T22:38:06.549" v="136"/>
        <pc:sldMkLst>
          <pc:docMk/>
          <pc:sldMk cId="0" sldId="279"/>
        </pc:sldMkLst>
      </pc:sldChg>
      <pc:sldChg chg="modSp">
        <pc:chgData name="zeshan khan" userId="S::zeshan.khan@nu.edu.pk::860a7133-657c-43e7-a51a-16ddffe6fb40" providerId="AD" clId="Web-{A49C060A-0CAB-9C05-4147-7316628412B0}" dt="2023-01-28T22:18:01.364" v="2" actId="20577"/>
        <pc:sldMkLst>
          <pc:docMk/>
          <pc:sldMk cId="344598785" sldId="280"/>
        </pc:sldMkLst>
        <pc:spChg chg="mod">
          <ac:chgData name="zeshan khan" userId="S::zeshan.khan@nu.edu.pk::860a7133-657c-43e7-a51a-16ddffe6fb40" providerId="AD" clId="Web-{A49C060A-0CAB-9C05-4147-7316628412B0}" dt="2023-01-28T22:17:47.770" v="0" actId="20577"/>
          <ac:spMkLst>
            <pc:docMk/>
            <pc:sldMk cId="344598785" sldId="280"/>
            <ac:spMk id="177" creationId="{00000000-0000-0000-0000-000000000000}"/>
          </ac:spMkLst>
        </pc:spChg>
        <pc:spChg chg="mod">
          <ac:chgData name="zeshan khan" userId="S::zeshan.khan@nu.edu.pk::860a7133-657c-43e7-a51a-16ddffe6fb40" providerId="AD" clId="Web-{A49C060A-0CAB-9C05-4147-7316628412B0}" dt="2023-01-28T22:18:01.364" v="2" actId="20577"/>
          <ac:spMkLst>
            <pc:docMk/>
            <pc:sldMk cId="344598785" sldId="280"/>
            <ac:spMk id="179" creationId="{00000000-0000-0000-0000-000000000000}"/>
          </ac:spMkLst>
        </pc:spChg>
      </pc:sldChg>
      <pc:sldChg chg="addSp modSp">
        <pc:chgData name="zeshan khan" userId="S::zeshan.khan@nu.edu.pk::860a7133-657c-43e7-a51a-16ddffe6fb40" providerId="AD" clId="Web-{A49C060A-0CAB-9C05-4147-7316628412B0}" dt="2023-01-28T22:18:39.177" v="7"/>
        <pc:sldMkLst>
          <pc:docMk/>
          <pc:sldMk cId="733869078" sldId="281"/>
        </pc:sldMkLst>
        <pc:spChg chg="mod">
          <ac:chgData name="zeshan khan" userId="S::zeshan.khan@nu.edu.pk::860a7133-657c-43e7-a51a-16ddffe6fb40" providerId="AD" clId="Web-{A49C060A-0CAB-9C05-4147-7316628412B0}" dt="2023-01-28T22:18:05.051" v="6" actId="20577"/>
          <ac:spMkLst>
            <pc:docMk/>
            <pc:sldMk cId="733869078" sldId="281"/>
            <ac:spMk id="177" creationId="{00000000-0000-0000-0000-000000000000}"/>
          </ac:spMkLst>
        </pc:spChg>
        <pc:picChg chg="add mod">
          <ac:chgData name="zeshan khan" userId="S::zeshan.khan@nu.edu.pk::860a7133-657c-43e7-a51a-16ddffe6fb40" providerId="AD" clId="Web-{A49C060A-0CAB-9C05-4147-7316628412B0}" dt="2023-01-28T22:18:39.177" v="7"/>
          <ac:picMkLst>
            <pc:docMk/>
            <pc:sldMk cId="733869078" sldId="281"/>
            <ac:picMk id="2" creationId="{348762D5-BCBD-E5A9-3F51-4F3E1DB9B868}"/>
          </ac:picMkLst>
        </pc:picChg>
      </pc:sldChg>
      <pc:sldChg chg="addSp modSp">
        <pc:chgData name="zeshan khan" userId="S::zeshan.khan@nu.edu.pk::860a7133-657c-43e7-a51a-16ddffe6fb40" providerId="AD" clId="Web-{A49C060A-0CAB-9C05-4147-7316628412B0}" dt="2023-01-28T22:19:02.615" v="8"/>
        <pc:sldMkLst>
          <pc:docMk/>
          <pc:sldMk cId="2600857185" sldId="282"/>
        </pc:sldMkLst>
        <pc:picChg chg="add mod">
          <ac:chgData name="zeshan khan" userId="S::zeshan.khan@nu.edu.pk::860a7133-657c-43e7-a51a-16ddffe6fb40" providerId="AD" clId="Web-{A49C060A-0CAB-9C05-4147-7316628412B0}" dt="2023-01-28T22:19:02.615" v="8"/>
          <ac:picMkLst>
            <pc:docMk/>
            <pc:sldMk cId="2600857185" sldId="282"/>
            <ac:picMk id="2" creationId="{6446543E-78F4-230E-4D5C-0A9E8454FB47}"/>
          </ac:picMkLst>
        </pc:picChg>
      </pc:sldChg>
      <pc:sldChg chg="addSp delSp modSp new mod setBg">
        <pc:chgData name="zeshan khan" userId="S::zeshan.khan@nu.edu.pk::860a7133-657c-43e7-a51a-16ddffe6fb40" providerId="AD" clId="Web-{A49C060A-0CAB-9C05-4147-7316628412B0}" dt="2023-01-28T22:31:13.508" v="71" actId="1076"/>
        <pc:sldMkLst>
          <pc:docMk/>
          <pc:sldMk cId="1841409827" sldId="283"/>
        </pc:sldMkLst>
        <pc:spChg chg="add mod">
          <ac:chgData name="zeshan khan" userId="S::zeshan.khan@nu.edu.pk::860a7133-657c-43e7-a51a-16ddffe6fb40" providerId="AD" clId="Web-{A49C060A-0CAB-9C05-4147-7316628412B0}" dt="2023-01-28T22:30:57.164" v="60"/>
          <ac:spMkLst>
            <pc:docMk/>
            <pc:sldMk cId="1841409827" sldId="283"/>
            <ac:spMk id="3" creationId="{E50E8F2C-9387-7BD8-918A-F4EE9C138876}"/>
          </ac:spMkLst>
        </pc:spChg>
        <pc:spChg chg="add mod">
          <ac:chgData name="zeshan khan" userId="S::zeshan.khan@nu.edu.pk::860a7133-657c-43e7-a51a-16ddffe6fb40" providerId="AD" clId="Web-{A49C060A-0CAB-9C05-4147-7316628412B0}" dt="2023-01-28T22:31:06.617" v="67" actId="20577"/>
          <ac:spMkLst>
            <pc:docMk/>
            <pc:sldMk cId="1841409827" sldId="283"/>
            <ac:spMk id="5" creationId="{04A36D99-5CA6-1859-6D64-31239FD6EC88}"/>
          </ac:spMkLst>
        </pc:spChg>
        <pc:spChg chg="add">
          <ac:chgData name="zeshan khan" userId="S::zeshan.khan@nu.edu.pk::860a7133-657c-43e7-a51a-16ddffe6fb40" providerId="AD" clId="Web-{A49C060A-0CAB-9C05-4147-7316628412B0}" dt="2023-01-28T22:30:57.164" v="60"/>
          <ac:spMkLst>
            <pc:docMk/>
            <pc:sldMk cId="1841409827" sldId="283"/>
            <ac:spMk id="38" creationId="{CE6C63DC-BAE4-42B6-8FDF-F6467C2D23AC}"/>
          </ac:spMkLst>
        </pc:spChg>
        <pc:spChg chg="add">
          <ac:chgData name="zeshan khan" userId="S::zeshan.khan@nu.edu.pk::860a7133-657c-43e7-a51a-16ddffe6fb40" providerId="AD" clId="Web-{A49C060A-0CAB-9C05-4147-7316628412B0}" dt="2023-01-28T22:30:57.164" v="60"/>
          <ac:spMkLst>
            <pc:docMk/>
            <pc:sldMk cId="1841409827" sldId="283"/>
            <ac:spMk id="40" creationId="{BFE4781A-41C7-4F27-8792-A74EFB8E5CF1}"/>
          </ac:spMkLst>
        </pc:spChg>
        <pc:spChg chg="add">
          <ac:chgData name="zeshan khan" userId="S::zeshan.khan@nu.edu.pk::860a7133-657c-43e7-a51a-16ddffe6fb40" providerId="AD" clId="Web-{A49C060A-0CAB-9C05-4147-7316628412B0}" dt="2023-01-28T22:30:57.164" v="60"/>
          <ac:spMkLst>
            <pc:docMk/>
            <pc:sldMk cId="1841409827" sldId="283"/>
            <ac:spMk id="42" creationId="{19FE08D8-CEA0-461E-870A-02CD15D9B9D2}"/>
          </ac:spMkLst>
        </pc:spChg>
        <pc:spChg chg="add">
          <ac:chgData name="zeshan khan" userId="S::zeshan.khan@nu.edu.pk::860a7133-657c-43e7-a51a-16ddffe6fb40" providerId="AD" clId="Web-{A49C060A-0CAB-9C05-4147-7316628412B0}" dt="2023-01-28T22:30:57.164" v="60"/>
          <ac:spMkLst>
            <pc:docMk/>
            <pc:sldMk cId="1841409827" sldId="283"/>
            <ac:spMk id="44" creationId="{2B982904-A46E-41DF-BA98-61E2300C7DCB}"/>
          </ac:spMkLst>
        </pc:spChg>
        <pc:spChg chg="add">
          <ac:chgData name="zeshan khan" userId="S::zeshan.khan@nu.edu.pk::860a7133-657c-43e7-a51a-16ddffe6fb40" providerId="AD" clId="Web-{A49C060A-0CAB-9C05-4147-7316628412B0}" dt="2023-01-28T22:30:57.164" v="60"/>
          <ac:spMkLst>
            <pc:docMk/>
            <pc:sldMk cId="1841409827" sldId="283"/>
            <ac:spMk id="46" creationId="{27018161-547E-48F7-A0D9-272C9EA5B379}"/>
          </ac:spMkLst>
        </pc:spChg>
        <pc:grpChg chg="add">
          <ac:chgData name="zeshan khan" userId="S::zeshan.khan@nu.edu.pk::860a7133-657c-43e7-a51a-16ddffe6fb40" providerId="AD" clId="Web-{A49C060A-0CAB-9C05-4147-7316628412B0}" dt="2023-01-28T22:30:57.164" v="60"/>
          <ac:grpSpMkLst>
            <pc:docMk/>
            <pc:sldMk cId="1841409827" sldId="283"/>
            <ac:grpSpMk id="10" creationId="{8CD25866-F15D-40A4-AEC5-47C044637AB7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0:57.164" v="60"/>
          <ac:grpSpMkLst>
            <pc:docMk/>
            <pc:sldMk cId="1841409827" sldId="283"/>
            <ac:grpSpMk id="24" creationId="{0C4A17ED-96AA-44A6-A050-E1A7A1CDD9E7}"/>
          </ac:grpSpMkLst>
        </pc:grpChg>
        <pc:picChg chg="add del mod">
          <ac:chgData name="zeshan khan" userId="S::zeshan.khan@nu.edu.pk::860a7133-657c-43e7-a51a-16ddffe6fb40" providerId="AD" clId="Web-{A49C060A-0CAB-9C05-4147-7316628412B0}" dt="2023-01-28T22:29:55.771" v="37"/>
          <ac:picMkLst>
            <pc:docMk/>
            <pc:sldMk cId="1841409827" sldId="283"/>
            <ac:picMk id="6" creationId="{E397CEE7-C964-AF5C-E971-7E5B6C7F205D}"/>
          </ac:picMkLst>
        </pc:picChg>
        <pc:picChg chg="add del mod">
          <ac:chgData name="zeshan khan" userId="S::zeshan.khan@nu.edu.pk::860a7133-657c-43e7-a51a-16ddffe6fb40" providerId="AD" clId="Web-{A49C060A-0CAB-9C05-4147-7316628412B0}" dt="2023-01-28T22:28:32.582" v="34"/>
          <ac:picMkLst>
            <pc:docMk/>
            <pc:sldMk cId="1841409827" sldId="283"/>
            <ac:picMk id="7" creationId="{A619BA1D-9B1A-AEDD-BA9F-976F3304AEBB}"/>
          </ac:picMkLst>
        </pc:picChg>
        <pc:picChg chg="add del mod">
          <ac:chgData name="zeshan khan" userId="S::zeshan.khan@nu.edu.pk::860a7133-657c-43e7-a51a-16ddffe6fb40" providerId="AD" clId="Web-{A49C060A-0CAB-9C05-4147-7316628412B0}" dt="2023-01-28T22:30:53.601" v="59"/>
          <ac:picMkLst>
            <pc:docMk/>
            <pc:sldMk cId="1841409827" sldId="283"/>
            <ac:picMk id="8" creationId="{D1B8B140-9682-2D91-9B9C-9CD6E9B48CEE}"/>
          </ac:picMkLst>
        </pc:picChg>
        <pc:picChg chg="add mod">
          <ac:chgData name="zeshan khan" userId="S::zeshan.khan@nu.edu.pk::860a7133-657c-43e7-a51a-16ddffe6fb40" providerId="AD" clId="Web-{A49C060A-0CAB-9C05-4147-7316628412B0}" dt="2023-01-28T22:31:13.508" v="71" actId="1076"/>
          <ac:picMkLst>
            <pc:docMk/>
            <pc:sldMk cId="1841409827" sldId="283"/>
            <ac:picMk id="9" creationId="{B71BD814-11FA-015B-E027-BC1879288162}"/>
          </ac:picMkLst>
        </pc:picChg>
      </pc:sldChg>
      <pc:sldChg chg="addSp modSp new mod setBg">
        <pc:chgData name="zeshan khan" userId="S::zeshan.khan@nu.edu.pk::860a7133-657c-43e7-a51a-16ddffe6fb40" providerId="AD" clId="Web-{A49C060A-0CAB-9C05-4147-7316628412B0}" dt="2023-01-28T22:39:25.645" v="154" actId="20577"/>
        <pc:sldMkLst>
          <pc:docMk/>
          <pc:sldMk cId="1451008989" sldId="284"/>
        </pc:sldMkLst>
        <pc:spChg chg="add mod">
          <ac:chgData name="zeshan khan" userId="S::zeshan.khan@nu.edu.pk::860a7133-657c-43e7-a51a-16ddffe6fb40" providerId="AD" clId="Web-{A49C060A-0CAB-9C05-4147-7316628412B0}" dt="2023-01-28T22:32:07.259" v="91"/>
          <ac:spMkLst>
            <pc:docMk/>
            <pc:sldMk cId="1451008989" sldId="284"/>
            <ac:spMk id="3" creationId="{1D906057-8437-6B08-2CA4-24CEA5623945}"/>
          </ac:spMkLst>
        </pc:spChg>
        <pc:spChg chg="add mod">
          <ac:chgData name="zeshan khan" userId="S::zeshan.khan@nu.edu.pk::860a7133-657c-43e7-a51a-16ddffe6fb40" providerId="AD" clId="Web-{A49C060A-0CAB-9C05-4147-7316628412B0}" dt="2023-01-28T22:39:25.645" v="154" actId="20577"/>
          <ac:spMkLst>
            <pc:docMk/>
            <pc:sldMk cId="1451008989" sldId="284"/>
            <ac:spMk id="5" creationId="{6D30FB05-DA89-A5D2-AAF8-1D61C09B2486}"/>
          </ac:spMkLst>
        </pc:spChg>
        <pc:spChg chg="add">
          <ac:chgData name="zeshan khan" userId="S::zeshan.khan@nu.edu.pk::860a7133-657c-43e7-a51a-16ddffe6fb40" providerId="AD" clId="Web-{A49C060A-0CAB-9C05-4147-7316628412B0}" dt="2023-01-28T22:32:07.259" v="91"/>
          <ac:spMkLst>
            <pc:docMk/>
            <pc:sldMk cId="1451008989" sldId="284"/>
            <ac:spMk id="38" creationId="{CE6C63DC-BAE4-42B6-8FDF-F6467C2D23AC}"/>
          </ac:spMkLst>
        </pc:spChg>
        <pc:spChg chg="add">
          <ac:chgData name="zeshan khan" userId="S::zeshan.khan@nu.edu.pk::860a7133-657c-43e7-a51a-16ddffe6fb40" providerId="AD" clId="Web-{A49C060A-0CAB-9C05-4147-7316628412B0}" dt="2023-01-28T22:32:07.259" v="91"/>
          <ac:spMkLst>
            <pc:docMk/>
            <pc:sldMk cId="1451008989" sldId="284"/>
            <ac:spMk id="40" creationId="{BFE4781A-41C7-4F27-8792-A74EFB8E5CF1}"/>
          </ac:spMkLst>
        </pc:spChg>
        <pc:spChg chg="add">
          <ac:chgData name="zeshan khan" userId="S::zeshan.khan@nu.edu.pk::860a7133-657c-43e7-a51a-16ddffe6fb40" providerId="AD" clId="Web-{A49C060A-0CAB-9C05-4147-7316628412B0}" dt="2023-01-28T22:32:07.259" v="91"/>
          <ac:spMkLst>
            <pc:docMk/>
            <pc:sldMk cId="1451008989" sldId="284"/>
            <ac:spMk id="42" creationId="{19FE08D8-CEA0-461E-870A-02CD15D9B9D2}"/>
          </ac:spMkLst>
        </pc:spChg>
        <pc:spChg chg="add">
          <ac:chgData name="zeshan khan" userId="S::zeshan.khan@nu.edu.pk::860a7133-657c-43e7-a51a-16ddffe6fb40" providerId="AD" clId="Web-{A49C060A-0CAB-9C05-4147-7316628412B0}" dt="2023-01-28T22:32:07.259" v="91"/>
          <ac:spMkLst>
            <pc:docMk/>
            <pc:sldMk cId="1451008989" sldId="284"/>
            <ac:spMk id="44" creationId="{2B982904-A46E-41DF-BA98-61E2300C7DCB}"/>
          </ac:spMkLst>
        </pc:spChg>
        <pc:spChg chg="add">
          <ac:chgData name="zeshan khan" userId="S::zeshan.khan@nu.edu.pk::860a7133-657c-43e7-a51a-16ddffe6fb40" providerId="AD" clId="Web-{A49C060A-0CAB-9C05-4147-7316628412B0}" dt="2023-01-28T22:32:07.259" v="91"/>
          <ac:spMkLst>
            <pc:docMk/>
            <pc:sldMk cId="1451008989" sldId="284"/>
            <ac:spMk id="46" creationId="{27018161-547E-48F7-A0D9-272C9EA5B379}"/>
          </ac:spMkLst>
        </pc:spChg>
        <pc:grpChg chg="add">
          <ac:chgData name="zeshan khan" userId="S::zeshan.khan@nu.edu.pk::860a7133-657c-43e7-a51a-16ddffe6fb40" providerId="AD" clId="Web-{A49C060A-0CAB-9C05-4147-7316628412B0}" dt="2023-01-28T22:32:07.259" v="91"/>
          <ac:grpSpMkLst>
            <pc:docMk/>
            <pc:sldMk cId="1451008989" sldId="284"/>
            <ac:grpSpMk id="10" creationId="{8CD25866-F15D-40A4-AEC5-47C044637AB7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2:07.259" v="91"/>
          <ac:grpSpMkLst>
            <pc:docMk/>
            <pc:sldMk cId="1451008989" sldId="284"/>
            <ac:grpSpMk id="24" creationId="{0C4A17ED-96AA-44A6-A050-E1A7A1CDD9E7}"/>
          </ac:grpSpMkLst>
        </pc:grpChg>
      </pc:sldChg>
      <pc:sldChg chg="addSp new del">
        <pc:chgData name="zeshan khan" userId="S::zeshan.khan@nu.edu.pk::860a7133-657c-43e7-a51a-16ddffe6fb40" providerId="AD" clId="Web-{A49C060A-0CAB-9C05-4147-7316628412B0}" dt="2023-01-28T22:35:00.498" v="112"/>
        <pc:sldMkLst>
          <pc:docMk/>
          <pc:sldMk cId="2117798605" sldId="285"/>
        </pc:sldMkLst>
        <pc:spChg chg="add">
          <ac:chgData name="zeshan khan" userId="S::zeshan.khan@nu.edu.pk::860a7133-657c-43e7-a51a-16ddffe6fb40" providerId="AD" clId="Web-{A49C060A-0CAB-9C05-4147-7316628412B0}" dt="2023-01-28T22:19:58.210" v="18"/>
          <ac:spMkLst>
            <pc:docMk/>
            <pc:sldMk cId="2117798605" sldId="285"/>
            <ac:spMk id="3" creationId="{5EE7AEF1-DCB8-BA05-9DC4-7D32B4441B21}"/>
          </ac:spMkLst>
        </pc:spChg>
        <pc:spChg chg="add">
          <ac:chgData name="zeshan khan" userId="S::zeshan.khan@nu.edu.pk::860a7133-657c-43e7-a51a-16ddffe6fb40" providerId="AD" clId="Web-{A49C060A-0CAB-9C05-4147-7316628412B0}" dt="2023-01-28T22:19:58.226" v="19"/>
          <ac:spMkLst>
            <pc:docMk/>
            <pc:sldMk cId="2117798605" sldId="285"/>
            <ac:spMk id="5" creationId="{16F9770E-802C-0C6E-C75D-FEA59FAD5561}"/>
          </ac:spMkLst>
        </pc:spChg>
      </pc:sldChg>
      <pc:sldChg chg="addSp new del">
        <pc:chgData name="zeshan khan" userId="S::zeshan.khan@nu.edu.pk::860a7133-657c-43e7-a51a-16ddffe6fb40" providerId="AD" clId="Web-{A49C060A-0CAB-9C05-4147-7316628412B0}" dt="2023-01-28T22:35:01.888" v="113"/>
        <pc:sldMkLst>
          <pc:docMk/>
          <pc:sldMk cId="182661011" sldId="286"/>
        </pc:sldMkLst>
        <pc:spChg chg="add">
          <ac:chgData name="zeshan khan" userId="S::zeshan.khan@nu.edu.pk::860a7133-657c-43e7-a51a-16ddffe6fb40" providerId="AD" clId="Web-{A49C060A-0CAB-9C05-4147-7316628412B0}" dt="2023-01-28T22:20:00.945" v="20"/>
          <ac:spMkLst>
            <pc:docMk/>
            <pc:sldMk cId="182661011" sldId="286"/>
            <ac:spMk id="3" creationId="{D9DA0A66-389A-271F-0090-387991E626E7}"/>
          </ac:spMkLst>
        </pc:spChg>
        <pc:spChg chg="add">
          <ac:chgData name="zeshan khan" userId="S::zeshan.khan@nu.edu.pk::860a7133-657c-43e7-a51a-16ddffe6fb40" providerId="AD" clId="Web-{A49C060A-0CAB-9C05-4147-7316628412B0}" dt="2023-01-28T22:20:00.960" v="21"/>
          <ac:spMkLst>
            <pc:docMk/>
            <pc:sldMk cId="182661011" sldId="286"/>
            <ac:spMk id="5" creationId="{661B873D-23DB-42FC-233E-FC735326AD51}"/>
          </ac:spMkLst>
        </pc:spChg>
      </pc:sldChg>
      <pc:sldChg chg="addSp modSp new mod setBg">
        <pc:chgData name="zeshan khan" userId="S::zeshan.khan@nu.edu.pk::860a7133-657c-43e7-a51a-16ddffe6fb40" providerId="AD" clId="Web-{A49C060A-0CAB-9C05-4147-7316628412B0}" dt="2023-01-28T22:37:12.188" v="129"/>
        <pc:sldMkLst>
          <pc:docMk/>
          <pc:sldMk cId="544188694" sldId="287"/>
        </pc:sldMkLst>
        <pc:spChg chg="add mod">
          <ac:chgData name="zeshan khan" userId="S::zeshan.khan@nu.edu.pk::860a7133-657c-43e7-a51a-16ddffe6fb40" providerId="AD" clId="Web-{A49C060A-0CAB-9C05-4147-7316628412B0}" dt="2023-01-28T22:37:12.188" v="129"/>
          <ac:spMkLst>
            <pc:docMk/>
            <pc:sldMk cId="544188694" sldId="287"/>
            <ac:spMk id="3" creationId="{2CB6B9C3-CEF8-9560-CE38-D695A0D97FF1}"/>
          </ac:spMkLst>
        </pc:spChg>
        <pc:spChg chg="add mod ord">
          <ac:chgData name="zeshan khan" userId="S::zeshan.khan@nu.edu.pk::860a7133-657c-43e7-a51a-16ddffe6fb40" providerId="AD" clId="Web-{A49C060A-0CAB-9C05-4147-7316628412B0}" dt="2023-01-28T22:37:12.188" v="129"/>
          <ac:spMkLst>
            <pc:docMk/>
            <pc:sldMk cId="544188694" sldId="287"/>
            <ac:spMk id="5" creationId="{4B5DF80F-EA40-78EF-AF54-E0A5DE3F405B}"/>
          </ac:spMkLst>
        </pc:spChg>
        <pc:spChg chg="add">
          <ac:chgData name="zeshan khan" userId="S::zeshan.khan@nu.edu.pk::860a7133-657c-43e7-a51a-16ddffe6fb40" providerId="AD" clId="Web-{A49C060A-0CAB-9C05-4147-7316628412B0}" dt="2023-01-28T22:37:12.188" v="129"/>
          <ac:spMkLst>
            <pc:docMk/>
            <pc:sldMk cId="544188694" sldId="287"/>
            <ac:spMk id="39" creationId="{1996130F-9AB5-4DE9-8574-3AF891C5C172}"/>
          </ac:spMkLst>
        </pc:spChg>
        <pc:spChg chg="add">
          <ac:chgData name="zeshan khan" userId="S::zeshan.khan@nu.edu.pk::860a7133-657c-43e7-a51a-16ddffe6fb40" providerId="AD" clId="Web-{A49C060A-0CAB-9C05-4147-7316628412B0}" dt="2023-01-28T22:37:12.188" v="129"/>
          <ac:spMkLst>
            <pc:docMk/>
            <pc:sldMk cId="544188694" sldId="287"/>
            <ac:spMk id="41" creationId="{3623DEAC-F39C-45D6-86DC-1033F6429528}"/>
          </ac:spMkLst>
        </pc:spChg>
        <pc:spChg chg="add">
          <ac:chgData name="zeshan khan" userId="S::zeshan.khan@nu.edu.pk::860a7133-657c-43e7-a51a-16ddffe6fb40" providerId="AD" clId="Web-{A49C060A-0CAB-9C05-4147-7316628412B0}" dt="2023-01-28T22:37:12.188" v="129"/>
          <ac:spMkLst>
            <pc:docMk/>
            <pc:sldMk cId="544188694" sldId="287"/>
            <ac:spMk id="43" creationId="{65781D42-087D-484C-840B-CFDCDDEB2785}"/>
          </ac:spMkLst>
        </pc:spChg>
        <pc:spChg chg="add">
          <ac:chgData name="zeshan khan" userId="S::zeshan.khan@nu.edu.pk::860a7133-657c-43e7-a51a-16ddffe6fb40" providerId="AD" clId="Web-{A49C060A-0CAB-9C05-4147-7316628412B0}" dt="2023-01-28T22:37:12.188" v="129"/>
          <ac:spMkLst>
            <pc:docMk/>
            <pc:sldMk cId="544188694" sldId="287"/>
            <ac:spMk id="45" creationId="{2F2D0089-EE06-49C0-9C5F-56B94DF2D329}"/>
          </ac:spMkLst>
        </pc:spChg>
        <pc:grpChg chg="add">
          <ac:chgData name="zeshan khan" userId="S::zeshan.khan@nu.edu.pk::860a7133-657c-43e7-a51a-16ddffe6fb40" providerId="AD" clId="Web-{A49C060A-0CAB-9C05-4147-7316628412B0}" dt="2023-01-28T22:37:12.188" v="129"/>
          <ac:grpSpMkLst>
            <pc:docMk/>
            <pc:sldMk cId="544188694" sldId="287"/>
            <ac:grpSpMk id="11" creationId="{166BF9EE-F7AC-4FA5-AC7E-001B3A642F7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7:12.188" v="129"/>
          <ac:grpSpMkLst>
            <pc:docMk/>
            <pc:sldMk cId="544188694" sldId="287"/>
            <ac:grpSpMk id="25" creationId="{E312DBA5-56D8-42B2-BA94-28168C2A6703}"/>
          </ac:grpSpMkLst>
        </pc:grpChg>
        <pc:picChg chg="add mod">
          <ac:chgData name="zeshan khan" userId="S::zeshan.khan@nu.edu.pk::860a7133-657c-43e7-a51a-16ddffe6fb40" providerId="AD" clId="Web-{A49C060A-0CAB-9C05-4147-7316628412B0}" dt="2023-01-28T22:37:12.188" v="129"/>
          <ac:picMkLst>
            <pc:docMk/>
            <pc:sldMk cId="544188694" sldId="287"/>
            <ac:picMk id="6" creationId="{4E82363C-6A8E-C219-6D52-A00D7B0DEA07}"/>
          </ac:picMkLst>
        </pc:picChg>
      </pc:sldChg>
      <pc:sldChg chg="addSp delSp modSp add ord replId">
        <pc:chgData name="zeshan khan" userId="S::zeshan.khan@nu.edu.pk::860a7133-657c-43e7-a51a-16ddffe6fb40" providerId="AD" clId="Web-{A49C060A-0CAB-9C05-4147-7316628412B0}" dt="2023-01-28T22:34:34.528" v="108"/>
        <pc:sldMkLst>
          <pc:docMk/>
          <pc:sldMk cId="1310769406" sldId="288"/>
        </pc:sldMkLst>
        <pc:spChg chg="mod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3" creationId="{1D906057-8437-6B08-2CA4-24CEA5623945}"/>
          </ac:spMkLst>
        </pc:spChg>
        <pc:spChg chg="mod ord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5" creationId="{6D30FB05-DA89-A5D2-AAF8-1D61C09B2486}"/>
          </ac:spMkLst>
        </pc:spChg>
        <pc:spChg chg="del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38" creationId="{CE6C63DC-BAE4-42B6-8FDF-F6467C2D23AC}"/>
          </ac:spMkLst>
        </pc:spChg>
        <pc:spChg chg="del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40" creationId="{BFE4781A-41C7-4F27-8792-A74EFB8E5CF1}"/>
          </ac:spMkLst>
        </pc:spChg>
        <pc:spChg chg="del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42" creationId="{19FE08D8-CEA0-461E-870A-02CD15D9B9D2}"/>
          </ac:spMkLst>
        </pc:spChg>
        <pc:spChg chg="del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44" creationId="{2B982904-A46E-41DF-BA98-61E2300C7DCB}"/>
          </ac:spMkLst>
        </pc:spChg>
        <pc:spChg chg="del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46" creationId="{27018161-547E-48F7-A0D9-272C9EA5B379}"/>
          </ac:spMkLst>
        </pc:spChg>
        <pc:spChg chg="add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79" creationId="{1996130F-9AB5-4DE9-8574-3AF891C5C172}"/>
          </ac:spMkLst>
        </pc:spChg>
        <pc:spChg chg="add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81" creationId="{3623DEAC-F39C-45D6-86DC-1033F6429528}"/>
          </ac:spMkLst>
        </pc:spChg>
        <pc:spChg chg="add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83" creationId="{A692209D-B607-46C3-8560-07AF72291659}"/>
          </ac:spMkLst>
        </pc:spChg>
        <pc:spChg chg="add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85" creationId="{94874638-CF15-4908-BC4B-4908744D0BAF}"/>
          </ac:spMkLst>
        </pc:spChg>
        <pc:spChg chg="add">
          <ac:chgData name="zeshan khan" userId="S::zeshan.khan@nu.edu.pk::860a7133-657c-43e7-a51a-16ddffe6fb40" providerId="AD" clId="Web-{A49C060A-0CAB-9C05-4147-7316628412B0}" dt="2023-01-28T22:34:34.528" v="108"/>
          <ac:spMkLst>
            <pc:docMk/>
            <pc:sldMk cId="1310769406" sldId="288"/>
            <ac:spMk id="87" creationId="{5F1B8348-CD6E-4561-A704-C232D9A2676D}"/>
          </ac:spMkLst>
        </pc:spChg>
        <pc:grpChg chg="del">
          <ac:chgData name="zeshan khan" userId="S::zeshan.khan@nu.edu.pk::860a7133-657c-43e7-a51a-16ddffe6fb40" providerId="AD" clId="Web-{A49C060A-0CAB-9C05-4147-7316628412B0}" dt="2023-01-28T22:34:34.528" v="108"/>
          <ac:grpSpMkLst>
            <pc:docMk/>
            <pc:sldMk cId="1310769406" sldId="288"/>
            <ac:grpSpMk id="10" creationId="{8CD25866-F15D-40A4-AEC5-47C044637AB7}"/>
          </ac:grpSpMkLst>
        </pc:grpChg>
        <pc:grpChg chg="del">
          <ac:chgData name="zeshan khan" userId="S::zeshan.khan@nu.edu.pk::860a7133-657c-43e7-a51a-16ddffe6fb40" providerId="AD" clId="Web-{A49C060A-0CAB-9C05-4147-7316628412B0}" dt="2023-01-28T22:34:34.528" v="108"/>
          <ac:grpSpMkLst>
            <pc:docMk/>
            <pc:sldMk cId="1310769406" sldId="288"/>
            <ac:grpSpMk id="24" creationId="{0C4A17ED-96AA-44A6-A050-E1A7A1CDD9E7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34.528" v="108"/>
          <ac:grpSpMkLst>
            <pc:docMk/>
            <pc:sldMk cId="1310769406" sldId="288"/>
            <ac:grpSpMk id="51" creationId="{166BF9EE-F7AC-4FA5-AC7E-001B3A642F7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34.528" v="108"/>
          <ac:grpSpMkLst>
            <pc:docMk/>
            <pc:sldMk cId="1310769406" sldId="288"/>
            <ac:grpSpMk id="65" creationId="{E312DBA5-56D8-42B2-BA94-28168C2A6703}"/>
          </ac:grpSpMkLst>
        </pc:grpChg>
        <pc:picChg chg="add mod">
          <ac:chgData name="zeshan khan" userId="S::zeshan.khan@nu.edu.pk::860a7133-657c-43e7-a51a-16ddffe6fb40" providerId="AD" clId="Web-{A49C060A-0CAB-9C05-4147-7316628412B0}" dt="2023-01-28T22:34:34.528" v="108"/>
          <ac:picMkLst>
            <pc:docMk/>
            <pc:sldMk cId="1310769406" sldId="288"/>
            <ac:picMk id="2" creationId="{7DF45927-DDB6-DC55-F534-32BAFBFC7438}"/>
          </ac:picMkLst>
        </pc:picChg>
      </pc:sldChg>
      <pc:sldChg chg="addSp delSp modSp add replId">
        <pc:chgData name="zeshan khan" userId="S::zeshan.khan@nu.edu.pk::860a7133-657c-43e7-a51a-16ddffe6fb40" providerId="AD" clId="Web-{A49C060A-0CAB-9C05-4147-7316628412B0}" dt="2023-01-28T22:34:46.591" v="109"/>
        <pc:sldMkLst>
          <pc:docMk/>
          <pc:sldMk cId="600785935" sldId="289"/>
        </pc:sldMkLst>
        <pc:spChg chg="mod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3" creationId="{1D906057-8437-6B08-2CA4-24CEA5623945}"/>
          </ac:spMkLst>
        </pc:spChg>
        <pc:spChg chg="mod ord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5" creationId="{6D30FB05-DA89-A5D2-AAF8-1D61C09B2486}"/>
          </ac:spMkLst>
        </pc:spChg>
        <pc:spChg chg="del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38" creationId="{CE6C63DC-BAE4-42B6-8FDF-F6467C2D23AC}"/>
          </ac:spMkLst>
        </pc:spChg>
        <pc:spChg chg="del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40" creationId="{BFE4781A-41C7-4F27-8792-A74EFB8E5CF1}"/>
          </ac:spMkLst>
        </pc:spChg>
        <pc:spChg chg="del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42" creationId="{19FE08D8-CEA0-461E-870A-02CD15D9B9D2}"/>
          </ac:spMkLst>
        </pc:spChg>
        <pc:spChg chg="del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44" creationId="{2B982904-A46E-41DF-BA98-61E2300C7DCB}"/>
          </ac:spMkLst>
        </pc:spChg>
        <pc:spChg chg="del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46" creationId="{27018161-547E-48F7-A0D9-272C9EA5B379}"/>
          </ac:spMkLst>
        </pc:spChg>
        <pc:spChg chg="add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79" creationId="{1996130F-9AB5-4DE9-8574-3AF891C5C172}"/>
          </ac:spMkLst>
        </pc:spChg>
        <pc:spChg chg="add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81" creationId="{3623DEAC-F39C-45D6-86DC-1033F6429528}"/>
          </ac:spMkLst>
        </pc:spChg>
        <pc:spChg chg="add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83" creationId="{A692209D-B607-46C3-8560-07AF72291659}"/>
          </ac:spMkLst>
        </pc:spChg>
        <pc:spChg chg="add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85" creationId="{94874638-CF15-4908-BC4B-4908744D0BAF}"/>
          </ac:spMkLst>
        </pc:spChg>
        <pc:spChg chg="add">
          <ac:chgData name="zeshan khan" userId="S::zeshan.khan@nu.edu.pk::860a7133-657c-43e7-a51a-16ddffe6fb40" providerId="AD" clId="Web-{A49C060A-0CAB-9C05-4147-7316628412B0}" dt="2023-01-28T22:34:46.591" v="109"/>
          <ac:spMkLst>
            <pc:docMk/>
            <pc:sldMk cId="600785935" sldId="289"/>
            <ac:spMk id="87" creationId="{5F1B8348-CD6E-4561-A704-C232D9A2676D}"/>
          </ac:spMkLst>
        </pc:spChg>
        <pc:grpChg chg="del">
          <ac:chgData name="zeshan khan" userId="S::zeshan.khan@nu.edu.pk::860a7133-657c-43e7-a51a-16ddffe6fb40" providerId="AD" clId="Web-{A49C060A-0CAB-9C05-4147-7316628412B0}" dt="2023-01-28T22:34:46.591" v="109"/>
          <ac:grpSpMkLst>
            <pc:docMk/>
            <pc:sldMk cId="600785935" sldId="289"/>
            <ac:grpSpMk id="10" creationId="{8CD25866-F15D-40A4-AEC5-47C044637AB7}"/>
          </ac:grpSpMkLst>
        </pc:grpChg>
        <pc:grpChg chg="del">
          <ac:chgData name="zeshan khan" userId="S::zeshan.khan@nu.edu.pk::860a7133-657c-43e7-a51a-16ddffe6fb40" providerId="AD" clId="Web-{A49C060A-0CAB-9C05-4147-7316628412B0}" dt="2023-01-28T22:34:46.591" v="109"/>
          <ac:grpSpMkLst>
            <pc:docMk/>
            <pc:sldMk cId="600785935" sldId="289"/>
            <ac:grpSpMk id="24" creationId="{0C4A17ED-96AA-44A6-A050-E1A7A1CDD9E7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46.591" v="109"/>
          <ac:grpSpMkLst>
            <pc:docMk/>
            <pc:sldMk cId="600785935" sldId="289"/>
            <ac:grpSpMk id="51" creationId="{166BF9EE-F7AC-4FA5-AC7E-001B3A642F7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46.591" v="109"/>
          <ac:grpSpMkLst>
            <pc:docMk/>
            <pc:sldMk cId="600785935" sldId="289"/>
            <ac:grpSpMk id="65" creationId="{E312DBA5-56D8-42B2-BA94-28168C2A6703}"/>
          </ac:grpSpMkLst>
        </pc:grpChg>
        <pc:picChg chg="add mod">
          <ac:chgData name="zeshan khan" userId="S::zeshan.khan@nu.edu.pk::860a7133-657c-43e7-a51a-16ddffe6fb40" providerId="AD" clId="Web-{A49C060A-0CAB-9C05-4147-7316628412B0}" dt="2023-01-28T22:34:46.591" v="109"/>
          <ac:picMkLst>
            <pc:docMk/>
            <pc:sldMk cId="600785935" sldId="289"/>
            <ac:picMk id="2" creationId="{51BA1BF1-3F7C-6804-2F25-1DFA2958611D}"/>
          </ac:picMkLst>
        </pc:picChg>
      </pc:sldChg>
      <pc:sldChg chg="addSp delSp modSp add replId">
        <pc:chgData name="zeshan khan" userId="S::zeshan.khan@nu.edu.pk::860a7133-657c-43e7-a51a-16ddffe6fb40" providerId="AD" clId="Web-{A49C060A-0CAB-9C05-4147-7316628412B0}" dt="2023-01-28T22:34:51.091" v="110"/>
        <pc:sldMkLst>
          <pc:docMk/>
          <pc:sldMk cId="2172098734" sldId="290"/>
        </pc:sldMkLst>
        <pc:spChg chg="mod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3" creationId="{1D906057-8437-6B08-2CA4-24CEA5623945}"/>
          </ac:spMkLst>
        </pc:spChg>
        <pc:spChg chg="mod ord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5" creationId="{6D30FB05-DA89-A5D2-AAF8-1D61C09B2486}"/>
          </ac:spMkLst>
        </pc:spChg>
        <pc:spChg chg="del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38" creationId="{CE6C63DC-BAE4-42B6-8FDF-F6467C2D23AC}"/>
          </ac:spMkLst>
        </pc:spChg>
        <pc:spChg chg="del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40" creationId="{BFE4781A-41C7-4F27-8792-A74EFB8E5CF1}"/>
          </ac:spMkLst>
        </pc:spChg>
        <pc:spChg chg="del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42" creationId="{19FE08D8-CEA0-461E-870A-02CD15D9B9D2}"/>
          </ac:spMkLst>
        </pc:spChg>
        <pc:spChg chg="del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44" creationId="{2B982904-A46E-41DF-BA98-61E2300C7DCB}"/>
          </ac:spMkLst>
        </pc:spChg>
        <pc:spChg chg="del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46" creationId="{27018161-547E-48F7-A0D9-272C9EA5B379}"/>
          </ac:spMkLst>
        </pc:spChg>
        <pc:spChg chg="add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79" creationId="{1996130F-9AB5-4DE9-8574-3AF891C5C172}"/>
          </ac:spMkLst>
        </pc:spChg>
        <pc:spChg chg="add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81" creationId="{3623DEAC-F39C-45D6-86DC-1033F6429528}"/>
          </ac:spMkLst>
        </pc:spChg>
        <pc:spChg chg="add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83" creationId="{A692209D-B607-46C3-8560-07AF72291659}"/>
          </ac:spMkLst>
        </pc:spChg>
        <pc:spChg chg="add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85" creationId="{94874638-CF15-4908-BC4B-4908744D0BAF}"/>
          </ac:spMkLst>
        </pc:spChg>
        <pc:spChg chg="add">
          <ac:chgData name="zeshan khan" userId="S::zeshan.khan@nu.edu.pk::860a7133-657c-43e7-a51a-16ddffe6fb40" providerId="AD" clId="Web-{A49C060A-0CAB-9C05-4147-7316628412B0}" dt="2023-01-28T22:34:51.091" v="110"/>
          <ac:spMkLst>
            <pc:docMk/>
            <pc:sldMk cId="2172098734" sldId="290"/>
            <ac:spMk id="87" creationId="{5F1B8348-CD6E-4561-A704-C232D9A2676D}"/>
          </ac:spMkLst>
        </pc:spChg>
        <pc:grpChg chg="del">
          <ac:chgData name="zeshan khan" userId="S::zeshan.khan@nu.edu.pk::860a7133-657c-43e7-a51a-16ddffe6fb40" providerId="AD" clId="Web-{A49C060A-0CAB-9C05-4147-7316628412B0}" dt="2023-01-28T22:34:51.091" v="110"/>
          <ac:grpSpMkLst>
            <pc:docMk/>
            <pc:sldMk cId="2172098734" sldId="290"/>
            <ac:grpSpMk id="10" creationId="{8CD25866-F15D-40A4-AEC5-47C044637AB7}"/>
          </ac:grpSpMkLst>
        </pc:grpChg>
        <pc:grpChg chg="del">
          <ac:chgData name="zeshan khan" userId="S::zeshan.khan@nu.edu.pk::860a7133-657c-43e7-a51a-16ddffe6fb40" providerId="AD" clId="Web-{A49C060A-0CAB-9C05-4147-7316628412B0}" dt="2023-01-28T22:34:51.091" v="110"/>
          <ac:grpSpMkLst>
            <pc:docMk/>
            <pc:sldMk cId="2172098734" sldId="290"/>
            <ac:grpSpMk id="24" creationId="{0C4A17ED-96AA-44A6-A050-E1A7A1CDD9E7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51.091" v="110"/>
          <ac:grpSpMkLst>
            <pc:docMk/>
            <pc:sldMk cId="2172098734" sldId="290"/>
            <ac:grpSpMk id="51" creationId="{166BF9EE-F7AC-4FA5-AC7E-001B3A642F7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51.091" v="110"/>
          <ac:grpSpMkLst>
            <pc:docMk/>
            <pc:sldMk cId="2172098734" sldId="290"/>
            <ac:grpSpMk id="65" creationId="{E312DBA5-56D8-42B2-BA94-28168C2A6703}"/>
          </ac:grpSpMkLst>
        </pc:grpChg>
        <pc:picChg chg="add mod">
          <ac:chgData name="zeshan khan" userId="S::zeshan.khan@nu.edu.pk::860a7133-657c-43e7-a51a-16ddffe6fb40" providerId="AD" clId="Web-{A49C060A-0CAB-9C05-4147-7316628412B0}" dt="2023-01-28T22:34:51.091" v="110"/>
          <ac:picMkLst>
            <pc:docMk/>
            <pc:sldMk cId="2172098734" sldId="290"/>
            <ac:picMk id="2" creationId="{AF557784-CC20-A140-7959-B04C57E70927}"/>
          </ac:picMkLst>
        </pc:picChg>
      </pc:sldChg>
      <pc:sldChg chg="addSp delSp modSp add ord replId">
        <pc:chgData name="zeshan khan" userId="S::zeshan.khan@nu.edu.pk::860a7133-657c-43e7-a51a-16ddffe6fb40" providerId="AD" clId="Web-{A49C060A-0CAB-9C05-4147-7316628412B0}" dt="2023-01-28T22:34:55.076" v="111"/>
        <pc:sldMkLst>
          <pc:docMk/>
          <pc:sldMk cId="3084353079" sldId="291"/>
        </pc:sldMkLst>
        <pc:spChg chg="mod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3" creationId="{1D906057-8437-6B08-2CA4-24CEA5623945}"/>
          </ac:spMkLst>
        </pc:spChg>
        <pc:spChg chg="mod ord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5" creationId="{6D30FB05-DA89-A5D2-AAF8-1D61C09B2486}"/>
          </ac:spMkLst>
        </pc:spChg>
        <pc:spChg chg="del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38" creationId="{CE6C63DC-BAE4-42B6-8FDF-F6467C2D23AC}"/>
          </ac:spMkLst>
        </pc:spChg>
        <pc:spChg chg="del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40" creationId="{BFE4781A-41C7-4F27-8792-A74EFB8E5CF1}"/>
          </ac:spMkLst>
        </pc:spChg>
        <pc:spChg chg="del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42" creationId="{19FE08D8-CEA0-461E-870A-02CD15D9B9D2}"/>
          </ac:spMkLst>
        </pc:spChg>
        <pc:spChg chg="del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44" creationId="{2B982904-A46E-41DF-BA98-61E2300C7DCB}"/>
          </ac:spMkLst>
        </pc:spChg>
        <pc:spChg chg="del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46" creationId="{27018161-547E-48F7-A0D9-272C9EA5B379}"/>
          </ac:spMkLst>
        </pc:spChg>
        <pc:spChg chg="add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79" creationId="{1996130F-9AB5-4DE9-8574-3AF891C5C172}"/>
          </ac:spMkLst>
        </pc:spChg>
        <pc:spChg chg="add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81" creationId="{3623DEAC-F39C-45D6-86DC-1033F6429528}"/>
          </ac:spMkLst>
        </pc:spChg>
        <pc:spChg chg="add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83" creationId="{A692209D-B607-46C3-8560-07AF72291659}"/>
          </ac:spMkLst>
        </pc:spChg>
        <pc:spChg chg="add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85" creationId="{94874638-CF15-4908-BC4B-4908744D0BAF}"/>
          </ac:spMkLst>
        </pc:spChg>
        <pc:spChg chg="add">
          <ac:chgData name="zeshan khan" userId="S::zeshan.khan@nu.edu.pk::860a7133-657c-43e7-a51a-16ddffe6fb40" providerId="AD" clId="Web-{A49C060A-0CAB-9C05-4147-7316628412B0}" dt="2023-01-28T22:34:55.076" v="111"/>
          <ac:spMkLst>
            <pc:docMk/>
            <pc:sldMk cId="3084353079" sldId="291"/>
            <ac:spMk id="87" creationId="{5F1B8348-CD6E-4561-A704-C232D9A2676D}"/>
          </ac:spMkLst>
        </pc:spChg>
        <pc:grpChg chg="del">
          <ac:chgData name="zeshan khan" userId="S::zeshan.khan@nu.edu.pk::860a7133-657c-43e7-a51a-16ddffe6fb40" providerId="AD" clId="Web-{A49C060A-0CAB-9C05-4147-7316628412B0}" dt="2023-01-28T22:34:55.076" v="111"/>
          <ac:grpSpMkLst>
            <pc:docMk/>
            <pc:sldMk cId="3084353079" sldId="291"/>
            <ac:grpSpMk id="10" creationId="{8CD25866-F15D-40A4-AEC5-47C044637AB7}"/>
          </ac:grpSpMkLst>
        </pc:grpChg>
        <pc:grpChg chg="del">
          <ac:chgData name="zeshan khan" userId="S::zeshan.khan@nu.edu.pk::860a7133-657c-43e7-a51a-16ddffe6fb40" providerId="AD" clId="Web-{A49C060A-0CAB-9C05-4147-7316628412B0}" dt="2023-01-28T22:34:55.076" v="111"/>
          <ac:grpSpMkLst>
            <pc:docMk/>
            <pc:sldMk cId="3084353079" sldId="291"/>
            <ac:grpSpMk id="24" creationId="{0C4A17ED-96AA-44A6-A050-E1A7A1CDD9E7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55.076" v="111"/>
          <ac:grpSpMkLst>
            <pc:docMk/>
            <pc:sldMk cId="3084353079" sldId="291"/>
            <ac:grpSpMk id="51" creationId="{166BF9EE-F7AC-4FA5-AC7E-001B3A642F7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4:55.076" v="111"/>
          <ac:grpSpMkLst>
            <pc:docMk/>
            <pc:sldMk cId="3084353079" sldId="291"/>
            <ac:grpSpMk id="65" creationId="{E312DBA5-56D8-42B2-BA94-28168C2A6703}"/>
          </ac:grpSpMkLst>
        </pc:grpChg>
        <pc:picChg chg="add mod">
          <ac:chgData name="zeshan khan" userId="S::zeshan.khan@nu.edu.pk::860a7133-657c-43e7-a51a-16ddffe6fb40" providerId="AD" clId="Web-{A49C060A-0CAB-9C05-4147-7316628412B0}" dt="2023-01-28T22:34:55.076" v="111"/>
          <ac:picMkLst>
            <pc:docMk/>
            <pc:sldMk cId="3084353079" sldId="291"/>
            <ac:picMk id="2" creationId="{2CC29DE6-7E47-D89E-2509-54D1D66DFF89}"/>
          </ac:picMkLst>
        </pc:picChg>
      </pc:sldChg>
      <pc:sldChg chg="new del">
        <pc:chgData name="zeshan khan" userId="S::zeshan.khan@nu.edu.pk::860a7133-657c-43e7-a51a-16ddffe6fb40" providerId="AD" clId="Web-{A49C060A-0CAB-9C05-4147-7316628412B0}" dt="2023-01-28T22:36:01.874" v="119"/>
        <pc:sldMkLst>
          <pc:docMk/>
          <pc:sldMk cId="3010936385" sldId="292"/>
        </pc:sldMkLst>
      </pc:sldChg>
      <pc:sldChg chg="addSp delSp modSp add mod replId setBg">
        <pc:chgData name="zeshan khan" userId="S::zeshan.khan@nu.edu.pk::860a7133-657c-43e7-a51a-16ddffe6fb40" providerId="AD" clId="Web-{A49C060A-0CAB-9C05-4147-7316628412B0}" dt="2023-01-28T22:37:19.392" v="130"/>
        <pc:sldMkLst>
          <pc:docMk/>
          <pc:sldMk cId="4178097758" sldId="292"/>
        </pc:sldMkLst>
        <pc:spChg chg="mod">
          <ac:chgData name="zeshan khan" userId="S::zeshan.khan@nu.edu.pk::860a7133-657c-43e7-a51a-16ddffe6fb40" providerId="AD" clId="Web-{A49C060A-0CAB-9C05-4147-7316628412B0}" dt="2023-01-28T22:37:19.392" v="130"/>
          <ac:spMkLst>
            <pc:docMk/>
            <pc:sldMk cId="4178097758" sldId="292"/>
            <ac:spMk id="3" creationId="{2CB6B9C3-CEF8-9560-CE38-D695A0D97FF1}"/>
          </ac:spMkLst>
        </pc:spChg>
        <pc:spChg chg="ord">
          <ac:chgData name="zeshan khan" userId="S::zeshan.khan@nu.edu.pk::860a7133-657c-43e7-a51a-16ddffe6fb40" providerId="AD" clId="Web-{A49C060A-0CAB-9C05-4147-7316628412B0}" dt="2023-01-28T22:37:19.392" v="130"/>
          <ac:spMkLst>
            <pc:docMk/>
            <pc:sldMk cId="4178097758" sldId="292"/>
            <ac:spMk id="5" creationId="{4B5DF80F-EA40-78EF-AF54-E0A5DE3F405B}"/>
          </ac:spMkLst>
        </pc:spChg>
        <pc:spChg chg="add">
          <ac:chgData name="zeshan khan" userId="S::zeshan.khan@nu.edu.pk::860a7133-657c-43e7-a51a-16ddffe6fb40" providerId="AD" clId="Web-{A49C060A-0CAB-9C05-4147-7316628412B0}" dt="2023-01-28T22:37:19.392" v="130"/>
          <ac:spMkLst>
            <pc:docMk/>
            <pc:sldMk cId="4178097758" sldId="292"/>
            <ac:spMk id="38" creationId="{1996130F-9AB5-4DE9-8574-3AF891C5C172}"/>
          </ac:spMkLst>
        </pc:spChg>
        <pc:spChg chg="add">
          <ac:chgData name="zeshan khan" userId="S::zeshan.khan@nu.edu.pk::860a7133-657c-43e7-a51a-16ddffe6fb40" providerId="AD" clId="Web-{A49C060A-0CAB-9C05-4147-7316628412B0}" dt="2023-01-28T22:37:19.392" v="130"/>
          <ac:spMkLst>
            <pc:docMk/>
            <pc:sldMk cId="4178097758" sldId="292"/>
            <ac:spMk id="40" creationId="{3623DEAC-F39C-45D6-86DC-1033F6429528}"/>
          </ac:spMkLst>
        </pc:spChg>
        <pc:spChg chg="add">
          <ac:chgData name="zeshan khan" userId="S::zeshan.khan@nu.edu.pk::860a7133-657c-43e7-a51a-16ddffe6fb40" providerId="AD" clId="Web-{A49C060A-0CAB-9C05-4147-7316628412B0}" dt="2023-01-28T22:37:19.392" v="130"/>
          <ac:spMkLst>
            <pc:docMk/>
            <pc:sldMk cId="4178097758" sldId="292"/>
            <ac:spMk id="42" creationId="{CADF4631-3C8F-45EE-8D19-4D3E8426B34A}"/>
          </ac:spMkLst>
        </pc:spChg>
        <pc:spChg chg="add">
          <ac:chgData name="zeshan khan" userId="S::zeshan.khan@nu.edu.pk::860a7133-657c-43e7-a51a-16ddffe6fb40" providerId="AD" clId="Web-{A49C060A-0CAB-9C05-4147-7316628412B0}" dt="2023-01-28T22:37:19.392" v="130"/>
          <ac:spMkLst>
            <pc:docMk/>
            <pc:sldMk cId="4178097758" sldId="292"/>
            <ac:spMk id="72" creationId="{46FA917F-43A3-4FA3-A085-59D0DC397EFA}"/>
          </ac:spMkLst>
        </pc:spChg>
        <pc:spChg chg="add">
          <ac:chgData name="zeshan khan" userId="S::zeshan.khan@nu.edu.pk::860a7133-657c-43e7-a51a-16ddffe6fb40" providerId="AD" clId="Web-{A49C060A-0CAB-9C05-4147-7316628412B0}" dt="2023-01-28T22:37:19.392" v="130"/>
          <ac:spMkLst>
            <pc:docMk/>
            <pc:sldMk cId="4178097758" sldId="292"/>
            <ac:spMk id="74" creationId="{9CBF007B-8C8C-4F79-B037-9F4C61F9F954}"/>
          </ac:spMkLst>
        </pc:spChg>
        <pc:grpChg chg="add">
          <ac:chgData name="zeshan khan" userId="S::zeshan.khan@nu.edu.pk::860a7133-657c-43e7-a51a-16ddffe6fb40" providerId="AD" clId="Web-{A49C060A-0CAB-9C05-4147-7316628412B0}" dt="2023-01-28T22:37:19.392" v="130"/>
          <ac:grpSpMkLst>
            <pc:docMk/>
            <pc:sldMk cId="4178097758" sldId="292"/>
            <ac:grpSpMk id="10" creationId="{166BF9EE-F7AC-4FA5-AC7E-001B3A642F7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7:19.392" v="130"/>
          <ac:grpSpMkLst>
            <pc:docMk/>
            <pc:sldMk cId="4178097758" sldId="292"/>
            <ac:grpSpMk id="24" creationId="{E312DBA5-56D8-42B2-BA94-28168C2A6703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7:19.392" v="130"/>
          <ac:grpSpMkLst>
            <pc:docMk/>
            <pc:sldMk cId="4178097758" sldId="292"/>
            <ac:grpSpMk id="44" creationId="{F291099C-17EE-4E0E-B096-C7997505003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7:19.392" v="130"/>
          <ac:grpSpMkLst>
            <pc:docMk/>
            <pc:sldMk cId="4178097758" sldId="292"/>
            <ac:grpSpMk id="58" creationId="{6A54B62D-FC5C-4E1A-8D8B-279576FE5379}"/>
          </ac:grpSpMkLst>
        </pc:grpChg>
        <pc:picChg chg="add mod">
          <ac:chgData name="zeshan khan" userId="S::zeshan.khan@nu.edu.pk::860a7133-657c-43e7-a51a-16ddffe6fb40" providerId="AD" clId="Web-{A49C060A-0CAB-9C05-4147-7316628412B0}" dt="2023-01-28T22:37:19.392" v="130"/>
          <ac:picMkLst>
            <pc:docMk/>
            <pc:sldMk cId="4178097758" sldId="292"/>
            <ac:picMk id="2" creationId="{A65C0FC6-2294-FFA1-1348-65F8764BCDB7}"/>
          </ac:picMkLst>
        </pc:picChg>
        <pc:picChg chg="del">
          <ac:chgData name="zeshan khan" userId="S::zeshan.khan@nu.edu.pk::860a7133-657c-43e7-a51a-16ddffe6fb40" providerId="AD" clId="Web-{A49C060A-0CAB-9C05-4147-7316628412B0}" dt="2023-01-28T22:36:23" v="125"/>
          <ac:picMkLst>
            <pc:docMk/>
            <pc:sldMk cId="4178097758" sldId="292"/>
            <ac:picMk id="6" creationId="{4E82363C-6A8E-C219-6D52-A00D7B0DEA07}"/>
          </ac:picMkLst>
        </pc:picChg>
      </pc:sldChg>
      <pc:sldChg chg="new del">
        <pc:chgData name="zeshan khan" userId="S::zeshan.khan@nu.edu.pk::860a7133-657c-43e7-a51a-16ddffe6fb40" providerId="AD" clId="Web-{A49C060A-0CAB-9C05-4147-7316628412B0}" dt="2023-01-28T22:36:02.499" v="120"/>
        <pc:sldMkLst>
          <pc:docMk/>
          <pc:sldMk cId="689059738" sldId="293"/>
        </pc:sldMkLst>
      </pc:sldChg>
      <pc:sldChg chg="addSp delSp modSp add mod replId setBg">
        <pc:chgData name="zeshan khan" userId="S::zeshan.khan@nu.edu.pk::860a7133-657c-43e7-a51a-16ddffe6fb40" providerId="AD" clId="Web-{A49C060A-0CAB-9C05-4147-7316628412B0}" dt="2023-01-28T22:37:43.017" v="135"/>
        <pc:sldMkLst>
          <pc:docMk/>
          <pc:sldMk cId="1318250047" sldId="293"/>
        </pc:sldMkLst>
        <pc:spChg chg="mod">
          <ac:chgData name="zeshan khan" userId="S::zeshan.khan@nu.edu.pk::860a7133-657c-43e7-a51a-16ddffe6fb40" providerId="AD" clId="Web-{A49C060A-0CAB-9C05-4147-7316628412B0}" dt="2023-01-28T22:37:43.017" v="135"/>
          <ac:spMkLst>
            <pc:docMk/>
            <pc:sldMk cId="1318250047" sldId="293"/>
            <ac:spMk id="3" creationId="{2CB6B9C3-CEF8-9560-CE38-D695A0D97FF1}"/>
          </ac:spMkLst>
        </pc:spChg>
        <pc:spChg chg="ord">
          <ac:chgData name="zeshan khan" userId="S::zeshan.khan@nu.edu.pk::860a7133-657c-43e7-a51a-16ddffe6fb40" providerId="AD" clId="Web-{A49C060A-0CAB-9C05-4147-7316628412B0}" dt="2023-01-28T22:37:43.017" v="135"/>
          <ac:spMkLst>
            <pc:docMk/>
            <pc:sldMk cId="1318250047" sldId="293"/>
            <ac:spMk id="5" creationId="{4B5DF80F-EA40-78EF-AF54-E0A5DE3F405B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36.955" v="132"/>
          <ac:spMkLst>
            <pc:docMk/>
            <pc:sldMk cId="1318250047" sldId="293"/>
            <ac:spMk id="38" creationId="{1996130F-9AB5-4DE9-8574-3AF891C5C172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36.955" v="132"/>
          <ac:spMkLst>
            <pc:docMk/>
            <pc:sldMk cId="1318250047" sldId="293"/>
            <ac:spMk id="40" creationId="{3623DEAC-F39C-45D6-86DC-1033F6429528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36.955" v="132"/>
          <ac:spMkLst>
            <pc:docMk/>
            <pc:sldMk cId="1318250047" sldId="293"/>
            <ac:spMk id="42" creationId="{513EBF72-EDB5-4278-94B8-34AAC2FA6E83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36.955" v="132"/>
          <ac:spMkLst>
            <pc:docMk/>
            <pc:sldMk cId="1318250047" sldId="293"/>
            <ac:spMk id="44" creationId="{DBD486FF-4365-499B-AFF7-0F07549D97B5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36.955" v="132"/>
          <ac:spMkLst>
            <pc:docMk/>
            <pc:sldMk cId="1318250047" sldId="293"/>
            <ac:spMk id="74" creationId="{AEC89D32-0839-4A5D-80DB-D12259CA406E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36.955" v="132"/>
          <ac:spMkLst>
            <pc:docMk/>
            <pc:sldMk cId="1318250047" sldId="293"/>
            <ac:spMk id="76" creationId="{7229C60D-EFB4-4944-AEB7-4773C1A7B20F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43.002" v="134"/>
          <ac:spMkLst>
            <pc:docMk/>
            <pc:sldMk cId="1318250047" sldId="293"/>
            <ac:spMk id="80" creationId="{1996130F-9AB5-4DE9-8574-3AF891C5C172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43.002" v="134"/>
          <ac:spMkLst>
            <pc:docMk/>
            <pc:sldMk cId="1318250047" sldId="293"/>
            <ac:spMk id="81" creationId="{3623DEAC-F39C-45D6-86DC-1033F6429528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43.002" v="134"/>
          <ac:spMkLst>
            <pc:docMk/>
            <pc:sldMk cId="1318250047" sldId="293"/>
            <ac:spMk id="82" creationId="{F6167D22-B2B2-4469-BE4E-6B0DC972E45D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43.002" v="134"/>
          <ac:spMkLst>
            <pc:docMk/>
            <pc:sldMk cId="1318250047" sldId="293"/>
            <ac:spMk id="83" creationId="{E27E2F65-D0DD-4710-977A-873706F90177}"/>
          </ac:spMkLst>
        </pc:spChg>
        <pc:spChg chg="add del">
          <ac:chgData name="zeshan khan" userId="S::zeshan.khan@nu.edu.pk::860a7133-657c-43e7-a51a-16ddffe6fb40" providerId="AD" clId="Web-{A49C060A-0CAB-9C05-4147-7316628412B0}" dt="2023-01-28T22:37:43.002" v="134"/>
          <ac:spMkLst>
            <pc:docMk/>
            <pc:sldMk cId="1318250047" sldId="293"/>
            <ac:spMk id="84" creationId="{783A863A-BB4D-4ECD-8D75-B5B6F03D732A}"/>
          </ac:spMkLst>
        </pc:spChg>
        <pc:spChg chg="add">
          <ac:chgData name="zeshan khan" userId="S::zeshan.khan@nu.edu.pk::860a7133-657c-43e7-a51a-16ddffe6fb40" providerId="AD" clId="Web-{A49C060A-0CAB-9C05-4147-7316628412B0}" dt="2023-01-28T22:37:43.017" v="135"/>
          <ac:spMkLst>
            <pc:docMk/>
            <pc:sldMk cId="1318250047" sldId="293"/>
            <ac:spMk id="88" creationId="{1996130F-9AB5-4DE9-8574-3AF891C5C172}"/>
          </ac:spMkLst>
        </pc:spChg>
        <pc:spChg chg="add">
          <ac:chgData name="zeshan khan" userId="S::zeshan.khan@nu.edu.pk::860a7133-657c-43e7-a51a-16ddffe6fb40" providerId="AD" clId="Web-{A49C060A-0CAB-9C05-4147-7316628412B0}" dt="2023-01-28T22:37:43.017" v="135"/>
          <ac:spMkLst>
            <pc:docMk/>
            <pc:sldMk cId="1318250047" sldId="293"/>
            <ac:spMk id="89" creationId="{3623DEAC-F39C-45D6-86DC-1033F6429528}"/>
          </ac:spMkLst>
        </pc:spChg>
        <pc:spChg chg="add">
          <ac:chgData name="zeshan khan" userId="S::zeshan.khan@nu.edu.pk::860a7133-657c-43e7-a51a-16ddffe6fb40" providerId="AD" clId="Web-{A49C060A-0CAB-9C05-4147-7316628412B0}" dt="2023-01-28T22:37:43.017" v="135"/>
          <ac:spMkLst>
            <pc:docMk/>
            <pc:sldMk cId="1318250047" sldId="293"/>
            <ac:spMk id="90" creationId="{A692209D-B607-46C3-8560-07AF72291659}"/>
          </ac:spMkLst>
        </pc:spChg>
        <pc:spChg chg="add">
          <ac:chgData name="zeshan khan" userId="S::zeshan.khan@nu.edu.pk::860a7133-657c-43e7-a51a-16ddffe6fb40" providerId="AD" clId="Web-{A49C060A-0CAB-9C05-4147-7316628412B0}" dt="2023-01-28T22:37:43.017" v="135"/>
          <ac:spMkLst>
            <pc:docMk/>
            <pc:sldMk cId="1318250047" sldId="293"/>
            <ac:spMk id="91" creationId="{94874638-CF15-4908-BC4B-4908744D0BAF}"/>
          </ac:spMkLst>
        </pc:spChg>
        <pc:spChg chg="add">
          <ac:chgData name="zeshan khan" userId="S::zeshan.khan@nu.edu.pk::860a7133-657c-43e7-a51a-16ddffe6fb40" providerId="AD" clId="Web-{A49C060A-0CAB-9C05-4147-7316628412B0}" dt="2023-01-28T22:37:43.017" v="135"/>
          <ac:spMkLst>
            <pc:docMk/>
            <pc:sldMk cId="1318250047" sldId="293"/>
            <ac:spMk id="92" creationId="{5F1B8348-CD6E-4561-A704-C232D9A2676D}"/>
          </ac:spMkLst>
        </pc:spChg>
        <pc:grpChg chg="add del">
          <ac:chgData name="zeshan khan" userId="S::zeshan.khan@nu.edu.pk::860a7133-657c-43e7-a51a-16ddffe6fb40" providerId="AD" clId="Web-{A49C060A-0CAB-9C05-4147-7316628412B0}" dt="2023-01-28T22:37:36.955" v="132"/>
          <ac:grpSpMkLst>
            <pc:docMk/>
            <pc:sldMk cId="1318250047" sldId="293"/>
            <ac:grpSpMk id="10" creationId="{166BF9EE-F7AC-4FA5-AC7E-001B3A642F75}"/>
          </ac:grpSpMkLst>
        </pc:grpChg>
        <pc:grpChg chg="add del">
          <ac:chgData name="zeshan khan" userId="S::zeshan.khan@nu.edu.pk::860a7133-657c-43e7-a51a-16ddffe6fb40" providerId="AD" clId="Web-{A49C060A-0CAB-9C05-4147-7316628412B0}" dt="2023-01-28T22:37:36.955" v="132"/>
          <ac:grpSpMkLst>
            <pc:docMk/>
            <pc:sldMk cId="1318250047" sldId="293"/>
            <ac:grpSpMk id="24" creationId="{E312DBA5-56D8-42B2-BA94-28168C2A6703}"/>
          </ac:grpSpMkLst>
        </pc:grpChg>
        <pc:grpChg chg="add del">
          <ac:chgData name="zeshan khan" userId="S::zeshan.khan@nu.edu.pk::860a7133-657c-43e7-a51a-16ddffe6fb40" providerId="AD" clId="Web-{A49C060A-0CAB-9C05-4147-7316628412B0}" dt="2023-01-28T22:37:36.955" v="132"/>
          <ac:grpSpMkLst>
            <pc:docMk/>
            <pc:sldMk cId="1318250047" sldId="293"/>
            <ac:grpSpMk id="46" creationId="{6CB731FB-FF3E-4D53-9E6A-67C4DAD74D33}"/>
          </ac:grpSpMkLst>
        </pc:grpChg>
        <pc:grpChg chg="add del">
          <ac:chgData name="zeshan khan" userId="S::zeshan.khan@nu.edu.pk::860a7133-657c-43e7-a51a-16ddffe6fb40" providerId="AD" clId="Web-{A49C060A-0CAB-9C05-4147-7316628412B0}" dt="2023-01-28T22:37:36.955" v="132"/>
          <ac:grpSpMkLst>
            <pc:docMk/>
            <pc:sldMk cId="1318250047" sldId="293"/>
            <ac:grpSpMk id="60" creationId="{3D79CD01-D829-46FC-843C-D4F80BD91CFA}"/>
          </ac:grpSpMkLst>
        </pc:grpChg>
        <pc:grpChg chg="add del">
          <ac:chgData name="zeshan khan" userId="S::zeshan.khan@nu.edu.pk::860a7133-657c-43e7-a51a-16ddffe6fb40" providerId="AD" clId="Web-{A49C060A-0CAB-9C05-4147-7316628412B0}" dt="2023-01-28T22:37:43.002" v="134"/>
          <ac:grpSpMkLst>
            <pc:docMk/>
            <pc:sldMk cId="1318250047" sldId="293"/>
            <ac:grpSpMk id="78" creationId="{166BF9EE-F7AC-4FA5-AC7E-001B3A642F75}"/>
          </ac:grpSpMkLst>
        </pc:grpChg>
        <pc:grpChg chg="add del">
          <ac:chgData name="zeshan khan" userId="S::zeshan.khan@nu.edu.pk::860a7133-657c-43e7-a51a-16ddffe6fb40" providerId="AD" clId="Web-{A49C060A-0CAB-9C05-4147-7316628412B0}" dt="2023-01-28T22:37:43.002" v="134"/>
          <ac:grpSpMkLst>
            <pc:docMk/>
            <pc:sldMk cId="1318250047" sldId="293"/>
            <ac:grpSpMk id="79" creationId="{E312DBA5-56D8-42B2-BA94-28168C2A6703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7:43.017" v="135"/>
          <ac:grpSpMkLst>
            <pc:docMk/>
            <pc:sldMk cId="1318250047" sldId="293"/>
            <ac:grpSpMk id="86" creationId="{166BF9EE-F7AC-4FA5-AC7E-001B3A642F75}"/>
          </ac:grpSpMkLst>
        </pc:grpChg>
        <pc:grpChg chg="add">
          <ac:chgData name="zeshan khan" userId="S::zeshan.khan@nu.edu.pk::860a7133-657c-43e7-a51a-16ddffe6fb40" providerId="AD" clId="Web-{A49C060A-0CAB-9C05-4147-7316628412B0}" dt="2023-01-28T22:37:43.017" v="135"/>
          <ac:grpSpMkLst>
            <pc:docMk/>
            <pc:sldMk cId="1318250047" sldId="293"/>
            <ac:grpSpMk id="87" creationId="{E312DBA5-56D8-42B2-BA94-28168C2A6703}"/>
          </ac:grpSpMkLst>
        </pc:grpChg>
        <pc:picChg chg="add mod">
          <ac:chgData name="zeshan khan" userId="S::zeshan.khan@nu.edu.pk::860a7133-657c-43e7-a51a-16ddffe6fb40" providerId="AD" clId="Web-{A49C060A-0CAB-9C05-4147-7316628412B0}" dt="2023-01-28T22:37:43.017" v="135"/>
          <ac:picMkLst>
            <pc:docMk/>
            <pc:sldMk cId="1318250047" sldId="293"/>
            <ac:picMk id="2" creationId="{9B00B796-9D6F-11C3-5DE3-ABD50BE49099}"/>
          </ac:picMkLst>
        </pc:picChg>
        <pc:picChg chg="del">
          <ac:chgData name="zeshan khan" userId="S::zeshan.khan@nu.edu.pk::860a7133-657c-43e7-a51a-16ddffe6fb40" providerId="AD" clId="Web-{A49C060A-0CAB-9C05-4147-7316628412B0}" dt="2023-01-28T22:37:02.344" v="127"/>
          <ac:picMkLst>
            <pc:docMk/>
            <pc:sldMk cId="1318250047" sldId="293"/>
            <ac:picMk id="6" creationId="{4E82363C-6A8E-C219-6D52-A00D7B0DEA07}"/>
          </ac:picMkLst>
        </pc:picChg>
      </pc:sldChg>
    </pc:docChg>
  </pc:docChgLst>
  <pc:docChgLst>
    <pc:chgData name="zeshan khan" userId="S::zeshan.khan@nu.edu.pk::860a7133-657c-43e7-a51a-16ddffe6fb40" providerId="AD" clId="Web-{4C061484-E013-156C-4561-F59A96E6184A}"/>
    <pc:docChg chg="delSld modSld addMainMaster delMainMaster">
      <pc:chgData name="zeshan khan" userId="S::zeshan.khan@nu.edu.pk::860a7133-657c-43e7-a51a-16ddffe6fb40" providerId="AD" clId="Web-{4C061484-E013-156C-4561-F59A96E6184A}" dt="2023-01-24T14:35:28.902" v="11"/>
      <pc:docMkLst>
        <pc:docMk/>
      </pc:docMkLst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56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57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58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59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60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61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62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63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64"/>
        </pc:sldMkLst>
      </pc:sldChg>
      <pc:sldChg chg="del mod modClrScheme chgLayout">
        <pc:chgData name="zeshan khan" userId="S::zeshan.khan@nu.edu.pk::860a7133-657c-43e7-a51a-16ddffe6fb40" providerId="AD" clId="Web-{4C061484-E013-156C-4561-F59A96E6184A}" dt="2023-01-24T14:33:32.836" v="1"/>
        <pc:sldMkLst>
          <pc:docMk/>
          <pc:sldMk cId="0" sldId="265"/>
        </pc:sldMkLst>
      </pc:sldChg>
      <pc:sldChg chg="addSp delSp modSp mod setBg modClrScheme chgLayout">
        <pc:chgData name="zeshan khan" userId="S::zeshan.khan@nu.edu.pk::860a7133-657c-43e7-a51a-16ddffe6fb40" providerId="AD" clId="Web-{4C061484-E013-156C-4561-F59A96E6184A}" dt="2023-01-24T14:33:47.149" v="4"/>
        <pc:sldMkLst>
          <pc:docMk/>
          <pc:sldMk cId="0" sldId="266"/>
        </pc:sldMkLst>
        <pc:spChg chg="mod">
          <ac:chgData name="zeshan khan" userId="S::zeshan.khan@nu.edu.pk::860a7133-657c-43e7-a51a-16ddffe6fb40" providerId="AD" clId="Web-{4C061484-E013-156C-4561-F59A96E6184A}" dt="2023-01-24T14:33:47.149" v="4"/>
          <ac:spMkLst>
            <pc:docMk/>
            <pc:sldMk cId="0" sldId="266"/>
            <ac:spMk id="289" creationId="{00000000-0000-0000-0000-000000000000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3:47.133" v="3"/>
          <ac:spMkLst>
            <pc:docMk/>
            <pc:sldMk cId="0" sldId="266"/>
            <ac:spMk id="322" creationId="{1996130F-9AB5-4DE9-8574-3AF891C5C172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3:47.133" v="3"/>
          <ac:spMkLst>
            <pc:docMk/>
            <pc:sldMk cId="0" sldId="266"/>
            <ac:spMk id="324" creationId="{3623DEAC-F39C-45D6-86DC-1033F6429528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3:47.133" v="3"/>
          <ac:spMkLst>
            <pc:docMk/>
            <pc:sldMk cId="0" sldId="266"/>
            <ac:spMk id="326" creationId="{A692209D-B607-46C3-8560-07AF72291659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3:47.133" v="3"/>
          <ac:spMkLst>
            <pc:docMk/>
            <pc:sldMk cId="0" sldId="266"/>
            <ac:spMk id="328" creationId="{94874638-CF15-4908-BC4B-4908744D0BAF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3:47.133" v="3"/>
          <ac:spMkLst>
            <pc:docMk/>
            <pc:sldMk cId="0" sldId="266"/>
            <ac:spMk id="330" creationId="{5F1B8348-CD6E-4561-A704-C232D9A2676D}"/>
          </ac:spMkLst>
        </pc:spChg>
        <pc:spChg chg="add">
          <ac:chgData name="zeshan khan" userId="S::zeshan.khan@nu.edu.pk::860a7133-657c-43e7-a51a-16ddffe6fb40" providerId="AD" clId="Web-{4C061484-E013-156C-4561-F59A96E6184A}" dt="2023-01-24T14:33:47.149" v="4"/>
          <ac:spMkLst>
            <pc:docMk/>
            <pc:sldMk cId="0" sldId="266"/>
            <ac:spMk id="334" creationId="{1996130F-9AB5-4DE9-8574-3AF891C5C172}"/>
          </ac:spMkLst>
        </pc:spChg>
        <pc:spChg chg="add">
          <ac:chgData name="zeshan khan" userId="S::zeshan.khan@nu.edu.pk::860a7133-657c-43e7-a51a-16ddffe6fb40" providerId="AD" clId="Web-{4C061484-E013-156C-4561-F59A96E6184A}" dt="2023-01-24T14:33:47.149" v="4"/>
          <ac:spMkLst>
            <pc:docMk/>
            <pc:sldMk cId="0" sldId="266"/>
            <ac:spMk id="335" creationId="{3623DEAC-F39C-45D6-86DC-1033F6429528}"/>
          </ac:spMkLst>
        </pc:spChg>
        <pc:spChg chg="add">
          <ac:chgData name="zeshan khan" userId="S::zeshan.khan@nu.edu.pk::860a7133-657c-43e7-a51a-16ddffe6fb40" providerId="AD" clId="Web-{4C061484-E013-156C-4561-F59A96E6184A}" dt="2023-01-24T14:33:47.149" v="4"/>
          <ac:spMkLst>
            <pc:docMk/>
            <pc:sldMk cId="0" sldId="266"/>
            <ac:spMk id="336" creationId="{A692209D-B607-46C3-8560-07AF72291659}"/>
          </ac:spMkLst>
        </pc:spChg>
        <pc:spChg chg="add">
          <ac:chgData name="zeshan khan" userId="S::zeshan.khan@nu.edu.pk::860a7133-657c-43e7-a51a-16ddffe6fb40" providerId="AD" clId="Web-{4C061484-E013-156C-4561-F59A96E6184A}" dt="2023-01-24T14:33:47.149" v="4"/>
          <ac:spMkLst>
            <pc:docMk/>
            <pc:sldMk cId="0" sldId="266"/>
            <ac:spMk id="337" creationId="{94874638-CF15-4908-BC4B-4908744D0BAF}"/>
          </ac:spMkLst>
        </pc:spChg>
        <pc:spChg chg="add">
          <ac:chgData name="zeshan khan" userId="S::zeshan.khan@nu.edu.pk::860a7133-657c-43e7-a51a-16ddffe6fb40" providerId="AD" clId="Web-{4C061484-E013-156C-4561-F59A96E6184A}" dt="2023-01-24T14:33:47.149" v="4"/>
          <ac:spMkLst>
            <pc:docMk/>
            <pc:sldMk cId="0" sldId="266"/>
            <ac:spMk id="338" creationId="{5F1B8348-CD6E-4561-A704-C232D9A2676D}"/>
          </ac:spMkLst>
        </pc:spChg>
        <pc:grpChg chg="add del">
          <ac:chgData name="zeshan khan" userId="S::zeshan.khan@nu.edu.pk::860a7133-657c-43e7-a51a-16ddffe6fb40" providerId="AD" clId="Web-{4C061484-E013-156C-4561-F59A96E6184A}" dt="2023-01-24T14:33:47.133" v="3"/>
          <ac:grpSpMkLst>
            <pc:docMk/>
            <pc:sldMk cId="0" sldId="266"/>
            <ac:grpSpMk id="294" creationId="{166BF9EE-F7AC-4FA5-AC7E-001B3A642F75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3:47.133" v="3"/>
          <ac:grpSpMkLst>
            <pc:docMk/>
            <pc:sldMk cId="0" sldId="266"/>
            <ac:grpSpMk id="308" creationId="{E312DBA5-56D8-42B2-BA94-28168C2A6703}"/>
          </ac:grpSpMkLst>
        </pc:grpChg>
        <pc:grpChg chg="add">
          <ac:chgData name="zeshan khan" userId="S::zeshan.khan@nu.edu.pk::860a7133-657c-43e7-a51a-16ddffe6fb40" providerId="AD" clId="Web-{4C061484-E013-156C-4561-F59A96E6184A}" dt="2023-01-24T14:33:47.149" v="4"/>
          <ac:grpSpMkLst>
            <pc:docMk/>
            <pc:sldMk cId="0" sldId="266"/>
            <ac:grpSpMk id="332" creationId="{166BF9EE-F7AC-4FA5-AC7E-001B3A642F75}"/>
          </ac:grpSpMkLst>
        </pc:grpChg>
        <pc:grpChg chg="add">
          <ac:chgData name="zeshan khan" userId="S::zeshan.khan@nu.edu.pk::860a7133-657c-43e7-a51a-16ddffe6fb40" providerId="AD" clId="Web-{4C061484-E013-156C-4561-F59A96E6184A}" dt="2023-01-24T14:33:47.149" v="4"/>
          <ac:grpSpMkLst>
            <pc:docMk/>
            <pc:sldMk cId="0" sldId="266"/>
            <ac:grpSpMk id="333" creationId="{E312DBA5-56D8-42B2-BA94-28168C2A6703}"/>
          </ac:grpSpMkLst>
        </pc:grpChg>
        <pc:graphicFrameChg chg="mod ord">
          <ac:chgData name="zeshan khan" userId="S::zeshan.khan@nu.edu.pk::860a7133-657c-43e7-a51a-16ddffe6fb40" providerId="AD" clId="Web-{4C061484-E013-156C-4561-F59A96E6184A}" dt="2023-01-24T14:33:47.149" v="4"/>
          <ac:graphicFrameMkLst>
            <pc:docMk/>
            <pc:sldMk cId="0" sldId="266"/>
            <ac:graphicFrameMk id="288" creationId="{00000000-0000-0000-0000-000000000000}"/>
          </ac:graphicFrameMkLst>
        </pc:graphicFrameChg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67"/>
        </pc:sldMkLst>
      </pc:sldChg>
      <pc:sldChg chg="addSp delSp modSp mod setBg modClrScheme chgLayout">
        <pc:chgData name="zeshan khan" userId="S::zeshan.khan@nu.edu.pk::860a7133-657c-43e7-a51a-16ddffe6fb40" providerId="AD" clId="Web-{4C061484-E013-156C-4561-F59A96E6184A}" dt="2023-01-24T14:34:33.947" v="10"/>
        <pc:sldMkLst>
          <pc:docMk/>
          <pc:sldMk cId="0" sldId="268"/>
        </pc:sldMkLst>
        <pc:spChg chg="mod">
          <ac:chgData name="zeshan khan" userId="S::zeshan.khan@nu.edu.pk::860a7133-657c-43e7-a51a-16ddffe6fb40" providerId="AD" clId="Web-{4C061484-E013-156C-4561-F59A96E6184A}" dt="2023-01-24T14:34:33.947" v="10"/>
          <ac:spMkLst>
            <pc:docMk/>
            <pc:sldMk cId="0" sldId="268"/>
            <ac:spMk id="293" creationId="{00000000-0000-0000-0000-000000000000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23.931" v="8"/>
          <ac:spMkLst>
            <pc:docMk/>
            <pc:sldMk cId="0" sldId="268"/>
            <ac:spMk id="326" creationId="{CE6C63DC-BAE4-42B6-8FDF-F6467C2D23AC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16.322" v="6"/>
          <ac:spMkLst>
            <pc:docMk/>
            <pc:sldMk cId="0" sldId="268"/>
            <ac:spMk id="327" creationId="{DE91395A-2D18-4AF6-A0AC-AAA7189FED11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23.931" v="8"/>
          <ac:spMkLst>
            <pc:docMk/>
            <pc:sldMk cId="0" sldId="268"/>
            <ac:spMk id="328" creationId="{BFE4781A-41C7-4F27-8792-A74EFB8E5CF1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16.322" v="6"/>
          <ac:spMkLst>
            <pc:docMk/>
            <pc:sldMk cId="0" sldId="268"/>
            <ac:spMk id="329" creationId="{A57352BE-A213-4040-BE8E-D4A925AD9DF8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23.931" v="8"/>
          <ac:spMkLst>
            <pc:docMk/>
            <pc:sldMk cId="0" sldId="268"/>
            <ac:spMk id="330" creationId="{CD306B45-25EE-434D-ABA9-A27B79320CFF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16.322" v="6"/>
          <ac:spMkLst>
            <pc:docMk/>
            <pc:sldMk cId="0" sldId="268"/>
            <ac:spMk id="331" creationId="{1A44C337-3893-4B29-A265-B1329150B6AA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23.931" v="8"/>
          <ac:spMkLst>
            <pc:docMk/>
            <pc:sldMk cId="0" sldId="268"/>
            <ac:spMk id="332" creationId="{0A42F85E-4939-431E-8B4A-EC07C8E0AB65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33.947" v="10"/>
          <ac:spMkLst>
            <pc:docMk/>
            <pc:sldMk cId="0" sldId="268"/>
            <ac:spMk id="335" creationId="{CE6C63DC-BAE4-42B6-8FDF-F6467C2D23AC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33.947" v="10"/>
          <ac:spMkLst>
            <pc:docMk/>
            <pc:sldMk cId="0" sldId="268"/>
            <ac:spMk id="349" creationId="{BFE4781A-41C7-4F27-8792-A74EFB8E5CF1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33.947" v="10"/>
          <ac:spMkLst>
            <pc:docMk/>
            <pc:sldMk cId="0" sldId="268"/>
            <ac:spMk id="350" creationId="{CD306B45-25EE-434D-ABA9-A27B79320CFF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33.947" v="10"/>
          <ac:spMkLst>
            <pc:docMk/>
            <pc:sldMk cId="0" sldId="268"/>
            <ac:spMk id="351" creationId="{0A42F85E-4939-431E-8B4A-EC07C8E0AB65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16.322" v="6"/>
          <ac:spMkLst>
            <pc:docMk/>
            <pc:sldMk cId="0" sldId="268"/>
            <ac:spMk id="361" creationId="{AA5CD610-ED7C-4CED-A9A1-174432C88AF8}"/>
          </ac:spMkLst>
        </pc:spChg>
        <pc:spChg chg="add del">
          <ac:chgData name="zeshan khan" userId="S::zeshan.khan@nu.edu.pk::860a7133-657c-43e7-a51a-16ddffe6fb40" providerId="AD" clId="Web-{4C061484-E013-156C-4561-F59A96E6184A}" dt="2023-01-24T14:34:16.322" v="6"/>
          <ac:spMkLst>
            <pc:docMk/>
            <pc:sldMk cId="0" sldId="268"/>
            <ac:spMk id="363" creationId="{0C4379BF-8C7A-480A-BC36-DA55D92A9356}"/>
          </ac:spMkLst>
        </pc:spChg>
        <pc:grpChg chg="add del">
          <ac:chgData name="zeshan khan" userId="S::zeshan.khan@nu.edu.pk::860a7133-657c-43e7-a51a-16ddffe6fb40" providerId="AD" clId="Web-{4C061484-E013-156C-4561-F59A96E6184A}" dt="2023-01-24T14:34:33.947" v="10"/>
          <ac:grpSpMkLst>
            <pc:docMk/>
            <pc:sldMk cId="0" sldId="268"/>
            <ac:grpSpMk id="296" creationId="{8CD25866-F15D-40A4-AEC5-47C044637AB7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23.931" v="8"/>
          <ac:grpSpMkLst>
            <pc:docMk/>
            <pc:sldMk cId="0" sldId="268"/>
            <ac:grpSpMk id="298" creationId="{8CD25866-F15D-40A4-AEC5-47C044637AB7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16.322" v="6"/>
          <ac:grpSpMkLst>
            <pc:docMk/>
            <pc:sldMk cId="0" sldId="268"/>
            <ac:grpSpMk id="299" creationId="{7398C59F-5A18-487B-91D6-B955AACF2E50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33.947" v="10"/>
          <ac:grpSpMkLst>
            <pc:docMk/>
            <pc:sldMk cId="0" sldId="268"/>
            <ac:grpSpMk id="311" creationId="{0C4A17ED-96AA-44A6-A050-E1A7A1CDD9E7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23.931" v="8"/>
          <ac:grpSpMkLst>
            <pc:docMk/>
            <pc:sldMk cId="0" sldId="268"/>
            <ac:grpSpMk id="312" creationId="{0C4A17ED-96AA-44A6-A050-E1A7A1CDD9E7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16.322" v="6"/>
          <ac:grpSpMkLst>
            <pc:docMk/>
            <pc:sldMk cId="0" sldId="268"/>
            <ac:grpSpMk id="313" creationId="{520234FB-542E-4550-9C2F-1B56FD41A1CA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16.322" v="6"/>
          <ac:grpSpMkLst>
            <pc:docMk/>
            <pc:sldMk cId="0" sldId="268"/>
            <ac:grpSpMk id="333" creationId="{81E0B358-1267-4844-8B3D-B7A279B4175A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23.931" v="8"/>
          <ac:grpSpMkLst>
            <pc:docMk/>
            <pc:sldMk cId="0" sldId="268"/>
            <ac:grpSpMk id="336" creationId="{5D2B17EF-74EB-4C33-B2E2-8E727B2E7D68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16.322" v="6"/>
          <ac:grpSpMkLst>
            <pc:docMk/>
            <pc:sldMk cId="0" sldId="268"/>
            <ac:grpSpMk id="347" creationId="{AF44CA9C-80E8-44E1-A79C-D6EBFC73BCA0}"/>
          </ac:grpSpMkLst>
        </pc:grpChg>
        <pc:grpChg chg="add del">
          <ac:chgData name="zeshan khan" userId="S::zeshan.khan@nu.edu.pk::860a7133-657c-43e7-a51a-16ddffe6fb40" providerId="AD" clId="Web-{4C061484-E013-156C-4561-F59A96E6184A}" dt="2023-01-24T14:34:33.947" v="10"/>
          <ac:grpSpMkLst>
            <pc:docMk/>
            <pc:sldMk cId="0" sldId="268"/>
            <ac:grpSpMk id="353" creationId="{5D2B17EF-74EB-4C33-B2E2-8E727B2E7D68}"/>
          </ac:grpSpMkLst>
        </pc:grpChg>
        <pc:picChg chg="add del">
          <ac:chgData name="zeshan khan" userId="S::zeshan.khan@nu.edu.pk::860a7133-657c-43e7-a51a-16ddffe6fb40" providerId="AD" clId="Web-{4C061484-E013-156C-4561-F59A96E6184A}" dt="2023-01-24T14:34:16.322" v="6"/>
          <ac:picMkLst>
            <pc:docMk/>
            <pc:sldMk cId="0" sldId="268"/>
            <ac:picMk id="295" creationId="{0044F4B6-AB16-565A-CAE7-2A698DB73EC1}"/>
          </ac:picMkLst>
        </pc:picChg>
        <pc:cxnChg chg="add del">
          <ac:chgData name="zeshan khan" userId="S::zeshan.khan@nu.edu.pk::860a7133-657c-43e7-a51a-16ddffe6fb40" providerId="AD" clId="Web-{4C061484-E013-156C-4561-F59A96E6184A}" dt="2023-01-24T14:34:23.931" v="8"/>
          <ac:cxnSpMkLst>
            <pc:docMk/>
            <pc:sldMk cId="0" sldId="268"/>
            <ac:cxnSpMk id="334" creationId="{27EBB3F9-D6F7-4F6A-8843-9FEBA15E4969}"/>
          </ac:cxnSpMkLst>
        </pc:cxnChg>
        <pc:cxnChg chg="add del">
          <ac:chgData name="zeshan khan" userId="S::zeshan.khan@nu.edu.pk::860a7133-657c-43e7-a51a-16ddffe6fb40" providerId="AD" clId="Web-{4C061484-E013-156C-4561-F59A96E6184A}" dt="2023-01-24T14:34:33.947" v="10"/>
          <ac:cxnSpMkLst>
            <pc:docMk/>
            <pc:sldMk cId="0" sldId="268"/>
            <ac:cxnSpMk id="352" creationId="{27EBB3F9-D6F7-4F6A-8843-9FEBA15E4969}"/>
          </ac:cxnSpMkLst>
        </pc:cxnChg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69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0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1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2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3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4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5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6"/>
        </pc:sldMkLst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7"/>
        </pc:sldMkLst>
      </pc:sldChg>
      <pc:sldChg chg="addSp modSp mod setBg modClrScheme chgLayout">
        <pc:chgData name="zeshan khan" userId="S::zeshan.khan@nu.edu.pk::860a7133-657c-43e7-a51a-16ddffe6fb40" providerId="AD" clId="Web-{4C061484-E013-156C-4561-F59A96E6184A}" dt="2023-01-24T14:35:28.902" v="11"/>
        <pc:sldMkLst>
          <pc:docMk/>
          <pc:sldMk cId="0" sldId="278"/>
        </pc:sldMkLst>
        <pc:spChg chg="mod">
          <ac:chgData name="zeshan khan" userId="S::zeshan.khan@nu.edu.pk::860a7133-657c-43e7-a51a-16ddffe6fb40" providerId="AD" clId="Web-{4C061484-E013-156C-4561-F59A96E6184A}" dt="2023-01-24T14:35:28.902" v="11"/>
          <ac:spMkLst>
            <pc:docMk/>
            <pc:sldMk cId="0" sldId="278"/>
            <ac:spMk id="328" creationId="{00000000-0000-0000-0000-000000000000}"/>
          </ac:spMkLst>
        </pc:spChg>
        <pc:spChg chg="mod">
          <ac:chgData name="zeshan khan" userId="S::zeshan.khan@nu.edu.pk::860a7133-657c-43e7-a51a-16ddffe6fb40" providerId="AD" clId="Web-{4C061484-E013-156C-4561-F59A96E6184A}" dt="2023-01-24T14:35:28.902" v="11"/>
          <ac:spMkLst>
            <pc:docMk/>
            <pc:sldMk cId="0" sldId="278"/>
            <ac:spMk id="329" creationId="{00000000-0000-0000-0000-000000000000}"/>
          </ac:spMkLst>
        </pc:spChg>
        <pc:spChg chg="add">
          <ac:chgData name="zeshan khan" userId="S::zeshan.khan@nu.edu.pk::860a7133-657c-43e7-a51a-16ddffe6fb40" providerId="AD" clId="Web-{4C061484-E013-156C-4561-F59A96E6184A}" dt="2023-01-24T14:35:28.902" v="11"/>
          <ac:spMkLst>
            <pc:docMk/>
            <pc:sldMk cId="0" sldId="278"/>
            <ac:spMk id="363" creationId="{DE91395A-2D18-4AF6-A0AC-AAA7189FED11}"/>
          </ac:spMkLst>
        </pc:spChg>
        <pc:spChg chg="add">
          <ac:chgData name="zeshan khan" userId="S::zeshan.khan@nu.edu.pk::860a7133-657c-43e7-a51a-16ddffe6fb40" providerId="AD" clId="Web-{4C061484-E013-156C-4561-F59A96E6184A}" dt="2023-01-24T14:35:28.902" v="11"/>
          <ac:spMkLst>
            <pc:docMk/>
            <pc:sldMk cId="0" sldId="278"/>
            <ac:spMk id="365" creationId="{A57352BE-A213-4040-BE8E-D4A925AD9DF8}"/>
          </ac:spMkLst>
        </pc:spChg>
        <pc:grpChg chg="add">
          <ac:chgData name="zeshan khan" userId="S::zeshan.khan@nu.edu.pk::860a7133-657c-43e7-a51a-16ddffe6fb40" providerId="AD" clId="Web-{4C061484-E013-156C-4561-F59A96E6184A}" dt="2023-01-24T14:35:28.902" v="11"/>
          <ac:grpSpMkLst>
            <pc:docMk/>
            <pc:sldMk cId="0" sldId="278"/>
            <ac:grpSpMk id="335" creationId="{7398C59F-5A18-487B-91D6-B955AACF2E50}"/>
          </ac:grpSpMkLst>
        </pc:grpChg>
        <pc:grpChg chg="add">
          <ac:chgData name="zeshan khan" userId="S::zeshan.khan@nu.edu.pk::860a7133-657c-43e7-a51a-16ddffe6fb40" providerId="AD" clId="Web-{4C061484-E013-156C-4561-F59A96E6184A}" dt="2023-01-24T14:35:28.902" v="11"/>
          <ac:grpSpMkLst>
            <pc:docMk/>
            <pc:sldMk cId="0" sldId="278"/>
            <ac:grpSpMk id="349" creationId="{520234FB-542E-4550-9C2F-1B56FD41A1CA}"/>
          </ac:grpSpMkLst>
        </pc:grpChg>
        <pc:picChg chg="add">
          <ac:chgData name="zeshan khan" userId="S::zeshan.khan@nu.edu.pk::860a7133-657c-43e7-a51a-16ddffe6fb40" providerId="AD" clId="Web-{4C061484-E013-156C-4561-F59A96E6184A}" dt="2023-01-24T14:35:28.902" v="11"/>
          <ac:picMkLst>
            <pc:docMk/>
            <pc:sldMk cId="0" sldId="278"/>
            <ac:picMk id="331" creationId="{32FA3780-5F3B-7EF0-8F30-AB96A4FEA541}"/>
          </ac:picMkLst>
        </pc:picChg>
      </pc:sldChg>
      <pc:sldChg chg="mod modClrScheme chgLayout">
        <pc:chgData name="zeshan khan" userId="S::zeshan.khan@nu.edu.pk::860a7133-657c-43e7-a51a-16ddffe6fb40" providerId="AD" clId="Web-{4C061484-E013-156C-4561-F59A96E6184A}" dt="2023-01-24T14:31:24.378" v="0"/>
        <pc:sldMkLst>
          <pc:docMk/>
          <pc:sldMk cId="0" sldId="279"/>
        </pc:sldMkLst>
      </pc:sldChg>
      <pc:sldMasterChg chg="del delSldLayout">
        <pc:chgData name="zeshan khan" userId="S::zeshan.khan@nu.edu.pk::860a7133-657c-43e7-a51a-16ddffe6fb40" providerId="AD" clId="Web-{4C061484-E013-156C-4561-F59A96E6184A}" dt="2023-01-24T14:31:24.378" v="0"/>
        <pc:sldMasterMkLst>
          <pc:docMk/>
          <pc:sldMasterMk cId="0" sldId="2147483648"/>
        </pc:sldMasterMkLst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zeshan khan" userId="S::zeshan.khan@nu.edu.pk::860a7133-657c-43e7-a51a-16ddffe6fb40" providerId="AD" clId="Web-{4C061484-E013-156C-4561-F59A96E6184A}" dt="2023-01-24T14:31:24.378" v="0"/>
        <pc:sldMasterMkLst>
          <pc:docMk/>
          <pc:sldMasterMk cId="0" sldId="2147483661"/>
        </pc:sldMasterMkLst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del delSldLayout">
        <pc:chgData name="zeshan khan" userId="S::zeshan.khan@nu.edu.pk::860a7133-657c-43e7-a51a-16ddffe6fb40" providerId="AD" clId="Web-{4C061484-E013-156C-4561-F59A96E6184A}" dt="2023-01-24T14:31:24.378" v="0"/>
        <pc:sldMasterMkLst>
          <pc:docMk/>
          <pc:sldMasterMk cId="0" sldId="2147483674"/>
        </pc:sldMasterMkLst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add addSldLayout modSldLayout">
        <pc:chgData name="zeshan khan" userId="S::zeshan.khan@nu.edu.pk::860a7133-657c-43e7-a51a-16ddffe6fb40" providerId="AD" clId="Web-{4C061484-E013-156C-4561-F59A96E6184A}" dt="2023-01-24T14:31:24.378" v="0"/>
        <pc:sldMasterMkLst>
          <pc:docMk/>
          <pc:sldMasterMk cId="4073059219" sldId="2147483687"/>
        </pc:sldMasterMkLst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665481900" sldId="2147483688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1455480365" sldId="2147483689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1944961027" sldId="2147483690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624441928" sldId="2147483691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2868577614" sldId="2147483692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1167034694" sldId="2147483693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4109933938" sldId="2147483694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1493125936" sldId="2147483695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964476454" sldId="2147483696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222040633" sldId="2147483697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3827911535" sldId="2147483698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3336081993" sldId="2147483699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249011622" sldId="2147483700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1904392459" sldId="2147483701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2014460704" sldId="2147483702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1242595171" sldId="2147483703"/>
          </pc:sldLayoutMkLst>
        </pc:sldLayoutChg>
        <pc:sldLayoutChg chg="add mod replId">
          <pc:chgData name="zeshan khan" userId="S::zeshan.khan@nu.edu.pk::860a7133-657c-43e7-a51a-16ddffe6fb40" providerId="AD" clId="Web-{4C061484-E013-156C-4561-F59A96E6184A}" dt="2023-01-24T14:31:24.378" v="0"/>
          <pc:sldLayoutMkLst>
            <pc:docMk/>
            <pc:sldMasterMk cId="4073059219" sldId="2147483687"/>
            <pc:sldLayoutMk cId="2834577460" sldId="214748370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1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1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6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9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57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3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5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0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1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2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5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6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7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30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1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3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6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7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8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9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0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1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4" name="TextShape 1"/>
          <p:cNvSpPr txBox="1"/>
          <p:nvPr/>
        </p:nvSpPr>
        <p:spPr>
          <a:xfrm>
            <a:off x="6483096" y="624110"/>
            <a:ext cx="502151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SE4033 Formal Methods for Software</a:t>
            </a:r>
            <a:r>
              <a:rPr lang="en-US" sz="3100" spc="-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Engineering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5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77" name="Picture 176" descr="Circuit board background">
            <a:extLst>
              <a:ext uri="{FF2B5EF4-FFF2-40B4-BE49-F238E27FC236}">
                <a16:creationId xmlns:a16="http://schemas.microsoft.com/office/drawing/2014/main" id="{45BD9924-7A87-E502-2FC4-642492461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0" r="44576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175" name="TextShape 2"/>
          <p:cNvSpPr txBox="1"/>
          <p:nvPr/>
        </p:nvSpPr>
        <p:spPr>
          <a:xfrm>
            <a:off x="6438191" y="2133600"/>
            <a:ext cx="506641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b="0" strike="noStrike" spc="-1">
                <a:solidFill>
                  <a:schemeClr val="tx1">
                    <a:lumMod val="75000"/>
                    <a:lumOff val="25000"/>
                  </a:schemeClr>
                </a:solidFill>
              </a:rPr>
              <a:t>Formal Methods for Software</a:t>
            </a:r>
            <a:r>
              <a:rPr lang="en-US" spc="-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strike="noStrike" spc="-1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1D906057-8437-6B08-2CA4-24CEA5623945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spc="-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Logic</a:t>
            </a:r>
            <a:endParaRPr lang="en-US" sz="40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2CC29DE6-7E47-D89E-2509-54D1D66D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699386"/>
            <a:ext cx="5640502" cy="1466530"/>
          </a:xfrm>
          <a:prstGeom prst="rect">
            <a:avLst/>
          </a:prstGeom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6D30FB05-DA89-A5D2-AAF8-1D61C09B2486}"/>
              </a:ext>
            </a:extLst>
          </p:cNvPr>
          <p:cNvSpPr txBox="1"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pc="-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5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5781D42-087D-484C-840B-CFDCDDEB2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F2D0089-EE06-49C0-9C5F-56B94DF2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298416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rgbClr val="000000">
              <a:alpha val="9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2CB6B9C3-CEF8-9560-CE38-D695A0D97FF1}"/>
              </a:ext>
            </a:extLst>
          </p:cNvPr>
          <p:cNvSpPr txBox="1"/>
          <p:nvPr/>
        </p:nvSpPr>
        <p:spPr>
          <a:xfrm>
            <a:off x="1083733" y="4628519"/>
            <a:ext cx="8458200" cy="958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Predicates</a:t>
            </a:r>
            <a:endParaRPr lang="en-US" sz="4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82363C-6A8E-C219-6D52-A00D7B0D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07" y="859789"/>
            <a:ext cx="8468826" cy="2900572"/>
          </a:xfrm>
          <a:prstGeom prst="rect">
            <a:avLst/>
          </a:prstGeom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4B5DF80F-EA40-78EF-AF54-E0A5DE3F405B}"/>
              </a:ext>
            </a:extLst>
          </p:cNvPr>
          <p:cNvSpPr txBox="1"/>
          <p:nvPr/>
        </p:nvSpPr>
        <p:spPr>
          <a:xfrm>
            <a:off x="649080" y="2133720"/>
            <a:ext cx="3650040" cy="3758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endParaRPr lang="en-US" spc="-1"/>
          </a:p>
        </p:txBody>
      </p:sp>
    </p:spTree>
    <p:extLst>
      <p:ext uri="{BB962C8B-B14F-4D97-AF65-F5344CB8AC3E}">
        <p14:creationId xmlns:p14="http://schemas.microsoft.com/office/powerpoint/2010/main" val="54418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TextShape 2">
            <a:extLst>
              <a:ext uri="{FF2B5EF4-FFF2-40B4-BE49-F238E27FC236}">
                <a16:creationId xmlns:a16="http://schemas.microsoft.com/office/drawing/2014/main" id="{2CB6B9C3-CEF8-9560-CE38-D695A0D97FF1}"/>
              </a:ext>
            </a:extLst>
          </p:cNvPr>
          <p:cNvSpPr txBox="1"/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 spc="-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Function Signs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65C0FC6-2294-FFA1-1348-65F8764B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73090"/>
            <a:ext cx="8962708" cy="3069726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Shape 4">
            <a:extLst>
              <a:ext uri="{FF2B5EF4-FFF2-40B4-BE49-F238E27FC236}">
                <a16:creationId xmlns:a16="http://schemas.microsoft.com/office/drawing/2014/main" id="{4B5DF80F-EA40-78EF-AF54-E0A5DE3F405B}"/>
              </a:ext>
            </a:extLst>
          </p:cNvPr>
          <p:cNvSpPr txBox="1"/>
          <p:nvPr/>
        </p:nvSpPr>
        <p:spPr>
          <a:xfrm>
            <a:off x="649080" y="2133720"/>
            <a:ext cx="3650040" cy="3758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endParaRPr lang="en-US" spc="-1"/>
          </a:p>
        </p:txBody>
      </p:sp>
    </p:spTree>
    <p:extLst>
      <p:ext uri="{BB962C8B-B14F-4D97-AF65-F5344CB8AC3E}">
        <p14:creationId xmlns:p14="http://schemas.microsoft.com/office/powerpoint/2010/main" val="41780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0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2CB6B9C3-CEF8-9560-CE38-D695A0D97FF1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spc="-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Elementary Logic</a:t>
            </a:r>
            <a:endParaRPr lang="en-US" sz="40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B00B796-9D6F-11C3-5DE3-ABD50BE4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669994"/>
            <a:ext cx="5640502" cy="3525313"/>
          </a:xfrm>
          <a:prstGeom prst="rect">
            <a:avLst/>
          </a:prstGeom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4B5DF80F-EA40-78EF-AF54-E0A5DE3F405B}"/>
              </a:ext>
            </a:extLst>
          </p:cNvPr>
          <p:cNvSpPr txBox="1"/>
          <p:nvPr/>
        </p:nvSpPr>
        <p:spPr>
          <a:xfrm>
            <a:off x="649080" y="2133720"/>
            <a:ext cx="3650040" cy="3758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endParaRPr lang="en-US" spc="-1"/>
          </a:p>
        </p:txBody>
      </p:sp>
    </p:spTree>
    <p:extLst>
      <p:ext uri="{BB962C8B-B14F-4D97-AF65-F5344CB8AC3E}">
        <p14:creationId xmlns:p14="http://schemas.microsoft.com/office/powerpoint/2010/main" val="13182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34B9-5F2D-7CFB-1894-502C556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System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6507-DF54-495E-28E9-26548541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  <a:p>
            <a:r>
              <a:rPr lang="en-US" dirty="0"/>
              <a:t>Prerequisites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171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AE2-7CF8-F00B-9389-453908B6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45F26-079E-B055-B29C-EF8F09D8E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𝐶𝐺𝑃𝐴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increment warning count if the </a:t>
                </a:r>
                <a:r>
                  <a:rPr lang="en-US" dirty="0" err="1"/>
                  <a:t>cgpa</a:t>
                </a:r>
                <a:r>
                  <a:rPr lang="en-US" dirty="0"/>
                  <a:t> is below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45F26-079E-B055-B29C-EF8F09D8E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23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614E-40CC-0CC3-ADFE-0911195B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4528E-6E8F-E2EC-E3D8-8861E1046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x is a prerequisite of y</a:t>
                </a:r>
              </a:p>
              <a:p>
                <a:r>
                  <a:rPr lang="en-US" dirty="0"/>
                  <a:t>E.g. P[‘PF’,’OOP’]</a:t>
                </a:r>
              </a:p>
              <a:p>
                <a:r>
                  <a:rPr lang="en-US" dirty="0"/>
                  <a:t>C Course to register</a:t>
                </a:r>
              </a:p>
              <a:p>
                <a:r>
                  <a:rPr lang="en-US" dirty="0"/>
                  <a:t>P Course already clear (Pass)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𝑅𝑒𝑔𝑖𝑠𝑡𝑒𝑟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4528E-6E8F-E2EC-E3D8-8861E1046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79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34B9-5F2D-7CFB-1894-502C556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System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6507-DF54-495E-28E9-26548541F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Warning</a:t>
                </a:r>
              </a:p>
              <a:p>
                <a:r>
                  <a:rPr lang="en-US" dirty="0"/>
                  <a:t>Prerequisites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𝑅𝑒𝑔𝑖𝑠𝑡𝑒𝑟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PK" dirty="0"/>
              </a:p>
              <a:p>
                <a:endParaRPr lang="en-US" dirty="0"/>
              </a:p>
              <a:p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6507-DF54-495E-28E9-26548541F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54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272412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0" y="249552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0" y="287172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0" name="Object 5"/>
          <p:cNvGraphicFramePr/>
          <p:nvPr/>
        </p:nvGraphicFramePr>
        <p:xfrm>
          <a:off x="3530160" y="2252520"/>
          <a:ext cx="4320360" cy="101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191" name="Object 6_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30160" y="2252520"/>
                        <a:ext cx="4320360" cy="10191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CustomShape 6"/>
          <p:cNvSpPr/>
          <p:nvPr/>
        </p:nvSpPr>
        <p:spPr>
          <a:xfrm>
            <a:off x="3251160" y="3200400"/>
            <a:ext cx="48765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Selection – if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0" y="272412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0" y="249552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3" name="Object 4"/>
          <p:cNvGraphicFramePr/>
          <p:nvPr/>
        </p:nvGraphicFramePr>
        <p:xfrm>
          <a:off x="3835080" y="2057400"/>
          <a:ext cx="4318200" cy="18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204" name="Object 4_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835080" y="2057400"/>
                        <a:ext cx="4318200" cy="18669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" name="CustomShape 5"/>
          <p:cNvSpPr/>
          <p:nvPr/>
        </p:nvSpPr>
        <p:spPr>
          <a:xfrm>
            <a:off x="0" y="2871720"/>
            <a:ext cx="121921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3555720" y="3962520"/>
            <a:ext cx="487692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Selection – case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-720"/>
            <a:ext cx="12191760" cy="6853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FE7C4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649080" y="645120"/>
            <a:ext cx="3650040" cy="125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  <a:ea typeface="Century Gothic"/>
              </a:rPr>
              <a:t>Formalization Spectrum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4"/>
          <p:cNvSpPr txBox="1"/>
          <p:nvPr/>
        </p:nvSpPr>
        <p:spPr>
          <a:xfrm>
            <a:off x="649080" y="2133720"/>
            <a:ext cx="3650040" cy="3758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80" name="Picture 4" descr="A picture containing table&#10;&#10;Description automatically generated"/>
          <p:cNvPicPr/>
          <p:nvPr/>
        </p:nvPicPr>
        <p:blipFill>
          <a:blip r:embed="rId2"/>
          <a:stretch/>
        </p:blipFill>
        <p:spPr>
          <a:xfrm>
            <a:off x="4619520" y="867600"/>
            <a:ext cx="6953040" cy="479772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0" y="6061320"/>
            <a:ext cx="1037520" cy="505800"/>
          </a:xfrm>
          <a:custGeom>
            <a:avLst/>
            <a:gdLst/>
            <a:ahLst/>
            <a:cxnLst/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-720"/>
            <a:ext cx="12191760" cy="6853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FE7C4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649079" y="645120"/>
            <a:ext cx="9521287" cy="12596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spc="-1">
                <a:ea typeface="+mn-lt"/>
                <a:cs typeface="+mn-lt"/>
              </a:rPr>
              <a:t>Logic</a:t>
            </a:r>
            <a:endParaRPr lang="en-US"/>
          </a:p>
        </p:txBody>
      </p:sp>
      <p:sp>
        <p:nvSpPr>
          <p:cNvPr id="178" name="CustomShape 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4"/>
          <p:cNvSpPr txBox="1"/>
          <p:nvPr/>
        </p:nvSpPr>
        <p:spPr>
          <a:xfrm>
            <a:off x="649080" y="2133720"/>
            <a:ext cx="10239744" cy="3758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en-US" spc="-1" dirty="0">
                <a:ea typeface="+mn-lt"/>
                <a:cs typeface="+mn-lt"/>
              </a:rPr>
              <a:t>Logic or propositional calculus is based on statements, which have truth values</a:t>
            </a:r>
            <a:endParaRPr lang="en-US" dirty="0"/>
          </a:p>
          <a:p>
            <a:r>
              <a:rPr lang="en-US" spc="-1" dirty="0">
                <a:ea typeface="+mn-lt"/>
                <a:cs typeface="+mn-lt"/>
              </a:rPr>
              <a:t>(true or false)</a:t>
            </a:r>
            <a:endParaRPr lang="en-US" dirty="0"/>
          </a:p>
        </p:txBody>
      </p:sp>
      <p:sp>
        <p:nvSpPr>
          <p:cNvPr id="181" name="CustomShape 5"/>
          <p:cNvSpPr/>
          <p:nvPr/>
        </p:nvSpPr>
        <p:spPr>
          <a:xfrm>
            <a:off x="0" y="6061320"/>
            <a:ext cx="1037520" cy="505800"/>
          </a:xfrm>
          <a:custGeom>
            <a:avLst/>
            <a:gdLst/>
            <a:ahLst/>
            <a:cxnLst/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459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-720"/>
            <a:ext cx="12191760" cy="6853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FE7C4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649079" y="645120"/>
            <a:ext cx="10706275" cy="83844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spc="-1">
                <a:solidFill>
                  <a:srgbClr val="262626"/>
                </a:solidFill>
                <a:latin typeface="Century Gothic"/>
              </a:rPr>
              <a:t>Logic</a:t>
            </a:r>
            <a:endParaRPr lang="en-US"/>
          </a:p>
        </p:txBody>
      </p:sp>
      <p:sp>
        <p:nvSpPr>
          <p:cNvPr id="178" name="CustomShape 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" name="CustomShape 5"/>
          <p:cNvSpPr/>
          <p:nvPr/>
        </p:nvSpPr>
        <p:spPr>
          <a:xfrm>
            <a:off x="0" y="6061320"/>
            <a:ext cx="1037520" cy="505800"/>
          </a:xfrm>
          <a:custGeom>
            <a:avLst/>
            <a:gdLst/>
            <a:ahLst/>
            <a:cxnLst/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8762D5-BCBD-E5A9-3F51-4F3E1DB9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26" y="2233433"/>
            <a:ext cx="9238006" cy="22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-720"/>
            <a:ext cx="12191760" cy="6853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FE7C4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649080" y="645120"/>
            <a:ext cx="10351712" cy="125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  <a:ea typeface="Century Gothic"/>
              </a:rPr>
              <a:t>Formalization Spectrum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4"/>
          <p:cNvSpPr txBox="1"/>
          <p:nvPr/>
        </p:nvSpPr>
        <p:spPr>
          <a:xfrm>
            <a:off x="649080" y="2133720"/>
            <a:ext cx="3650040" cy="3758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0" y="6061320"/>
            <a:ext cx="1037520" cy="505800"/>
          </a:xfrm>
          <a:custGeom>
            <a:avLst/>
            <a:gdLst/>
            <a:ahLst/>
            <a:cxnLst/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446543E-78F4-230E-4D5C-0A9E8454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49" y="1705880"/>
            <a:ext cx="5906278" cy="4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50E8F2C-9387-7BD8-918A-F4EE9C138876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200" spc="-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Quantification</a:t>
            </a:r>
            <a:endParaRPr lang="en-US" sz="3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Shape 4">
                <a:extLst>
                  <a:ext uri="{FF2B5EF4-FFF2-40B4-BE49-F238E27FC236}">
                    <a16:creationId xmlns:a16="http://schemas.microsoft.com/office/drawing/2014/main" id="{04A36D99-5CA6-1859-6D64-31239FD6EC88}"/>
                  </a:ext>
                </a:extLst>
              </p:cNvPr>
              <p:cNvSpPr txBox="1"/>
              <p:nvPr/>
            </p:nvSpPr>
            <p:spPr>
              <a:xfrm>
                <a:off x="4706578" y="589722"/>
                <a:ext cx="6798033" cy="5321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Font typeface="Wingdings 3" charset="2"/>
                  <a:buChar char=""/>
                </a:pPr>
                <a:r>
                  <a:rPr lang="en-US" spc="-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Quantification is non-logical constants that include names and entities</a:t>
                </a:r>
              </a:p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Font typeface="Wingdings 3" charset="2"/>
                  <a:buChar char=""/>
                </a:pPr>
                <a:r>
                  <a:rPr lang="en-US" spc="-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All men are mortal</a:t>
                </a:r>
              </a:p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Font typeface="Wingdings 3" charset="2"/>
                  <a:buChar char=""/>
                </a:pPr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𝑚𝑎𝑛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𝑚𝑜𝑟𝑡𝑎𝑙</m:t>
                    </m:r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pc="-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pc="-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Shape 4">
                <a:extLst>
                  <a:ext uri="{FF2B5EF4-FFF2-40B4-BE49-F238E27FC236}">
                    <a16:creationId xmlns:a16="http://schemas.microsoft.com/office/drawing/2014/main" id="{04A36D99-5CA6-1859-6D64-31239FD6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78" y="589722"/>
                <a:ext cx="6798033" cy="5321500"/>
              </a:xfrm>
              <a:prstGeom prst="rect">
                <a:avLst/>
              </a:prstGeo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2">
            <a:extLst>
              <a:ext uri="{FF2B5EF4-FFF2-40B4-BE49-F238E27FC236}">
                <a16:creationId xmlns:a16="http://schemas.microsoft.com/office/drawing/2014/main" id="{B71BD814-11FA-015B-E027-BC187928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29" y="4285975"/>
            <a:ext cx="6604686" cy="5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0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1D906057-8437-6B08-2CA4-24CEA5623945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spc="-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Logic</a:t>
            </a:r>
            <a:endParaRPr lang="en-US" sz="40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7DF45927-DDB6-DC55-F534-32BAFBFC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933380"/>
            <a:ext cx="5640502" cy="2998542"/>
          </a:xfrm>
          <a:prstGeom prst="rect">
            <a:avLst/>
          </a:prstGeom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6D30FB05-DA89-A5D2-AAF8-1D61C09B2486}"/>
              </a:ext>
            </a:extLst>
          </p:cNvPr>
          <p:cNvSpPr txBox="1"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pc="-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6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1D906057-8437-6B08-2CA4-24CEA5623945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spc="-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Logic</a:t>
            </a:r>
            <a:endParaRPr lang="en-US" sz="40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51BA1BF1-3F7C-6804-2F25-1DFA2958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966120"/>
            <a:ext cx="5640502" cy="2933061"/>
          </a:xfrm>
          <a:prstGeom prst="rect">
            <a:avLst/>
          </a:prstGeom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6D30FB05-DA89-A5D2-AAF8-1D61C09B2486}"/>
              </a:ext>
            </a:extLst>
          </p:cNvPr>
          <p:cNvSpPr txBox="1"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pc="-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1D906057-8437-6B08-2CA4-24CEA5623945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000" spc="-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Logic</a:t>
            </a:r>
            <a:endParaRPr lang="en-US" sz="40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AF557784-CC20-A140-7959-B04C57E7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966120"/>
            <a:ext cx="5640502" cy="2933061"/>
          </a:xfrm>
          <a:prstGeom prst="rect">
            <a:avLst/>
          </a:prstGeom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6D30FB05-DA89-A5D2-AAF8-1D61C09B2486}"/>
              </a:ext>
            </a:extLst>
          </p:cNvPr>
          <p:cNvSpPr txBox="1"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pc="-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98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97E05E-2A7D-4616-9DD1-54580E9404DF}">
  <we:reference id="WA104381909" version="3.5.0.0" store="en-US" storeType="omex"/>
  <we:alternateReferences/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o&gt;\\\\&lt;/mo&gt;&lt;mi&gt;f&lt;/mi&gt;&lt;mi&gt;o&lt;/mi&gt;&lt;mi&gt;r&lt;/mi&gt;&lt;mi&gt;a&lt;/mi&gt;&lt;mi&gt;l&lt;/mi&gt;&lt;mi&gt;l&lt;/mi&gt;&lt;mo&gt;&amp;#xA0;&lt;/mo&gt;&lt;mi&gt;X&lt;/mi&gt;&lt;mo&gt;.&lt;/mo&gt;&lt;mi&gt;m&lt;/mi&gt;&lt;mi&gt;a&lt;/mi&gt;&lt;mi&gt;n&lt;/mi&gt;&lt;mfenced&gt;&lt;mi&gt;X&lt;/mi&gt;&lt;/mfenced&gt;&lt;mo&gt;=&lt;/mo&gt;&lt;mo&gt;&amp;gt;&lt;/mo&gt;&lt;mi&gt;m&lt;/mi&gt;&lt;mi&gt;o&lt;/mi&gt;&lt;mi&gt;r&lt;/mi&gt;&lt;mi&gt;t&lt;/mi&gt;&lt;mi&gt;a&lt;/mi&gt;&lt;mi&gt;l&lt;/mi&gt;&lt;mfenced&gt;&lt;mi&gt;X&lt;/mi&gt;&lt;/mfenced&gt;&lt;mspace linebreak=\\\&quot;newline\\\&quot;/&gt;&lt;/mstyle&gt;&lt;/math&gt;\&quot;,\&quot;base64Image\&quot;:\&quot;iVBORw0KGgoAAAANSUhEUgAABZsAAAB2CAYAAACu7E2SAAAACXBIWXMAAA7EAAAOxAGVKw4bAAAABGJhU0UAAAB14EsXLQAALpRJREFUeNrtnQ2kVlkXx5frupJEkiSJJLlGhiRJEkmSJJIkI5FkJIlkJElkJEki10iSSJIkkSRJIkkyEkmSJJIkScz7rO5+3nt6Omfv87H3ec7H78fxvjNzn7PP2Wfvtf9rf6wlAgBtY6Dh5QEAAAAAAADg7wL0ieud67+Y6wOdBqD2DHWuFZ1rZ+c637led673Aft22eUBAMAoEzvXGqqhkkzi2wAAAOBfowuhTbpwi8RPNv9nOlGTWNa5/u5cN2R0Mv1r5/rWuT53rked60znWi1MjEH90DY7t3Ot7Vx7O9eFzvW8c32P6dcPa1geAAAks65zvTWaZhbVUTmumPHwaueaTnUAAADgX6ML0YVN14WTEjqMXiMNMRK66vRSkifVe69XMjrpDFBVdpr+edm01+8Z2vffNSgPAADcTO5clyL29pbRdVAt9kS+0cfOtZEqAQAAaLV/jS5EF7ZCF96UZobSWNi5nvW804vOtaNzTTN/o8cg9iW8/z76AVSU/wpcq2tQXllsLvhuaa9PGZ5peYDyT9JlABqH2op3kX6uRzkHsbWVtbUrzfN1/1ZP042jGQMAALTSv0YXogtboQu3WSpoeY3fqXc16lzCBxy0vP9S7C5UkCXm0v6p8X7+kl8XVuKubzkHnbLLK4vFMrp6/USyrV6nvTRUz30zeKRl2IiDa53ri4dn0BhiW+gyAI3isNRrQQlbO8rvPY6g1scMmjMAAEDr/Gt0IbqwFbpwijQrlMb+mPf4x/L3uy2N5Dp2F2rEJYfRu1Xz8kKiImFV57pYcGB5ZmzKb56eS09oXM3xHI871yYhBj1Ak5hs7Gq0rx+r2Tu03daqE/Eq8vt3xukCAAAA/Gt0IbqwcbrwljQjlMYuiQ/YblttemFpLF+wr1Aj1jiM3/6al1cWOri8yTG4nA5oL0+lfIZ3ZoADgGahCV56808crfk7tdXWTutxLL4KGeMBAADwr9GF6MIG6sLtUv9QGitinl13bA87fmdrNEw2Q53Y5GjPS2peXpnMlJ+PtfyXwlYMBX4e1zNoZluSQAA0j4Ux9mikIe/WVls7LcahInEgAABAu/1rdCG6sHG6sO6hNKYkNMrjKX5r29l8FfsKNeKCwxAP1Ly8slmfYaC7GfhZZjjK30vzB2gky+TnBCJ6XW7YO7bV1s6V0Zh+0ftvoMkDAAC01r9GF6ILG6kLb0tycOuqTxpdkfhg7VNT/HaXJAcWHxaA+vDWYggvN6C8fnAv5UD3KvBzJJ0++c7kBEBj0STFn3v6/ANpZrbqttraxfLrZo/VNH0AAIBW+tfoQnRhI3WhLZTGsgo/d1IcndMZ7nGs57dvKv7OAL3MdRjiXTUvr1+sSjnQ6aAwIdAz6NGguBMY38zzAUDz0COSvTtX9ATX1Ia+b5ttba/+1p1S8+kCAAAArfKv0YXowsbqwqliD7pdRQYkOQzG7xnvpfFY1puGM4hthZrxp8MQz6t5ef3kRcrBLlRivmMJ5ZFQCqCZxMWrUzG9pOHv3WZb23tMV3dSTaMrAAAAtMa/RheiCxutC5NCabyr6PMm7cZ+gm2ElnHFYoA/NKC8frIv5UAXIsb7lpIHVQDoL5pg5HlMnz/Ygndvs63V796bGEaPxrL5AQAAoB3+NboQXdhoXbhD6hNKQ3c1vxKSZQFoX/hq6bsXal5ev7ElUO1dYfZ5lGk59g2gdVyN6fOPWvLubbe1qyVfomsAAICsaPxfnUxdQlVU2t9FF6ILG6MLp0l9QmlstDzrLOwjtEws2Azw1pqXVwXOS7qV1f2eytNjWZ9i7j9CcwdoLHsTBHSbkhW33dbG7aJaQdcAz0yX0ViUANBOZnSuj2aM2U51VNbfRReiCxunC+9IPUJpJGWofIpthJZx0GF8Z9W8vCqwRMrLiKuLfm9i7n2Npg7QWOZJ/O6Ntu1sbbutnR3TDvQZJ9JFwCObZTT+o05kTKA6AFqF7tiNzqP8RpVU0t9FF6ILG6kLd0r1Q2n8ZnnGY9hGaBl3Lf3hZQPKqwrPUg52ywuUoU7f05h7PsQhBGi04xfX7z93rsktrI+229rTUp9E3VBPNkfa1nsZ3RHGggZAO4iOMe+ojkr6u+hCdGFjdaEtlMbJijzjMcszrsI2QosYL/ZYRmdrXl6V2CVhkxSosLiRIGim0tQBGsuBBFtyuKX10XZbOyfhfRfQVcATm2Palx4bPtjSiQyAtrCnRX5bnf1ddCG6sNG6MClERRVWv7QxvE14vm9C5m5oF2sdRndDzcurEhONjUmTpGB6jvufkfhMx8M0c4DGonETvybombYuMmFr452eR3QX8MRmS7/SnXNHhEVugKaxo2V+W139XXQhurDxutC2etDvUBrLLc92F9sILeOkw+hOrnl5VWNEwiQp2B9zDxUaZIgGaDZnE2zI+ZbXS9tt7aaE991ElwEPbE7Rt9SxP5bTcQeAarG7pX5bHf1ddCG6sPG6cLpUN5TGacuzHcU2QsuwxTB62oDyqsaClAPdaw9O30aaN0CjGbbYkJUtr5u229ohid/F80JGT/gBFGFzyv7VnXRW328m1QZQS5LCj3Japnr+LroQXdgaXVjVUBrvLY1rLbYRWsQ0h7E9UfPyqsqjlINdmvjxyxIGjr00b4DGc0GSj7EzoYitvZLwvttoGlAQ3ZV3yNiatJPOejxZd5bNofoAasGkznXN0qf/pooq5++iC9GFrdGFuy0fcGmfnmmpo2FNoQ9Ci9jk6A9ra15eVdmecqC75riPrl5/kAZllwWA1Myy2I4LVA+2tsPWhPd9TtMAT+SddNbj3HOpPoDKskhGk5vZ+vIKqqlS/i66EF3YKl04Q6q3g/GY5Zne0f+gZVxwOAPjal5eVRmf0jH7buxoHLow9jrH4AgAzeCoxXb8QfVgax2OJyf5wCe6A1InnT9J+klnvS53rnlUH0BlmCD2+ZJoeBx2ylbL30UXogtbpwsfJrzM2z49j22F7lJLO53Gr9FVnrOmk2iYkS9mEPluOuRTYzh3mkZaNhpjRuMMbelc/3Sum53rY4bfq5A9ZQzDN9P+jhpxHJrfZfQ4xUUZjd/UrVv93yfmuRbG/G7YDAwa5+5c57rauV6Z3/mKufTO0h/uBaiLssurMqdSOmIHE4RgnG19aAZRyMY0M8DuN/1Ux4msyRL0m2wz48jHSB9/amxN0ViVKug3GDusduCrKeO5uf+0CtRjlW1dl9mda13nOmImOT6Zb5eFYTOpctv8vvuO90wbKiNZzqDYQ4LNoltjaw1vE973Dk0DAjDJ9KWsk87XO9d8qg99gr/bN393itFw71P22atozkr5u+hCdGErdeEeywcsO0PjfEeDOtCiTrbUDGJpB5Te67aECYUyYMSAipZjZjIgyWDfSnG/yWYgSXqPZ4EmBvSef8lowPW0dXqxRwxcsfytjyQr8xzPc9hznZRdXtWZJ+mTFPTuHLge83cvhTBAaeyLCk9N2nDaiPjPBfvYODN2uFbJv0i+FWN95t0WYdC99CjX4j7UaVVtnTpsyyIO223jABcR/b8l9L24U1ILA9f7Okv57+nq2NoIFy3vTOxcCMVEMzZmnXRWW70IfYI+wd8txd/VseyQmSj7nrOOskzU4V+H83fRhejCVurCmVJOKI1Xng2k66pjRmXtLH/K6EpzXBbKQ8Y5H4r8/Xzz7z8m1MM5IyjzooJSV+t1FfnfjAOda3FgidhXFrvXKc+D4BEj3HqPYlwyomJ6xHDp8Yw9ERGkEx+D5r99SXjex56edaeUG4er7PLqwP2UbX1N5DcjCUKe2Ie/OrqrjCOksSGfZLAvaeNWLRF3PLvopZOdwxnt47MM9/8g5eyqrZqtm2Ic5QNGQGXRA2mSeAwa5+B7xm8xNWD9XxZOaWFr0/GXsMgL/R2L80w63+1cy9En6BP83WD+7oyUv8t7+TySj3+NLkQXogsTCR1KY5qUO9H8uYbfYJ3ErwK+kdGjJK6YS1ONoY6rj6eSfzXncoHvsMxy340ZBnJfMae2S3yg+BEzANrQQfF1RFTYduH7yvx7RcqNw1V2eXVgS8o2esP8/d4EB2GJQC9fC9iWNAuh+3LeeyTl8x/Ief9DJdRtlWzd+oLjuUsgqr54kPPeobK0D0p89uvudYTuj62NsNbyvi9pGlASE81k28eMdlQnBFY2rC7QJ/i7VfB3NwaeLxn29E3xr9GF6EJ0oZXQoTQ2SLmTzVdqVPdqhJOO/epqepZYlXoE5bllAJ6Q4/kWGRE51fx+jhEDzyX/BPHmABMOrsmIWxJ/9CJL+14qYytktlVRHyuiA45B6abndlh2eXVhMEFAJe3AjPv369ELsRyX0XhseumRVF3V/5Kyrlc77v1PgfHjlePeQ+ZZ897/ccA6raKt02PHuuNIdzRfyziR4dohpmEziuz6eRroO6xxlLuB7o+t7dGBtvddQPOAElGtvz9Df+xej8xEIvoEfYK/W46/aws9cryEfoJ/jS5EF6ILU2HLeniipGdwrd6NNLATrbc43nty3nO5pQ7Pex5gbMb6esLvVucUQHk71YqEyQg9/pdn9fuxjMVWCrkiukyKHy2vcnl14mgB4d7mesvDJOOwuoT9oEWYXJNfY8EtMf1yaoIw7r1/EuNifn/P2HItWxNPnBN37MUQ1MnWzYn5TnHXUcs9FvaIUN0ptUPGEh2pw/ZE3MeSQ3DCUS4nHbC1vdh2vh1syPddLuVuPOnndbkB3yvvpLPa3U0NtE/oE/zdKvm7rpi2qwP3B/xrdCG6EF2YiaQB9G1J5buyTjZtxee45V03BfqWevlMonDHUs6+mL9fID/vDLht6sG1M00721CO50taHb1pRFkeXDsSrnmq24OOcnwnZym7vDoxN+cgdxqNkIs/CvSx6NE43QEUl/BmVk5nS521G5G/0/iWmxMc0rzOYl7qaOuGHA7cf5KcsGhBj+N6KMHBXyj9mWx+7Ch3iG6Ore3BlkzpYUO+L5PN9STvpPMzSRcWAX3SbH2CvxvG393puM9gwH6Af40uRBeiCzOzV/q72nJPmpfwL47xPYKg99oW+Fve8fguNzMYa10ZfhsRM1GBscjx7fM881HLvcYFqlu9dnmq27tS7s6DssurG3cyDnJXqbLc7MjZx6I7dm7Jz5mte/kvxwB+Xn7eRTs75/19Z5yus637lKOe5kQcNs3PYNu9M+B4h08B2u+Q2HcjfKWLY2sdE1FxEwfjGvCOTDbXG5101qRFWSedX5pxvQmTzugT/N2q+Lu2GNO3A/YB/Gt0IboQXZiL2dK/uD8Djk74viGNRsWFbVLdV3D4VY5OONtTOR8sxnqg5/tGM4rGZb+17WzPuthxUpJ3WUwq+M6upBvzPAk0W3/wnbG27PLqSJYkHQ9NnUI+zkr2hCbRnQoXHE7tZMf9zzj6/QOxZ2wfkvJyCtTZ1rnG/X9ifqNHM1+Z//5R3DtQXJPN7/owofaaLo6tzWH3VjfgHZlsbgbdSef3GetEbd9OqfcOPvQJ/m4V/N0BsccQPxCo/eNfowvRhejCQiQdR3kTuFzXSt/Fhoiz+1JOQPoJjvrc6aGMwQxiJboKmhSbS1dneleudNda1iNWSSuuOjExy8N720SCr0WRdY7vt91z2yy7vDoyIOkTkS2kugphW8F+5RAh51Lcf63j+/3R8/fRuHv3xJ14xjWe+YqzVXdb5wpxsTbGSb4bcfDSOGXTHGWE0DZbhVMP2NrsHHG864EGvCOTzc1CHfp9kj1Jq+763Cv13K2PPsHfrYK/u8Tx3ksDtH38a3QhuhBdWJi/pD+hNLZJOUcn+ontKJF2oCmeyws9eW9zGnYn/F2aFcPVxihrMonJGZ9pV4aJi7zYVpkueCrDFb982HNbKbu8unI45UB3mKoqJChscXx7d7v+LmO7O9LuSHDtnojuhJkhYztaNOlRmp0bLlHpYyxtgq2zfYe4JEtnIv99VcoyXLueQuSkcO1EuEg3x9bG4IoF24QTRkw2N5O8k846gbRf3BOk6JN66RP83fD+rm2+pne3tQ/wr9GF6EJ0oRfmSH9CaZwvYfDrJy7jtiZAmbbynnq4/35xZ9JV4fNGxo6ITA5Yx7ZJhTMey7HFz9nsqYxnUu6x77LLqyszJf2unQGqKxe/S/rdrmpfuiEVdJdI2mQotjh3L3scy+7uHLVjU1Pe/0JgJ6Aptu52BuEddZCzLD7/KeUnCLwq2Y9BA7Z2vTT/mC2Tzc1GJ533SvZJZ90ZeVCKH8NHn/Rfn+Dvhvd3lVsl2h78a3QhuhBd6JUnUn4oDVvn/1bzRrPZ0VAuBCrXVubngANdNLj+6ci/XxmwjnWl/5PF6PgUsC8t9Trdw/1dx77Pe667ssurOzdSDnbrqKpcbJL0yRC6wvR5RmH/WdLtTDoSsWnzM9z/U0B73xRb54qbF3UsNE7fV0l/DDnKOUc/fR6gDb9ylHmKbo6tjWG14z2/C4uYUA90nN4j2SeddWzWXWlTKvpe6BP83X77u8qg2HfY+zwNjn+NLkQXogu9Y1vBWxSgvPGOirxd40Yy2zGwfzLGL4TQs9XpNw8DXdJEQXdL/+LIvzsbsI61kz2W8Kuhrvf2NWnhOjKxyXP9lV1enZnn6M+hYtK1iXMpx4LtERs6J8P9hyXdzqTFOfvAAsf9t2HrfrDOIZ4mRfRBdzH6qWSP8fnE8T1OBGjDXx1lHqObY2tjWJniXWfTNKBGdCed30q2SWe1oUcD+UfokzD6BH83vL+bdqz4Df+6cv4uuhBdiC6MMLfkzuCatT9a40Zy1/FuewOVO0PCHh1eY7n3nz1OvsYTC3mcyBY8/b7nspZayjrtqYwLjm833fM7lV1eXVGR/CajwzSTasvMvynspQ6sXyRfrLg/HE6JJqHTCc4XEh+D0cU+R5uYga37wYjl/ndi/u5zRqddxL2QHSKT80CKMrfSzbG1MSxL8Z4raR5QQ3Rc1di2WSeddUw+UaH+jT7B3+2nv5tGC74vqRz8a3QhuhBdWIik3UAhYoPsl/LjO5XBdnHHWRkKVLZrJaTosaLjlnvPk5/ja24PWMeu+Gm+M5LulPBHNt5byngRoA7LLq+OaPKah5I9ZuMhqi4TEx31Od+Itu63yJNHwCY2u9mguzEHdUdt1p20tjh6z7F1/+e5uI+ArpViO2jWppjIGPRcb2kmuP+gq2NrE5wpwjNBk8k76fzdTDjNQp9UUp/g74b3d6M8kPChSvCv0YXoQnRhUA6UaGAuOypxUg3rb5LDqOm1I2D5GxxlFzWqSTG2Pxjn/bX558eB69l2vOdagPIuB26nrsF9xPP7lF1eXbmeY5DrxrknxmZ6bKEVuok7ujtznki+icI3DrG3POLczs94b1ccvVPYuh/MdvQbnVCYImPxPvM6Tyek/GN2k1LYhc10dWxtgkPlek/CWkET6E46Z92ppuOyhrKYiz6pjD7B3y3H342OE98l/KQl/jW6EF2ILgxKmaE0Pkq5yXvK4JC4V3lDdoCjEi5L9nSxr6juivzzsoDvuEPcuwx8ot8rKeaSL5GxW8pdvSq7vDoSl1lbk1jcSjnYraUKU3PSUo9nzbj0zfTD4Rz3tx231PtOk7Hjqfty3H9VoLbQNFu3zfIu3ftfiojFvMdSnznqbU+ANrwEpwJbG9Cp2EIzgQYxZHyGrJPOel0Uf7Fp0Sf57Sf+bnh/N8o6CRcKBf86DOhCdCG6MIF/JXwoDVespXM1rDddwXIFMN8T+Blcu8WPF7j3Vst9t8tYNtkrAd9Pj6TYjuGFSCq5IlB9Rrkm6ZJmSU3Lqxu7JH4HyyxJF0dJrxtohdTYkrnp7pWHBe2nLVP6VRk7Lvkg5/2POfrTELbuB5fEfuwtulNpRc4y0hw9CzFRsRynAltbQNcQ1xHayJBjXLBdQyU9I/oEf7cf/m4vtkUPH6Eg8K/RhehCdGFplBFKY700L4bNXnHHiZwY+Bk+O55hfaCJgoMRwx3ymNsex/stD1CmLaGVj7jiA2I/4vbI8/uUXV7diEtcqklfFkT+5nnKwY5EgW4mOoRg17YUSUpyXuwndrrJZObkvP/jAAK9abZuwDE+6e6r7pHcImFHtjjq7V2gdpxGAONUYGuTJtzIAwBtY7GMJoXNOsmsG6LKOj6MPsHf7Ze/24vtxJaPUBD41+hCdCG6sDSGJXwojeOOChyuYb29crzTP4HLn5OiYU4LMFHw3hjs0LGPBmUslmdZoVe0zI/id0dAL66VT9/ha8our07Ml7Fs4tFrdUZRFhWlYMcWd09t6ifT14qMCW8tDlFXtOzPee8p4j8TexNtne044ZuIw607hiYUKMeVdfxsH3QTTgW21sY4YWcztIe8k8w6abq+5GdFn+Dv9sPf7WWqhA0FgX+NLkQXogtL55llcPXBbUvlfalhfS1N0SiWBH6GbY7ynwSaKHgbGRxCriJtlfKPbG20lHfPUxmHHe+12vM7lV1eXZiWIPrjskxPFvtqeYjQQ03lnxT1eDSwU/JS8iX1cTmjei3A1v3goMNp7/7/lQXL+eiouw2B2nGa+GpkHcfW5m07xGyGuqN+RJ5JZt01vAp9Uhl9gr8b3t/N8h19hILAv0YXogvRhaVjcwyLhtJwHWu4VMP6Ou1oEG9LeIYrEm67/cEUjf504Pe75xhspwYo0yaM//ZUxn2xH0Ub9PxOZZdXB/S439OY+jhi+c2ZlI5SWyfv0+LaIfNBih3H3JriGxXZLXXO8ezYulHupvgORcf+BY77h4zPNyjsTsXWhnMqNtF0oKYsTWn/e6875rfok2rpE/zd8P5ulu/oIxQE/jW6EF2ILiydeRLu2MF8R+X9VcP6cmVUDj0wDYp7lafIMa8HKRp9yNhVrtX/WwHK/L0EAzbBDORlJWQou7w6oItfNyQ+47SNRSkHumvoiETmpqi/ouPBRQm3A0bEnlDlArYuld3pCv+iO4X2Ocp4ELg9u97xZMv7O7Y2nkkp3m2dANSLpY5JrKTruunz6JPq6RP83fD+btbvWHRiFv8aXYguRBf2jVChNFwJfFbUrJ7SHINaG/gZXEelHha498QU7xc66+cBR/k7ApRpW0n+Ln5WRNc53uuA53cqu7w6MJIgrtJ83ycp+oa2lRn4nbHsFPeuoQkFy3BlTC+ShMTljG7C1qWyO0WPIne5Jf1NpvFOqrUbCltbD5akeLeVAlAPNClWnknmy2YSCn1SXX2Cvxve381a50UnZvGv0YXoQnRh37DFullQcSNTJptSNPTQ73RVwh3T2JCiwYc+6vbQUb5vQ+Ia3H3FkxopuV5H+vwdq0ZcRu0nkv5Y5I6UTtR+gTiuSdjJwYWO+z8reP8/xX+CmibaOlfcS92lVPSY5qC4d5As7XN7PtPivo6tTWZFiveaXfPvv1yyTz7W9brc0j6u3/h+jvpSn3BuBd8HfYK/WwU/aZuEDQWBf40uRBeiC/uG7ZhDkV1ItpWIBzWsJ5dBux+4/CkOJ1uPPA0UuL8rLs7zwO/nWml+EaBM19G2o57KeS72RJkDnt+r7PKqzIaEvpJFgI+X5KzVJAq04zoK6WM1+i8Ju2PjsuXej7F1/+elhD9GuMZRRhn27azjGS62tK9ja+2sTjGBU/exmcnm5pJnklnb9Gkz8YQ+qYc+wd8N7+9m1WhFQ1zgX4cHXYguRBfm7Kwvc95vyDFQnKphHblWWUOvWrmOwOwueP+3jvvvC/x+rqMw5zyX93sKw7XGQznTHWVc9fxeZZdXZRYZsRF9/4+SL87bqZTOFcegf8Y1OegjztYth9gcV+DeAzFtKHodx9b9IM2xWx+72o5XQNC7jl1fb2E/x9a6We94n3cNaAdMNjePPJPM34ytrvqxZvQJ/m4//N04bKFWiu7YxL9GF6IL0YV9x3cojZXSvGDXz6V/mUYHxR4PSFdzhgrcf564V1amB67fQyXX76MU7zzeQzmu2OW7PL9X2eVVlVmd632MA7QsUB8hUWA8rozmRccCV1iFkYL3d8XTWomt+4HrmJuvJC1PHeVsK6FNr3I8w5uW9XFsbTr+kOZPXjLZ3Bz0eG/WSWbdfaaJzKbV5B3RJ/i7/fB3e1ngeKaiiTTxr9GF6EJ0Yd+Zb3nRIznut0f8x5DqN64t/KsDlu2KybWh4P13O+5/s4T6vSzlrVZ1VyBV0HyUMNmhu1xwvNd8z/VYdnlVRI/gvYh5940F75smGU4/hGqVse0g0cQ7RY8HrXV8jyUF739Q7Lu3BrB1qd5pi4cypqXof2XspBvveIavLerf2Fo/tkSvYw1oD0w21588k8yfTPuejD6pvT7B3y0f2zP5CAWBf40uRBeiCyvBC/EXSuOSNG9155ujQcwLVO6QqbOQA+MNx7v9UUL9PnY8wyRP5cyWseNKtt14vjLHfnCIWd+UXV7VGJfgKO31cG/XKjqJAn9mvoSP4XvScv9XHu5/V/yvoDfN1g0YIW0T2eM8vI8raVGZcRb/dTzLUAv6N7Y2G66Yjusb0CaYbK4vOsn8IGMd6ISSxiSegD5pjD7B3y2fa4HtDP41uhBdiC6sBH+Lv1AattXi8zWtH1fjHheoXFvsKjXqMwve35Ug41vAd4viWkn3ESB9KDLonhV7rBwfHdwVt+pCSsNd1fKqyNVATkO3r7xPYQteCYgZ8EPu6lFsxz2LrgjrTgXbEdhd2LofLHO8j68x37WL5USJbdt1/HpZC/o3tjYbV6R5J/56YbK5fuSZZNYJwT3i5yg8+qRa+gR/t1wGHM/0J/51bfxddCG6EF3owBYzKEsojakSNvNuv/jieK8QzHQMEj5WYF0JMsoS1F9LqN9uBmIVgBMcA4PrGEaanRyu41pp4ouqkb4jo8dSqlZe1YjLoO07QcTRlM7YcoH7EvaEiyspXdE4d64jsK4kF+rMLm2BrTvseJ+1nt7pbcFytnqaQFBcCXc2NLxvY2uz89LyDi8YLqBk9Oh81knmV8aHG0SfNFaf4O+Wy7IC33GijCaeW4F/XQl/F12ILkQXFnjplx4724Ka1s2rPgy+Ny3l/eOpjBOO99pUUv3+F7h+uwOTDrrdI2BPJF/2z61GjM5x/N11xzvNdvx+tfm7xynfsezyqkTcLhWN7+R75Xp2yoHuqrSbyY76Oe6hjF0SNoOv7QjsW8dvu0kf9CjfUMNtnW3C4puniYkJjjpzldN16D56sgnjxL4b6UiD+za2Nju6c8y2C/GUAJSDJrJ6KNkmmZ+ZyZuBhtQB+iRZn+DvlsvBAu2kuyvSFZsY/7ocfxddiC5EF6bAtmKQdpL4iNhjN9ZVrLgC7Ptmp6Ws+x478DOpxpEi10p6kcQjG+TX1U5bMP+Llnt1F1O+OAZ413Et1zGPqWZQVkM0nOIdyy6vSmyX+AWyULuzb6UY6L6bOq0a042T8srYYz2SpDsQZnkuZ6OEP052I7Bz8tRy/3OW3y2O9MUNDbd1Ex3vctFTe1rtKOeW5bczZezo3TaPbTx0nEVsbb1tbRYHaYUAhEVtaNZJ5qd9moALDfrEvtMSf7c87ki+EGT7zN8cxr+ulL+LLkQXogsd+AilYVttulHjujkg5QV+X2AxpD478HTHO10psX5fS5jsx2sidXmq598nlbUn4V4rI/da5yjXFbvwrOP33VX+tIHuyy6vKmxKGGTmBSxza0pHrWp1qU5GUkKNT+L32JEtvu57D/d3ic2ioRtc4aCSJi1nGhGrfzPSAlu3QcrZKbQ7Z1+bEHHKL3ruT38EbuPY2vra2iQnOsn2DghAGNT+P5Jsk8yPzO+aCvokWZ/g75bHoNh3Nibpp1Xmv/+b8lvgX5fn76IL0YXowhQkHZ9JGzvEFhvoUI3rZaGETyYhZmBNysb7Rtyxjnx22DKz8rpW0vMkf4pmLr3V03FtcUZXxdxLY5t9yWDAXHFMbZMwf5m/uZvhXcsurwokxaw7HrjcSSkHujcVGiw0ycAHx/Pq4OZjh7O+sy323j8Bv72v0A3rHXW1NKFddLNR6w6ycS2wdWfEvrPAV5ZzV3LApB0A1yL6ZaLnPjXeMaEwXZoDtrYYtj44IgD+0Qmfx5JtkvmeNH+XPfrErk/wd8tjpeOZ4t7/N6PVs0zo4V+X5++iC9GF6MIUHLO8/O+O3/4mYVbPqoLtCM4eD/efIMnH3F6I/6yUl0qaKEjDX462o+Iw7ZGIQWPsors0JmYYfHuTEywxg3uaFdMutx3vk3REqLtirRODMzLUX9nl9RvbjsqZJZT/JOVgt7Mi9XUy5fOe9VCWK+GJj3FgxHL/mx7uf0qy7exR+9JNOPTOISibZOtsSftue2y/DyX7TqtugpovEm6XxT/S/GQw2Nri2I7WLhIAf+SZZFZbvbgl9YM+STfhhb8bnv2WZ/oY8/fTZGxyfjf+dWX9XXQhuhBd6MC2oumKDbTJYczrnsHYtjL6qOC9dTUsKQ6NrsD5jn3jWt2/U3Ld/p7CaNwRd5ZaFczRWGbPEurOdqwouhK2TsZWXG9laMOfHe8St9q2KPK7lRnrr+zy+sl2y3s+L+kZLku6gU6F/eQK1NmblM/7xUNZtgVLX3H73wR2hFxiNspUGTumrP1pQUts3VzHO+zy2H6/ZLRvUWc8ZMzR+ZZnOtMAPYit9aO1kk78PRYAP6zN4IB3r2tS36Tt6JMw+gR/txqTTb2L9dNkbAHgGv51pf1ddCG6EF2Ygtc5G5FtNed+Q+rGtsMqb4wz7Qj3Eu55TMIcA1ji6KC7+1C3aeLKaQyvP+XnlTP9/5uNSOntsEmixRbu5awR7md6xNWEDO/yPeNgqIPfpwJ1X3Z5/UCFiGuH7oOSnuVORoeu33zL8LxF4/HZdsT4iJs77Hh+H7tYXZObc009bZOxGIhaxytaZOt2Op7fZ9JJl33ba/7ut56++XcJfet+wjO9rbHOwdb6Y7HlebcIQDF0wibrJPMFCRtTs8qgT/B3q+Dvur6j6rY5pj7Wy9gpMt31nWcXNv51ud8aXYguRBc6yBtKwzYwHWlI3UQTLMQZkaxHf+YZA997r9cSdvXtYIkTBWlZLtkEs+265RiQs9zrX8m+0u4SgwfMgKjt6UTk3x8NJD59l1c2w5LuaOj3Etruohzt8Zr4PxaYhQ8pn/N7QbHvyq7rY5fpHgmfgON7xu+r4npVy2zdFcd9fPIxR71cLKlvrZH8ocewtc2ztWm11mshMSAUY3OGfvHdTPTMaXF9oU/wd6vi707JMba9L/Cs+Nfl+rvoQnQhutCBbcY9KZSGK6tqk5JOzLcMwK8kOV5QFI1x9HdMnenqs07MTwj8Dg8s36qfW/hHPAyEaRY2vqa81xPJd6Trfo7nLjIQll1eWeiRvzMZxbUa6/UBDLbGudsnYyvkWS8VSBpHVmMCji+5Hs+kfMai8QR3Svi4eLYjpBc81de7jA7A0pbZugGx75b3vaP4UsZ6uS7lhu16klEvYWuba2vTto2dAlCMNJPNaqdPSjlxNKsO+gR/tyr+7kLJNqZ9kOIhb/CvqzH2owvRhehCQ1LMqaRQGsscH7hpM/UaXP6W2HdVre0xpFPMvxuRX1fm9J+PSzlJ2iY6OmQ/DeGgmSjIY0g0llTaoOoPUtzvTgHxuVey7TrYXrDeyi4vNNpH3hYURV9MHz1vBsssAff1b88a50BXRD+Kv10B0VhSV8VvbNskZot7N4CKiaIr7jckbMK48Q7R4+v4UdrJ+fsFbHadbZ1rl8xSz+13RYa6OSvl54dYaxHdgq1tla2NMk+SjyuzqxmKstmh845JumRwbQF9gr9bFX93MIUmj07qD+Nf187fRReiC9GFDk5ItiMAf0r41dwqosbkXs6G/t0IHI2rNaHEZ97geK4qZMHULL1p48w+NSIuSyd17XA4VLDTD0m61VfdSTrXQ32VXV5o3gcYWDZ7cuJ8X5dLqlM9pvjZIgrWeRCyNkfLR2Kc9Y669OW86OS8bfVcd5ns9iQM6mjrjog9s3kITjvq5pMZS/tFkoO1GlvbOlvb5XjCc6wTgOJsTrC/h8V/krW6gz7B362av/tninrTXFiTPJeLf40uRBeiCyuBhtL4mnAdjPn7ixI2DlbVmWkG0XMyumL3safOPhrjeMEY2jVSPBFX09EsynvNgPHJ1KNOir0xxkEHzPkF7q+rWc8j99VBVY/a+Io3pN9Xj3w8NPf/at7jlnEGfCdoKbs8qB/atnXS7p1pH/q/I8Z5gZ8ZNnama3t0lf+SEd6+bXfdbV1ZbDTj65fIuNrdmTCxz8+WlPH9Nl2plWh7jFvcu0XVgCeiDvl7M05MpFrQJ/i7tUEnHa9FvqOOGXeNzxZyohT/Gl0I6MLa8UqS44VNoHoAAACgwSTFRFxI1bSOAxK/63QWVQOe0MlmnWTUSaPxVAcAALoQ0IVNZJIk72q+SvUAAABAw5ks8cmU7lA1rWKKxO9e2UHVgEc0HjM7RgEA0IWALmw0SUHQ2xJCAwAAAGBNghZaQ9W0hridTNeoFgAAAHQhuhBdiC7MRlKyII2fM0j1AAAAQItFpWaaJqRY81kc8+01zNxkqgYAAABdiC5EF6ILs3FH4iebT1A1AAAA0CI0fuqTGE10kqppNBOM8xj95pq8iOS8AAAA6EJ0IboQXZgR3bn8XeInm4epHgAAAGgZmvDjfYwuWk7VNJbzMd97NdUCAACALkQXogvRhdlJitd8i6oBAACAlrK0c33r0UaaKGYqVdM4dsTo4K1UCwAAAKAL0YXownzExaD5z3QmAAAAgLayIUYf3RfyWTSJZfLrCb89VAsAAACgC9GF6MJ8DEj8cYD7VA0AAACAbI/RSReolkag4eI+9Hzb3VQLAAAAoAvRhejCUSZI9oyYKyR+V/NiqhMAAADgB9titNJhqqXWzOxcb4UjkgAAAIAuRBeiC39BJ4b/jVTI6861MeVvL8Z0kku0MwAAAICfUG3FsbpmMKNzvZGfs4uvoVoAAAAAXYguRBeObvP+IvG7k12ZEqfFdI5PnWs6bQ0AAADgFzSOW+/xul1US+0citeR76e7WOZTLQAAAIAuRBeiC0e5KvETzXrddvz2byHDIgAAAEAW5nSuZz36aS/VUguG5ecjknc61xSqBQAAANCF6EJ04RhJu5r1+mD5ne5e/trz95epTgAAAAAnmiPjbI+OOkq1VJql8vPuo4NUCQAAAKAL0YXowl+xTTaft/zuUs/fPpbsyQUBAAAA2syGHqGq2ciHqJbKsblzfTPf6JVxMAAAAADQhehCdGEMNyV5snlBwm+29/zdi841laoEAAAAyMxU40x0c1/MpkoqxYCMJdI+JWyuAAAAAHQhuhBdaGW5JE82D8b8/Zaev3koTDQDAAAAFEWTxKymGiqrlxdTDQAAAIAuRBeiC9NxSOInm090rnEyOnOv28Iv9/z3EfPfAQAAAAAAAAAAAAB+oDFHolkUbdd9GV1lAQAAAAAAAAAAAAD4BQ08/oeMxofRINeaPPCrjMaJ0djOf3eu+VQ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J3/AYPVA0KL/yfRAAABkXRFWHRNYXRoTUwAPG1hdGggeG1sbnM9Imh0dHA6Ly93d3cudzMub3JnLzE5OTgvTWF0aC9NYXRoTUwiPjxtc3R5bGUgbWF0aHNpemU9IjE2cHgiPjxtbz5cPC9tbz48bWk+ZjwvbWk+PG1pPm88L21pPjxtaT5yPC9taT48bWk+YTwvbWk+PG1pPmw8L21pPjxtaT5sPC9taT48bW8+JiN4QTA7PC9tbz48bWk+WDwvbWk+PG1vPi48L21vPjxtaT5tPC9taT48bWk+YTwvbWk+PG1pPm48L21pPjxtZmVuY2VkPjxtaT5YPC9taT48L21mZW5jZWQ+PG1vPj08L21vPjxtbz4mZ3Q7PC9tbz48bWk+bTwvbWk+PG1pPm88L21pPjxtaT5yPC9taT48bWk+dDwvbWk+PG1pPmE8L21pPjxtaT5sPC9taT48bWZlbmNlZD48bWk+WDwvbWk+PC9tZmVuY2VkPjxtc3BhY2UgbGluZWJyZWFrPSJuZXdsaW5lIi8+PC9tc3R5bGU+PC9tYXRoPquA7WMAAAAASUVORK5CYII=\&quot;,\&quot;slideId\&quot;:283,\&quot;accessibleText\&quot;:\&quot;backslash f o r a l l space X. m a n open parentheses X close parentheses equals greater than m o r t a l open parentheses X close parentheses\\n\&quot;,\&quot;imageHeight\&quot;:12.756756756756756},{\&quot;mathml\&quot;:\&quot;&lt;math style=\\\&quot;font-family:stix;font-size:16px;\\\&quot; xmlns=\\\&quot;http://www.w3.org/1998/Math/MathML\\\&quot;&gt;&lt;mstyle mathsize=\\\&quot;16px\\\&quot;&gt;&lt;mo&gt;&amp;#x2200;&lt;/mo&gt;&lt;mi&gt;X&lt;/mi&gt;&lt;mo&gt;.&lt;/mo&gt;&lt;mi&gt;m&lt;/mi&gt;&lt;mi&gt;a&lt;/mi&gt;&lt;mi&gt;n&lt;/mi&gt;&lt;mfenced&gt;&lt;mi&gt;X&lt;/mi&gt;&lt;/mfenced&gt;&lt;mo&gt;&amp;#x21D2;&lt;/mo&gt;&lt;mi&gt;m&lt;/mi&gt;&lt;mi&gt;o&lt;/mi&gt;&lt;mi&gt;r&lt;/mi&gt;&lt;mi&gt;t&lt;/mi&gt;&lt;mi&gt;a&lt;/mi&gt;&lt;mi&gt;l&lt;/mi&gt;&lt;mfenced&gt;&lt;mi&gt;X&lt;/mi&gt;&lt;/mfenced&gt;&lt;/mstyle&gt;&lt;/math&gt;\&quot;,\&quot;base64Image\&quot;:\&quot;iVBORw0KGgoAAAANSUhEUgAABF0AAABXCAYAAADWMzonAAAACXBIWXMAAA7EAAAOxAGVKw4bAAAABGJhU0UAAABFxpIngQAAJ/1JREFUeNrtnQ+EV9sWx5cxRjIiGRnJkCQjuSRJkkiSkURGkiSSJEmMJEkiV5IrkZEkGZIkueIaSZJIklwZkpGRRJIkGe77Le3fm9Ovfdba55y9z9m/8/t+ON57vd+cs8/+t75n77XXIgIAAAAAAAAAAIrThSoAAAAAQCcxp3FtQTVEyVy0DQAAgDamp3FtbFyHGteNxvWucX2k+BZeoIWghQAAAIAgbGtc7xvXj8a1CNURHXca13+N627jWoDqAAAAECm8iLK0cW1tXCONa6xxTTSuaWPHktczaCEALaRz2TJ4mtdIG5T/mFD+S+jXAIAOYF7jupWY+8bp504CiIujiTb63Lh2oEoAAABEAHuujDau241rkuyLK2nXn9BCAFpIZ40wiF62QflfCeVf7XiPXRkmliLXlwzvtSHA8y9inANQO3iu+JAY5+zu2x1pWTHXEm0y5Wv+9mrjmoVuDAAAoEKK2LwhaCFoIWghN94IFbYi4nKvEso9kXHh6bZZZJoO0Om+N64npkO5MmgmjHuN65uHMvB5yz2wKQDUijPUXgurmGt/8keLOOT6WIjuDAAAoCLWmos/vjnexvHG9drB5v2IYHEDWghaqG04IVTaXxGX+6JQ7hM578kTx+bGdbNgZ+OJ6kjjWuZxgelujnK8aFw7CZHFAagT7EI73jLWz7fZO3T6XMvCYjLx9x+MEAMAAABi4ZZi+8ahhaCFoIXcGSB5pSrGD/YuU7a0cg946nBTOTrc5YB1dsmxDB9MpwcA1AsOCve2Zbyfa/N36tS5tr9FbPDuFCL6AwAAiIUtig08UVG5oIWghdqWR0JFbo2wvFuF8j7w+JwB+tX1SbvYJasn4HsPOJSBo0IjcBQA9WOVZT4arcm7depc228RWQiwCwAAIAZ2KnZwLbQQtBC0UDb2KpUZG3eE8vqOXbI9Q+f/J/B7L1SeP0IAgDqynn4NOsbX7Zq9Y6fOtZyWs9VzcxhdHgAAQMWMKR/8ZZ+GgBaCFmp7ZtPPYEhpQZLmRVTWPkoPPMRlDRH9+LFj558M/O77U547DZEOQG1Z17i+toz5p1TPSO+dOteusdi1IXR9AAAAFfJesMNlL3ZAC0EL1YbrQqMejKich4RyXg/0zM2OnZ87Sm+gMrD7mC3T1A9TPgBA/WA32tZdHXY9nV/T9+3kubZV3PAu4goMAQAAABWwVLHDh6GFoIWghfKxUWjUZxGV84VQzo0Bn/vGcQCECmB7PuV5CLwIQD2xne1lA7u25u/dyXNtqys37zL2YygAAAAomYOKDV4OLQQtBC2Ujy6S3ciWRlDGQaF8U4Gffcyx898N8Ow9JQ80AEC1cFCyCcuYP9UB797Jc+1c+j2YHLtPd2NIRMsCwsIYAKB+SPEzP0ELQQtBCxXjT6FRz0RQvrNC+c4GfrYUS6Z19dWnu9sGQtBcADqNu5Yx/7xD3r3T59ohSxkuYEhEyWIjDPlc/QJUBwBtwzqzqLAWVWGFN+K/C/Z3DFoIWghaqBjLqTpPEpcJQPLEGSyhDDfIbdXxhMf2+GK5/ygBAOrKSIpRHeygOuj0uda2w7gRQyO6j5JXLRppANUCQPRwRpbPZtzuR3VYWafY3r3QQtBC0ELFkWKmbKiwXDHEnFlL5UWTtuUs5+sebAEAtWU52Xc2Os3TodPn2sWWfsBlnIMhEhWcaeEb/RrYcRDVAkC08GJpMjPMMlSJlVOK7V0ELQQtBC1UnMNUfnYgF6TsSodKLMdrxwFQZIGKI1G/IvviUi8BAOoqBm3jnlMkzuvA+uj0ufaypVyXMUyiYwv9HutgNaoFgChJzqsfUB2pPBJs7ltoIWghaCE/SGfIOE3U7ArKNNs8O+0sW1+JZTlMYQMb8WRzP2WSm08AgLpykuKNp1UFnT7XLkl535UYKtGxj35PcbkZ1QJAVBxtGafXUCWp31xSLJHQ9QYtBC3UUVrortCo+yIQNKGjNkuwS9MPcgtslCew3lWyRwmHyzIA9YXPmNuC1v2gzl1sxVxrF0LPMVyixPahsBfVAkAUHLCMz2FUi5Wtis0NWW/QQtBCHaeFhoVGfVBBeSQ3t+0VlGeUwgQ2OmG5B08+iK4OQL25ljKH3Ojweun0uXYnVZu2EWTjkqWt/kS1AFApR1Lm0XmoGisXFXsbst6ghaCFOk4LcR7sL1RdAKUki4VycPTxrgrqZ6Vj53+X4Z67Uu6xA/M/ALVmUJhDNnV43XT6XNtD9h2uNxXZPqBjyzZxq3HNQtUAUDrnU+Z7eAymI8UQeQUtBC0ELeSfyxQ+NZULUgTtSxXWz3PHAeByrnt9SmcaIQBA3RlLmTu+4sMacy3ZUyZWddQXuHGP7AEJEZcNgHKYmzIO4YEm06/Y2b+ghaCFoIX8s8axcau8qswQsN+xjFqqLV7Z/UTIUgFAJ7JImDvGUD2Ya+lnXBDb+06ga0QLe7WMW9qMU12uQPUAEBT+Nnir2IuNqCYrO5V62wotBC0ELRSGNxEvuLyuuG44uvdXcgtstDDlHpx16R3FlRMdAFAe54S5YzeqB3OtIka3ontEC6fZfGJpM85stB3VA0CQMXfewVbwDj88J+yMKTY21DFJaCFooY7XQiciXnQ5EUH9XHIs66kU4/CM7C7IszG3ZKbfDDruFzfp5y5H1gBL3Cbspsbn7z8bw8wC+ZUxCAMFy8hGftgYtUn6GayKnzFh7t8fQT3+QT/dC7kOX5v3b9bDS9PnV1n+btAYRg7Adp1+ZhWbNH/n+ywux3na1rjONq7b9DP+VG/Ge3B5T9PPwOBfEu/42PShMgLsceysjxRH7KzY6fS59n3K+z5E14iaPkEk1z39KWyyPzieA+9yXzMfRx8Ttnna9LFX5j0OVWQ7eoyt39O4rjSuf0ybubLczPPvzHu9N20w13GcjSj2tMqsp+2ksz4I9fYYWghaCFooHAMRL7oMRFA/y8k9sFHrqvrfZM+J3oc5RRVJbIw40NNlY9i/FuwjvHJ/kvQV5G+UbzWVy3xEmCySKdrWVFCnvMBwnLJ5tt1sEUN3AoxVFnHrEyLuAdlTCWYRAstSxl7r9SFF9Phkm/D8jxjqmGsT3BTeeQm6R9RIWSf+dvyohE3uLJvMrDN2z3UhwZZpdF2g9l5pFqvYq+S28KE+7qg/rpPs1T4vZaHltPlgnPb8fXGqg3RWFjsbaqEYWghaCFrI8DDCBZcHEdXPE8cyb1FEGBv3pZhPfoFz02824ogzQrzMYFxdz/itJf3sb2sqtSy561eTHAne1g/KSmPIzzlrhGura+ItI6oWJCZudlc8mhCBvNjRbf6/bynv88KxLH1GPJ80k+pkhjpzCfzVbQTDdMa2CBn48rbw7FsY/phrExyvQAgDP+x2sFXLYJNhk42tPWjqypalgxcZeCOiJ/H7FebfP6eU/7ppt7xwfbG3EnvR/JvRhp50aOsPDvdpTZqx0PHv8l4+jyrEpLM0DlE1cXCghaCFoIUMeyNcdNkTUf3scSzzffP7EWqPnOgx8L1AH3GJsH4s571HHct/Muf9T5dQt/vJHkhr1AgACRYF7xKiagUVyxCwveB8oBkNdhF/mvPeoTIcsIj6ITz3LIY/5toEW4X3fYuuETV/OfRZ/pja2QbvApscjm1k94KYMgt3WgyS+eYDPS3Nb97d7NsF2ny9cN8dGRZwWmOw7Aj8jTHoqU1j0lku3KHy4+BAC0ELQQslmC0MiGkK45bUJ0zGXJZZEdVPd8qkmrYjb/t3BNWzc4F+nl3li92Wb1H6Sn/rNaTc+0oBgzyp3LvHlDXv/V8ErFNegLBl1XiXcQJeRzMr5dLuiMvOCLum824ce7jwefXPGepK2z3lHeQiO2KvArXDFuW5wxj+mGsTLFDedyW6R3R0kb5zbPsYmxXxO8EmhxnbaUde2ZsoS7yyuWT3kmnast4c5WNPl01mUYf/folZBJrIuFCSZBf531xJIh3JulDCOIlRZ7nMV9Lixz/QQtBC0ELlIJ23PBzgeYeF512PsH7OFTDmI5g/MsGiQstV/4Nm3DFtk9U9+v3c7FpjdOanGMvW+6dhSxX62Exw3WYR8zrpu54h2JiyAPGI8i2evqCZM7e+d0aWWNrJdp1TFnOShol3EQ/QTHBEFnEvSXddD4G2+w3PN8y1rUi7wqdq1s7/dfDF8+pi2OSOsMlchrRNhqM577lBeI8bnhcWpI/0v1P+bijnuHD9mNJiXgwFHg/tpLOSrK/IfkILQQtBC2WYxEPsALwQnrchwvpZmrPjX8a8kQvtjLyU+izpPsm7Y7YgeYtyCjAWcPcTv+OsOLtSRGpeAZmXtF2Sfyj/zuqVAu3gQo8i6v6j9CCHK1vE7OkU0b+qokWXF8pzezDMMde2IAVgfIZFl1pdbDt2wCbX2iZfEJ5X9KiZtAjmM7iuFPPxWIpdTnpGPTD1oHmjTmewiYeU+3QHHAftqLOanFKesxpaCFoIWqgceBVVivLuMwjcMuE5UxHXUdaAw3cxZ+TmgFK3ad5Xyd2scZKzRvyXY1DfoF+9KhbnvL/vaO1pK+IPqZgr+0jOdsjClxz1tCQh4jj7xZAyt2kfP77pIXml/juGOOZa5ePU9jExq0Zt/B+u/x+F6G6D9oJNdmd2y0JQ67XPwzMk2+wzteo/GT7S+xPfET9aFpZWK/WfpcxSDJqQSTjaWWcxj6h8Ty9oIWghaKEU/qRygk2epfYMqJQlsFc75USPkWuUPQhachV/jGR3zHnK/a9a/iYZoO8pydkOepT73/FYVxcpPQ1j0VSlWlDC5QXv36UY5CuWv2H33Wbmo8+k785oiy4fAvTfDaSn+gOYa7POe0M1amMsuPzahwfavG/CJv+Ebe7jEjTuZuV9fB1f+yR8pHe12NlkxhVbdqBLVPyISRfJMYZOBur/7ayzmguBktYKlUEIWghaCFooBemcpE8PlKmMhjsWusg9YOcqzBWFkFZ3J5WJySUm0Fal/Xa3/D55RpkFlRasTtvV8XUmMW3nhRcjFnm4vySSfOwMakd/tlqE86OE6HMRav3KM0J412kZ4eAFh7nWxlkqlp4Viy7te30iv2lsYZPLt8m9JKd69RmotFd5n0MentGdYZEqqUXSYtXMsvQj9lTNctRqrfLe6wL0/XbXWcw2pd72B5o3oIWghaCFBKSzdz6iZ2+g9j6ndcax85/BXFFokpHifLR6P/xBMzsfrqv12s5CcpdoIc3s9nBQVpddDc3Q+AgcdjjDYkVepNXmMQ/3l9rBFpjxauL/3+z4DG1H8H2APqyt0t/EMMdca0GLm3GrRu+KhZb0tMuxHTeCTXZDOlLEH059JY4hHzZG0utHUn7n0t5Dpj04yPC8jGU6TvIRGd8pj+ugs7SFnZAb3tBC0ELQQjknmOuBB+ChNqifAcfO/57C5LvvBP4gd+8HFlvNoyYPM4hV6Uzw2xax2dy5Yo+I+Y73HwssDKSFhKse20I6V7nLw/0fZDDGSdGc5YzzQSo/kO5dyu4qDzDXbqfOccXGAkv7HDeCTS7+Ubul5DH0ysP9T5CeaWguzXivv8uxiJIVKcvVbc/PqovOYl5TuUesoYWghaCFHOCV+LRzf7zTUeS82GxK3y2ZJv+7AKG47zgAtmGuyMVOcg+g1DRWExmN/Vdy27U7mxBlKzLcXwoOW3TnYrFw//dU/HxxkrfCeywoeG/tjHFSbCw3iyN5Fn+1VKETAfrwpPLMSxjmmGstaKlWpwmL+XXRWTeUtv5M8Rw3gk2W2aW05VigdpGe+TXgAkcy6OrlxL9vCtwPu0n2uDrs8Vl10VmMdsT6RsA2gxaCFoIWUpBWJvcUuK/k3tku5/qWK8Y71PndTkL6SE5Gpt9PM9lnlmS4/yC57dqtoXzpHVcq9y+SuYAnmRcUflekKXCmAy5UbFMm1LmJxZnmLs0ryh61/CXp7vy++a488zyGOeZaC5sc3nUxukZt4CPb2nn9GLIbwSbn+zhv1kV/gDaZRWFTYEv2/5alPa5FMD/6yrJaJ53FaEc1dgZsM2ghaCFoIYVhRwObFcktcHsb1AsbzinK5iY8gPkiM/8K9TmSEDrfKN+52t2KUOkxH/rNPPFXMt7/mNInFhaoGym41BPP7bBOeNZlD/cfJbf0kc3ffc0o5JsLNtoY9R0FvcvhmXsxzDHXWljv8J6b0D1q19f/pbiPG8Emp/NIufdIoDZZSGGPzW4R7n3Q/Ka5ocHxdeaV0A8l/fOxpOe0m85ixpS+siBQe0ELQQtBCznAK6+fPTeoZCA+UfxuQr1G+GQ9m30ac0Ym5ij1ucL0lWZbXPBsgJoeV83z2exhkdWzQlpcLLJzoZ2r9x25/BCFdWGcIN1NOJnRIs/ukpYRwxastyguCz27MdQx16YILBxb7Tz4uJHmhv+JwsQFgU3Oz37S4w70BGoXbSe46PGiCySnME56ru8vqS8+pfBHuOqms8gsSKU9403A9oIWghaCFnJECgp2Isf9pIjjf7VBffxN+QLiTRHO4GdBOnLSDPbV3LV6mfODeUoxAM1I/NOU7cw4kX7muMj5Vcnd9V6AtpACGxY9z7xYGTeLzIfIh4KC6i8q3xVzrsO8sAtDHXNtisjS3nMnukgt2eDYzy+U3M9hk9Pn+Y9KWx0I2C7DyrOLfky/Fhb/us2C0n9Gl5Q1N06X8PFeJ53lsog0GrDNoIWghaCFHFlDfncGpF3t1W24AMWBr8YdB8BWzB3OXBTqkc8MLzUCil1n86S4kzyu+L79NOPCfCzH/TcH6gsHSN9t9EkXpZ/F9SGy9gnv0rz/rYQByeu6/Fqpt6MB+vBaCA3MtQGFxh50k9ry2rGf8xGHBSWVCTbZzmnSvVxCfvicU55fJJPPApI9SpJZTtdHsPhX9IhYXXUWc4Sq8xaAFoIWghbKwBtPCyWrhPu8jrwObCm0eXdnEbmdOePrPuYPZ6Sgp7yz86zgx7KUZYDdmJsutU9z3v88ycFh87gas4vmewoTZymNjSTvtBblFsmukcldvI05n+HinrgsQN257FhDaGCuTRvrOAPfudwm993M0ZLKBJv8O7yDrwW2PFpxXylip6WkF/tpJtvOnRLHhrT45+OITB11FnOP3BIWhABaCFoIWigDJ4SXvehpsjwR8fvbUlZxoLiVid9MEALq+mKOYhxOUfFAZlKazqY4452HJTnv/yKA0T6q9K0NAdpCCnJbNK4A7+5I6UF5Z7Lptl3kONYepd4+BOrHLkYRQgNzrY0eQpywTmbSsY8/pnI8XWCT7YyQHitsTuC2+aqUoUhyCmlT5FSi/ZeWODYkLzAfC5B101lNrSUdrXseuM2ghaCFoIUyMEDFg9/ybz63YadYQTOR+KVMJ0cdO/8pzCUq0hllFqNfjKEfLPCM94JIak5keRcC+8h/FoNuklOKTgRoBymQdt6dwSSSy+lUQoTzblpvgedoEftDpbgcJAgNzLX5mEXwdOlUDkTYv2GT8y2OXQncLksc+kneNNXSpshH86FepqcVM5/CHpGpo84i0j1NQqdrhhaCFoIWysjDghOdlD3kQaTv3J8iBGwR2ueRvJKcPN8LZK441OO5wELlLeXPZqMFtluZ4557qXwX5h0k77AW5ZQi5H2lg/us1N1woH7schYVEfsx1+btO4jpUj9Wp4jt5MXjZB1scuU2eZ1DmdcGbpd9yvNfFrj3WqUPNhcFytwwldrRxxGZOuos5ozyXkMR2DNoIWghaCHHyeiuw9/fabMKY5fQV5aynhX+5iq5rToOYV4RcUmZOSdQX/bhkntdKXseHitiY36AdpAWWv/0cP9HDu1wq+AzVir3D3mWuZvgrYC5NpzQQPaiesEu+NoCMWdZ64NNjsImX3ZYHAvNHQrndn/KoU0ul9wPpXb0cUSmjjqLeULyEbjuwO0GLQQtBC2UkdnCito0yVlF5lF6ije+56zI3pXdKu+TPVq7xGrHzn8Pc0sqSx3q73jBZ9ykcLtDRHIQtjwpj7VdwPEA7aClFyw6gWtpH5tzQ9FdtGPKM54G7s/aO17s8PGOudaOS4rNbQTqwn6HueJYRWWDTbYzVfGChJYCm68ix72eOrT70pL74vuACxR11FkuWquskwbQQtBC0EIZuSa89EHh7w5S+fEUijCaMuG6rAa/dOggPPksJGDjEOk7ar0Fn6FlGygSuEwTqHlWZE8q9zwQoB2uK/236M7INgrrrt5ES6sXOgDXB4prpxBzbXvgkmJzE4F2hzekbintzF4mq2CTo7LJLsehQqdq1Y5MPStw7zkO71d2VhStzosuUNRRZ7lorZMltR+0ELQQtFBGpGBM0o6xtGK+IbJ3tEWjf0nurrOuQfBOELBxL/BH8irl/kVTlx8k/0Htnin39D2RauLGxzljLUYA7+AVdeXtJn13ZV3F/flqB491zLXpbHR4r8U16Qf/4Uq9+PjI3IrbBzb5d3Y6fOCEPrJxl8Id1xh26JtlxxXaR2GPyNRRZ6V9zFfRjtBC0ELQQjmQ3PtsqfykXYapyN5tOKWMWYwyH8P6SvUObBQKzV3Wx0rtcQq7m3FbuPeLHPfTdpzeBGgHzdXbhwfKWwrvarpFeQYHrOwK3KevKWW42aFjHXOtzJDDR11XTfoCFlfsH5GHYJOjtMkuH7JPArdLH8kbClMF5wctTsREBX1R0iVFj/7UVWcRyWmFy9BA0ELQQtBCBfhTePkzlt+fFn5/NqL3smUN4KB2ec7EXnIUVnAPz/aR7ONM4rhigIrEF+oiOfPEhRz31FxDr3tugz8c+u2Wgs9wcc32cVb8QgRGXnPN/7sDxznmWp3tyvt8qFF/wCLL7x94K2CTo7XJjOZlEnrXXjsKc6Tg/d9TfPGFpCNoRXfw66izmAXKM+6W2H7QQtBC0EI5WJZxFU2Kej8YyTstalwf6fedpvU577fcsfMjoO6vaNkAigZL0o6bjBa8v3b2MM9kd5rKjfj+nPRV5dkFn6G5QvoK7PZKec6+Evr0ZqUMUx02xjHXurFbeZ/bWHSp5cULwb0RtQ1ssp2Jku1ya519UHR4T4H7a3PqtPmYLxMtC+Hqgvevo85i9ijPOVxiG0ILQQtBC+XkBbnFaFlPYYJ8+YTdNN9Yyrej4H0fO3T+KoxXzEi7Kxysr6gL2ValPdYWvL+UYvFHzvLfpvJWrZs7ESzo0lKXvvTwHO2dfKSQ73cYf2UEFZutlOF7B41vzLV+5hK+zmPRpVYXzwP7Imwb2GQ7mit/yPSsWoya4YL3P0J62vKykcrk44hMHXUWM6a8V5keddBC0ELQQjk5TG5uldK50BjOK7Pbqi1//YiHe+8hN7GFgLo/WUHhY3xcJDlDRFEekf/V5RdKvfgKssiBqJruu5InStEI813GuEqG10cKeS3QYZln0v9VytLTAeMbc202tPPv27HoUpuL56LlsMltY5OJ9FTNodqTbcVU4AWR+8q77a6gL0pBWH3sdNdNZzX5RPKiadlAC0ELQQvlXKWbFj6aesz1TVhp64vgPe4GEhIMu4B+dOj8kwTITAIhd7yIZJfgoquls0l2k87rxqntqPkIINWTEB3XSD5DWXSCW6+8zw1P/Unb4fmrxL6tueiv74Dxjbk2G3fIf8YVLLrEd/F81xtpu8Am5++zswK1iRTLhT/mBzzMpdKC0o+A75ZGl1Kmgx6eUTedxWhxY8YcFwighaCFoIUi7TjJlXDpHNbdCMo/WkK5zjkKrw0EnlDYs55a8NaiZ4I1N2ktfhELXFvqvu/KfX3Q9EibMB8AkmHU3BK1D4gzyvts9fRO7ws+Z6+njwpGC9I3XPOxjbk2O1J2rzcEYqOb9GMfrR+vByN/J9jk9HS630qwy60MKIsDPjxQtMDJVcRPWF+gHTkrEQdo3ag8o246i9GOibkcZ+TFgIfkb5McWghaCFooJ9Iq7TjJEem3VVx22w4On4Xzvaq72LHz36XOZp5SPxc8PEM6Eucj+rXkJv1e+dvmAiW7e7a6V2p9pyhNw8yio+kS/TJnPe01YnyJ8JunyodIt4d36nX44Ol2EHmfPc0Js0jeqTtb47GNuTY7vKsq7dBfwhpHtPzl0Ac50OlK2OS2tcnMZAWLLv8Iz7tSUv/dWUFfPFWgnzR3ybXYJXXTWWQWm6R3Wqz8fTNV7wuPbQktBC0ELZSTbkoPAiVVko/ga0XYbykTr6SFOu40Tm6BjeZH2MYLjHCZNMaC3dZ4dX6R5+fsoPAuh/cDCxYpU46UbnBNwgjZVvm1HbV5Bco8TL/vekjBzqQUy80djG+CwJlD5aRwHlKeMy787QDNuGf6DGwZ+kx6jGCuDSOaNhKIld0Oc09fG7wHbLK8864FXvWNlG73iccPt9cU19Ei5iHlO458zPzmjMMz6qSzmt9n0uKGdrxkvln8YXvpO8sstBC0ELRQTlzzglcVS6GVnSkdL2QQu73UnoGN1lB6EC4+O+zTNU2Kv/HRw/01A1T0SMt8yufGOUAzqR/TUmO+ozBZErYk6uRSy7+nPetoyr02Je61zVF8hNxFO5JzrPUmhPpNz+Npd+A+HhuYa/MjuWDz3NtFIFYkW3apjdoONllOV32SygsIulKoK58fbguUd7pTQT/UUoqnaYZmeuJ/HduiTjqLjD6X3uea8vf/BLSV0ELQQtBCBT7Msy66rK6orGnney8Efu5cx3qZiqgD9ZMc9bzZ4X14vPA7S+eUrwRse19HWrYrdbUupV80I7lz+vS0HSRtRy3PImYywvl4S7+TYq5sttyL3+2b4wQuZTObJn8ZArQgummr480dGD4nOsfzmJqtfGTUKXU85tpiSGNwFOsa0bI05QNxmuJMBw2bnM8mM6sofJBhMgsqU8I85tNuaB9qVWQt2qSUyfb+y4w+zfJhWyedpd1f2+A6bn7zKFCbQgtBC0ELFeBNhgWX1xWVUdphHyjh+S8d6+dQJG160bG81zw8SwuSNuThGaMUNsWi5vHVutPCH/TNIIUfFCNzXLk3i2NXF8FuM9k3//a5ZXFBEh+twdvW0kz6Q5e+IAW3feCx/z6j7LuQzaB23yjcDsQVqn8AOcy1xZHcr1cTiBGeG21pZz9SejDWWIFNdvvwk47iHPXUp9JsGetu31k7blE5myJZkDJofbb8vj+xSHUkw3PqpLPI6CnpfdKOJjU9hHjTdWHAdoUWghaCFgowKcbgyrRfKM9ESWW47Vg/bOznRdCmU47l/ebhWeeF+3Mcma7A7+NDHGkGLsl8Y4SbhlwLqPiHQzs8JD2aPXulJc+4s2C0uSVLbrbJtthGMzsv46TvTC5V3uGwx/6rnc/uEgR6yECBK4QyXa2BLcBcW5wuSs+k8YJAjMxKsQHc5xe14fvAJrsheYY8L1j+2ZQel+ER+Y8FoXk3PYzwo+uBZcGluRB2L+Nz6qKzmuRJgb068XebArcrtBC0ELRQTgYyLLoMlFgunpw0j42nJZXlYYY6uhdBm/7IUN6iZ5el3SIfcTUGlfL78GrQPvKXmnraRzPnxbmOXYNAPXdoBz7bfbBljPF/32VEWuuElSbapNSJvMuylX49JvSc3NIXHlLK7/PjZFp51oj53bKWsflnCWMrLQ3re2pfMNf6QzqyuwfrG9HB87otICx/IM1t03eCTXZH8qrckrPs/AH0OOWe5ynMcYC1Sn0dqagvflMWAJeY+thOM560b3KOvTroLFcN1NqHeJHlS8ltDS0ELQQtFLBxH5RYnkGyu/raXCZD70Stpuxxb3gA9FfYnp8cyzldUABokal9eB0cpfBBu6Yzti8b3M0Z7r8hRx+SsmdIgiTLvf4l9x23O8p9fPI5R73cLGlsSQH0/mjDuR9zrV/S0qO+IwTQjZG7ZN+pbde2gk3ORjLwru3jMevcstx82NvG/6YK5p0QmyKu9OWYzz8WKGsddJbrouNJM0dx/02mCT9XYvtCC0ELQQvlxCVSchkrUyuN4MlicLkBtwdoRD4TzCnrvuSctHnS5DgTfH56dsntedWxjEXPXh+i8GeIJTfjMU/19SGjKMhzxn/UgxA46/Cc7473eplBCPDYkrynfHuY3MpYL39T8cCNWUg7a3uG2gfMteX2jUMEYuMGtV82CNhk/3F3VgjPmyQ5tW+TOcYOts6nP4zd7g3c7k+F+qnKlX8VZZvHP5H70bA66qwkT3KU+1wFbQwtBC0ELZQDLRo1TzCzAj6fJ8r3BSdK7mzjRkhdpWxBevi314xg4NXCz+RvxTx57o531Q6X0J6LSV8p5wmm6Gr0fQrrGTVbmQh9LQS6LlKxIcwbnKzbLA7k6TuvMvTnp+R2tjmL+NZ2kHwHmtyYoW6ulbzgwmwVDHHsYK4Nx3JKd2mHl0tc2OKe7KzBe8Em52MhpcdgaXpSbm35gO4z/zZq0Vv8vy9Q2GCmyQUfqY6q+gDudtChycWtQU/PbFedlWSEsnl57a+ojaGFoIWghXJyjcJmuZH4GKCz7crw/F0Bnp923S6pPdmV9aswUWzzYNwk8eUjmJ6WNtKXoOFFKmllmXdgjniaLE6Qe8ydV0bEZnmuttN5Osd7nCU5K0AILpOe8rzKNK5pomuI4gZzbTgupJRjG4GYOGyZSzbW4L1gk/18RD7OOd9Mm4Uttku9Jbb7sFKuKrOEHHSotyvkP35SO+qsJD3k5u3C3upLK553oIWghaCFchq5vSnXYlRPW7LIfLzyaud385+jaE8rg2Zi+mLqilfAbxlj3OP5WZxtYcQYzObzeCFsypSBBcOKAvfnj4qJxH1ZVJyj9svEsYN+7hZ9M+/COwHNVfs5FZctLVvCAwyljoT7o22RexxVExWtH6hsE1eiWjreJrcyYBZPrhsb9NmU4XvCFvFH8Zj5wN5SQpnaFf74vpdoR54nOWjtmcALBu2us7g/8VGTZwkN9MXYFK675ZG0L7QQgBYCAAAQlLTz46tQNR3HSbJ7gS1C1UQDZ3hJ7n5PUfW7xAAAAC0EoIUAAACAFDg1qC0A40NUTUfRR/adnQOommhgV/9X9GsMiYWoFgAAgBYC0EIAAADiJi1t4hZUTcdg2+W7h2qJDl5kmTRXP6oDAACghQC0EAAAgPY1NBylvRdVU3vWkD0TxzxUTZT0ExZcAAAAWghACwEAAGgrOI3qS4vBuYiqqTW9RlC2ZoZbjqoBAAAALQQtBC0EAAAA+IODhNlSEG5A1dSWG9R+aTIBAAAAaCEALQQAAKAtWUe/ZkdppqSdj6qpHQcsImMvqgUAAAC0ELQQtBAAAAAQjmGLAXrSuLpRNbVhfeOabmnjo6gWAAAAAFoIWggAAAAIz36L2BhDtdSCwcb1qaVtj6BaAAAAAGghaCEAAACgPPZZxMYZVEtbM9C43hPcaAEAAABoIWghaCEAAACVs4PgelkXFjauKfo1Mv8WVAsAAAAALQQtBAAAAFQHn3ltdcE8jGppO5HxLtF+vMOzAtUCAAAAQAtBCwEAAADVs6RxvW4RGyOolrZgkH51o33YuPpQLQAAAAC0ELQQAAAAEA+9jetai9g4h2qJGk57mdyZO4UqAQAAAKCFoIUAAACAeBluMV4cyb8H1RIduxrXD9NGk0Z0AAAAAABaCFoIAAAAiJz5RmCwEfvSuBajSqKiq3H9a9rnEv3cmQMAAAAAtBC0EAAAANBGcGC5IVRDlGxoXGtQDQAAAAC0ELRQffkfSihYTrbU13EAAAEqdEVYdE1hdGhNTAA8bWF0aCB4bWxucz0iaHR0cDovL3d3dy53My5vcmcvMTk5OC9NYXRoL01hdGhNTCI+PG1zdHlsZSBtYXRoc2l6ZT0iMTZweCI+PG1vPiYjeDIyMDA7PC9tbz48bWk+WDwvbWk+PG1vPi48L21vPjxtaT5tPC9taT48bWk+YTwvbWk+PG1pPm48L21pPjxtZmVuY2VkPjxtaT5YPC9taT48L21mZW5jZWQ+PG1vPiYjeDIxRDI7PC9tbz48bWk+bTwvbWk+PG1pPm88L21pPjxtaT5yPC9taT48bWk+dDwvbWk+PG1pPmE8L21pPjxtaT5sPC9taT48bWZlbmNlZD48bWk+WDwvbWk+PC9tZmVuY2VkPjwvbXN0eWxlPjwvbWF0aD6fbYe8AAAAAElFTkSuQmCC\&quot;,\&quot;slideId\&quot;:283,\&quot;accessibleText\&quot;:\&quot;for all X. m a n open parentheses X close parentheses rightwards double arrow m o r t a l open parentheses X close parentheses\&quot;,\&quot;imageHeight\&quot;:9.40540540540540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154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Registration System</vt:lpstr>
      <vt:lpstr>Warning</vt:lpstr>
      <vt:lpstr>Prerequisites</vt:lpstr>
      <vt:lpstr>Registration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Administrator</cp:lastModifiedBy>
  <cp:revision>8</cp:revision>
  <dcterms:created xsi:type="dcterms:W3CDTF">2023-01-21T10:04:49Z</dcterms:created>
  <dcterms:modified xsi:type="dcterms:W3CDTF">2023-02-14T17:01:27Z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