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1466850"/>
            <a:ext cx="70199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552575"/>
            <a:ext cx="67341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562100"/>
            <a:ext cx="67437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547813"/>
            <a:ext cx="66960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1485900"/>
            <a:ext cx="69056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1585913"/>
            <a:ext cx="6772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1533525"/>
            <a:ext cx="6838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1585913"/>
            <a:ext cx="6772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528763"/>
            <a:ext cx="68294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562100"/>
            <a:ext cx="67437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609725"/>
            <a:ext cx="67151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524000"/>
            <a:ext cx="68484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495425"/>
            <a:ext cx="67341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1514475"/>
            <a:ext cx="67627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1571625"/>
            <a:ext cx="65436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566863"/>
            <a:ext cx="67913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552575"/>
            <a:ext cx="67913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1509713"/>
            <a:ext cx="67532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543050"/>
            <a:ext cx="6734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1547813"/>
            <a:ext cx="65913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1552575"/>
            <a:ext cx="66865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552575"/>
            <a:ext cx="6629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552575"/>
            <a:ext cx="67341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shoaib khan</dc:creator>
  <cp:lastModifiedBy>shoaib.khan</cp:lastModifiedBy>
  <cp:revision>2</cp:revision>
  <dcterms:created xsi:type="dcterms:W3CDTF">2006-08-16T00:00:00Z</dcterms:created>
  <dcterms:modified xsi:type="dcterms:W3CDTF">2020-10-22T07:43:15Z</dcterms:modified>
</cp:coreProperties>
</file>