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Wireframe for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sz="1800" dirty="0" smtClean="0"/>
              <a:t>https://www.youtube.com/watch?v=pN92rnO_n5U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Wireframe for Website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for Website</dc:title>
  <dc:creator>shoaib khan</dc:creator>
  <cp:lastModifiedBy>shoaib.khan</cp:lastModifiedBy>
  <cp:revision>1</cp:revision>
  <dcterms:created xsi:type="dcterms:W3CDTF">2006-08-16T00:00:00Z</dcterms:created>
  <dcterms:modified xsi:type="dcterms:W3CDTF">2021-12-01T09:29:38Z</dcterms:modified>
</cp:coreProperties>
</file>