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762000"/>
            <a:ext cx="73247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828675"/>
            <a:ext cx="74580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695325"/>
            <a:ext cx="72485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785813"/>
            <a:ext cx="71247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638175"/>
            <a:ext cx="74580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b="46499"/>
          <a:stretch>
            <a:fillRect/>
          </a:stretch>
        </p:blipFill>
        <p:spPr bwMode="auto">
          <a:xfrm>
            <a:off x="919163" y="1252538"/>
            <a:ext cx="7305675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914400"/>
            <a:ext cx="6791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1109663"/>
            <a:ext cx="70675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838200"/>
            <a:ext cx="70770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685800"/>
            <a:ext cx="7067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67722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00100"/>
            <a:ext cx="66389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719138"/>
            <a:ext cx="554355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019175"/>
            <a:ext cx="68484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19263"/>
            <a:ext cx="72009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1390650"/>
            <a:ext cx="74009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1176338"/>
            <a:ext cx="65913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shoaib khan</dc:creator>
  <cp:lastModifiedBy>shoaib.khan</cp:lastModifiedBy>
  <cp:revision>6</cp:revision>
  <dcterms:created xsi:type="dcterms:W3CDTF">2006-08-16T00:00:00Z</dcterms:created>
  <dcterms:modified xsi:type="dcterms:W3CDTF">2021-12-20T03:57:06Z</dcterms:modified>
</cp:coreProperties>
</file>