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918" y="-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E76C-215D-8C89-C470-7C7EBB59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50CBA-3EFA-6A74-3ABD-2B791DDFC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11E46-0FA4-14A9-0E08-A4AB9B1B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FA5-BEED-4CF1-AC31-D49AE0DF17C8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EC852-32E4-FFDC-F6B1-9EEAFF32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C8450-8678-061B-E3A7-A47AE567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EDD8-9AF3-4FD9-9512-27A2B0156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9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2DAF-424A-8660-5462-53FE239B7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7C27C-EE71-0054-6F04-3FC11045D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A003D-1D98-07DE-57F9-5A03BF2A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FA5-BEED-4CF1-AC31-D49AE0DF17C8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98497-3520-8B98-1E2A-826BEDE1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E129-BE8B-9810-E8F9-EE719834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EDD8-9AF3-4FD9-9512-27A2B0156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2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D3FEAE-3971-8190-D88E-2A57827C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2AD7F-29C3-EF1F-B88E-DBBC2BC06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45E3-DFBF-2220-94E0-0372D2BB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FA5-BEED-4CF1-AC31-D49AE0DF17C8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653D7-02B4-0CFD-AD40-57F9876E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1F3FC-E0F9-129E-6655-BDE6AF28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EDD8-9AF3-4FD9-9512-27A2B0156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4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5E9A-1DBF-A66D-B803-88CF4703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3E490-D344-C959-E63C-BAD1A57BE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1F1A0-4F90-4E54-D79A-BE380A6F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FA5-BEED-4CF1-AC31-D49AE0DF17C8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FA217-2F63-B988-2EF2-81B8C973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90B8D-11C0-0F5F-70FA-01E858C4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EDD8-9AF3-4FD9-9512-27A2B0156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7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99BD-4D39-7BD0-E492-2B2D005D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F88CC-D78E-A627-C59C-20D4A1388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FFB40-B243-2E5E-4C6F-543BE414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FA5-BEED-4CF1-AC31-D49AE0DF17C8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1D4FE-571F-4B5A-4450-FC12CDEB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D8063-9F80-F97D-DC82-42B25CBA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EDD8-9AF3-4FD9-9512-27A2B0156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4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56F1-A23F-9283-E45C-B2A95EB39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4C3AB-D1DF-D04A-C020-DAB011003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A8790-262C-01E5-AE9D-8F0AAB3E6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12DD0-1D59-9B06-9B4D-2E00B31C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FA5-BEED-4CF1-AC31-D49AE0DF17C8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88AA-9AAB-0A6B-E375-4B04072B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3CE54-C732-69EB-4053-4E12261C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EDD8-9AF3-4FD9-9512-27A2B0156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2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15DE-24BE-AEAE-EF5A-18C90246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CE24A-BB61-F7FF-8908-958A824F8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ACB89-EFEA-94A4-D10F-5EBA2C682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022F1-403A-B5BA-9BF1-7DFEB1D10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A37EE-DFED-2FA9-DF59-13E29C668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D868CB-1930-FBEF-3EB2-BF2A584E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FA5-BEED-4CF1-AC31-D49AE0DF17C8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16BDB-3DC7-8637-6697-2FD10123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6A1BD-0C90-CD5D-380B-16E93882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EDD8-9AF3-4FD9-9512-27A2B0156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2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5BA1-7C63-D2A9-63D5-DA2B2604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B4474-6710-3351-8363-6FD3199E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FA5-BEED-4CF1-AC31-D49AE0DF17C8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C1753-AB3A-66D6-A879-6E20252F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53DE6-4FCB-5F17-573B-BCE88AB2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EDD8-9AF3-4FD9-9512-27A2B0156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4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E3D43-3F48-534D-87B7-5DBAC34F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FA5-BEED-4CF1-AC31-D49AE0DF17C8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253CB-D40F-8984-9C3C-4E2C22EC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8EFED-A459-8DFD-E950-B2685820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EDD8-9AF3-4FD9-9512-27A2B0156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C345-8F92-40FE-42E3-7633128E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EC351-9779-E84F-FBC9-5BA2E85F9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97BED-87A8-01E9-0E35-F5141A969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6F1C0-6BB0-4442-E1F5-E0BF375A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FA5-BEED-4CF1-AC31-D49AE0DF17C8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A6AFA-7372-BB0C-5703-DB499770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873E7-D762-8581-C4D0-E04E96DA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EDD8-9AF3-4FD9-9512-27A2B0156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7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55B8-0C65-691B-4374-A500A616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E4B78-6D84-0389-4791-D67D48012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B2FB1-3D1B-9471-E962-202AC9FDD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A47E6-2F72-352B-1406-1B02A384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FA5-BEED-4CF1-AC31-D49AE0DF17C8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0112B-617A-1913-D14D-1A9EE77E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AF6CE-709C-B685-670A-AC452507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EDD8-9AF3-4FD9-9512-27A2B0156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7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721C6-B64B-C57A-557D-C00DD49D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BC453-0D18-DD9D-96D1-B5AEBF965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B7E98-31FA-6FE3-E42C-E3E374DAF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4FFA5-BEED-4CF1-AC31-D49AE0DF17C8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5CC4E-B5AB-D393-CD53-B4819E8E4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93543-4B82-250A-AF18-1D692000E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5EDD8-9AF3-4FD9-9512-27A2B0156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5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3FB7-96FF-4B0A-6B49-2B09B4E49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SUS BIRDS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C899F-4FFF-A8B9-172B-CF79A223C8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P20-0460(SYED ALI HASNAIN)</a:t>
            </a:r>
          </a:p>
          <a:p>
            <a:r>
              <a:rPr lang="en-US" dirty="0"/>
              <a:t>P20-0484(MUHAMMAD FAIZAN WASIF)</a:t>
            </a:r>
          </a:p>
          <a:p>
            <a:r>
              <a:rPr lang="en-US" dirty="0"/>
              <a:t>P20-0117(HAMZA SHAHID)</a:t>
            </a:r>
          </a:p>
        </p:txBody>
      </p:sp>
    </p:spTree>
    <p:extLst>
      <p:ext uri="{BB962C8B-B14F-4D97-AF65-F5344CB8AC3E}">
        <p14:creationId xmlns:p14="http://schemas.microsoft.com/office/powerpoint/2010/main" val="287383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D7A4F4-66D8-925E-03AE-B4D888A02165}"/>
              </a:ext>
            </a:extLst>
          </p:cNvPr>
          <p:cNvSpPr txBox="1"/>
          <p:nvPr/>
        </p:nvSpPr>
        <p:spPr>
          <a:xfrm>
            <a:off x="3657600" y="412124"/>
            <a:ext cx="426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Use 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94F07-11C8-0C41-1891-05B699952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747" y="991049"/>
            <a:ext cx="5165522" cy="586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5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C6F5DD-F088-11F8-F3ED-92079F6E7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07" y="740642"/>
            <a:ext cx="7405351" cy="5892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FDB9AF-E32A-5600-7964-C11658354D86}"/>
              </a:ext>
            </a:extLst>
          </p:cNvPr>
          <p:cNvSpPr txBox="1"/>
          <p:nvPr/>
        </p:nvSpPr>
        <p:spPr>
          <a:xfrm>
            <a:off x="2855890" y="22524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22529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A43B15-F914-7080-2D17-2EDBE57A4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797" y="790654"/>
            <a:ext cx="6920566" cy="6067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D6B981-D5D9-2597-8DFA-AA2672399B95}"/>
              </a:ext>
            </a:extLst>
          </p:cNvPr>
          <p:cNvSpPr txBox="1"/>
          <p:nvPr/>
        </p:nvSpPr>
        <p:spPr>
          <a:xfrm>
            <a:off x="2184797" y="259655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424104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3CA3E0-69A2-B0A2-67D8-00B56227A563}"/>
              </a:ext>
            </a:extLst>
          </p:cNvPr>
          <p:cNvSpPr txBox="1"/>
          <p:nvPr/>
        </p:nvSpPr>
        <p:spPr>
          <a:xfrm>
            <a:off x="2405129" y="620263"/>
            <a:ext cx="6098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Class Diagram</a:t>
            </a:r>
          </a:p>
          <a:p>
            <a:pPr algn="ctr"/>
            <a:endParaRPr lang="en-US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6E355C-BA09-6EC2-635F-7ABB9EF9F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1266594"/>
            <a:ext cx="10687050" cy="544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1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27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SUS BIRDS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 BIRDS</dc:title>
  <dc:creator>Hp</dc:creator>
  <cp:lastModifiedBy>Hp</cp:lastModifiedBy>
  <cp:revision>1</cp:revision>
  <dcterms:created xsi:type="dcterms:W3CDTF">2022-06-04T07:02:10Z</dcterms:created>
  <dcterms:modified xsi:type="dcterms:W3CDTF">2022-06-04T08:34:37Z</dcterms:modified>
</cp:coreProperties>
</file>