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9" r:id="rId4"/>
    <p:sldId id="261" r:id="rId5"/>
    <p:sldId id="258" r:id="rId6"/>
    <p:sldId id="262" r:id="rId7"/>
    <p:sldId id="267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40A105E-383F-42BB-A3AC-D38039748DA8}" type="datetimeFigureOut">
              <a:rPr lang="en-PK" smtClean="0"/>
              <a:t>21-Nov-2022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D2D9DD-A26C-4448-A8E9-382395FA17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102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05E-383F-42BB-A3AC-D38039748DA8}" type="datetimeFigureOut">
              <a:rPr lang="en-PK" smtClean="0"/>
              <a:t>21-Nov-2022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D9DD-A26C-4448-A8E9-382395FA17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0144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05E-383F-42BB-A3AC-D38039748DA8}" type="datetimeFigureOut">
              <a:rPr lang="en-PK" smtClean="0"/>
              <a:t>21-Nov-2022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D9DD-A26C-4448-A8E9-382395FA17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434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05E-383F-42BB-A3AC-D38039748DA8}" type="datetimeFigureOut">
              <a:rPr lang="en-PK" smtClean="0"/>
              <a:t>21-Nov-2022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D9DD-A26C-4448-A8E9-382395FA17ED}" type="slidenum">
              <a:rPr lang="en-PK" smtClean="0"/>
              <a:t>‹#›</a:t>
            </a:fld>
            <a:endParaRPr lang="en-PK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455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05E-383F-42BB-A3AC-D38039748DA8}" type="datetimeFigureOut">
              <a:rPr lang="en-PK" smtClean="0"/>
              <a:t>21-Nov-2022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D9DD-A26C-4448-A8E9-382395FA17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4023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05E-383F-42BB-A3AC-D38039748DA8}" type="datetimeFigureOut">
              <a:rPr lang="en-PK" smtClean="0"/>
              <a:t>21-Nov-2022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D9DD-A26C-4448-A8E9-382395FA17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02734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05E-383F-42BB-A3AC-D38039748DA8}" type="datetimeFigureOut">
              <a:rPr lang="en-PK" smtClean="0"/>
              <a:t>21-Nov-2022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D9DD-A26C-4448-A8E9-382395FA17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4041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05E-383F-42BB-A3AC-D38039748DA8}" type="datetimeFigureOut">
              <a:rPr lang="en-PK" smtClean="0"/>
              <a:t>21-Nov-2022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D9DD-A26C-4448-A8E9-382395FA17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0599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05E-383F-42BB-A3AC-D38039748DA8}" type="datetimeFigureOut">
              <a:rPr lang="en-PK" smtClean="0"/>
              <a:t>21-Nov-2022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D9DD-A26C-4448-A8E9-382395FA17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2743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05E-383F-42BB-A3AC-D38039748DA8}" type="datetimeFigureOut">
              <a:rPr lang="en-PK" smtClean="0"/>
              <a:t>21-Nov-2022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D9DD-A26C-4448-A8E9-382395FA17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3577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05E-383F-42BB-A3AC-D38039748DA8}" type="datetimeFigureOut">
              <a:rPr lang="en-PK" smtClean="0"/>
              <a:t>21-Nov-2022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D9DD-A26C-4448-A8E9-382395FA17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882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05E-383F-42BB-A3AC-D38039748DA8}" type="datetimeFigureOut">
              <a:rPr lang="en-PK" smtClean="0"/>
              <a:t>21-Nov-2022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D9DD-A26C-4448-A8E9-382395FA17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037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05E-383F-42BB-A3AC-D38039748DA8}" type="datetimeFigureOut">
              <a:rPr lang="en-PK" smtClean="0"/>
              <a:t>21-Nov-2022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D9DD-A26C-4448-A8E9-382395FA17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892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05E-383F-42BB-A3AC-D38039748DA8}" type="datetimeFigureOut">
              <a:rPr lang="en-PK" smtClean="0"/>
              <a:t>21-Nov-2022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D9DD-A26C-4448-A8E9-382395FA17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777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05E-383F-42BB-A3AC-D38039748DA8}" type="datetimeFigureOut">
              <a:rPr lang="en-PK" smtClean="0"/>
              <a:t>21-Nov-2022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D9DD-A26C-4448-A8E9-382395FA17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1626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05E-383F-42BB-A3AC-D38039748DA8}" type="datetimeFigureOut">
              <a:rPr lang="en-PK" smtClean="0"/>
              <a:t>21-Nov-2022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D9DD-A26C-4448-A8E9-382395FA17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2185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05E-383F-42BB-A3AC-D38039748DA8}" type="datetimeFigureOut">
              <a:rPr lang="en-PK" smtClean="0"/>
              <a:t>21-Nov-2022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D9DD-A26C-4448-A8E9-382395FA17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449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A105E-383F-42BB-A3AC-D38039748DA8}" type="datetimeFigureOut">
              <a:rPr lang="en-PK" smtClean="0"/>
              <a:t>21-Nov-2022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2D9DD-A26C-4448-A8E9-382395FA17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66031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A21B-2122-C897-69A3-EE9DAC74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483556"/>
            <a:ext cx="10144300" cy="674688"/>
          </a:xfrm>
        </p:spPr>
        <p:txBody>
          <a:bodyPr>
            <a:normAutofit fontScale="90000"/>
          </a:bodyPr>
          <a:lstStyle/>
          <a:p>
            <a:r>
              <a:rPr lang="en-US" dirty="0"/>
              <a:t>Name : Muhammad Rukhsar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P20-0085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Decorator pattern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6182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3111D5-0863-C526-C136-6A79ADDB7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28675"/>
            <a:ext cx="70104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5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EFA7A-77A1-80EF-C9DA-B8B3B07E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842962"/>
            <a:ext cx="69627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7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BDDE09-EDEF-F663-65BD-2E8A6D148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847725"/>
            <a:ext cx="68961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6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F67AE1-0568-A41B-7F9B-D5D78547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790575"/>
            <a:ext cx="69913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1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EF05D8-8243-1764-BEC4-4B8D1650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809625"/>
            <a:ext cx="69437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3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5D0FFF-C207-3EDA-5379-4B903FBE3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581025"/>
            <a:ext cx="71151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9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D4C2F-021B-6011-2119-C504810D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3345E-E171-D7F6-7978-A4EA91707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933450"/>
            <a:ext cx="98964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54B14-F2B4-4AC5-2901-C21709D2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Advantage:</a:t>
            </a:r>
          </a:p>
          <a:p>
            <a:r>
              <a:rPr lang="en-US" dirty="0"/>
              <a:t>It provides greater flexibility</a:t>
            </a:r>
          </a:p>
          <a:p>
            <a:r>
              <a:rPr lang="en-US" dirty="0"/>
              <a:t>Disadvantage</a:t>
            </a:r>
          </a:p>
          <a:p>
            <a:r>
              <a:rPr lang="en-US" b="0" i="0">
                <a:effectLst/>
                <a:latin typeface="arial" panose="020B0604020202020204" pitchFamily="34" charset="0"/>
              </a:rPr>
              <a:t> </a:t>
            </a:r>
            <a:r>
              <a:rPr lang="en-US" b="1" dirty="0">
                <a:latin typeface="arial" panose="020B0604020202020204" pitchFamily="34" charset="0"/>
              </a:rPr>
              <a:t>C</a:t>
            </a:r>
            <a:r>
              <a:rPr lang="en-US" b="1" i="0">
                <a:effectLst/>
                <a:latin typeface="arial" panose="020B0604020202020204" pitchFamily="34" charset="0"/>
              </a:rPr>
              <a:t>ode </a:t>
            </a:r>
            <a:r>
              <a:rPr lang="en-US" b="1" i="0" dirty="0">
                <a:effectLst/>
                <a:latin typeface="arial" panose="020B0604020202020204" pitchFamily="34" charset="0"/>
              </a:rPr>
              <a:t>maintainability</a:t>
            </a:r>
            <a:r>
              <a:rPr lang="en-US" b="0" i="0" dirty="0">
                <a:effectLst/>
                <a:latin typeface="arial" panose="020B0604020202020204" pitchFamily="34" charset="0"/>
              </a:rPr>
              <a:t> because this pattern creates lots of similar decorators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83983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137</TotalTime>
  <Words>36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</vt:lpstr>
      <vt:lpstr>Tw Cen MT</vt:lpstr>
      <vt:lpstr>Circuit</vt:lpstr>
      <vt:lpstr>Name : Muhammad Rukhsar    P20-0085                               Decorator pattern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 Muhammad Rukhsar    P20-0085                               Decorator pattern   </dc:title>
  <dc:creator>Muhammad Rukhsar Barki</dc:creator>
  <cp:lastModifiedBy>Muhammad Rukhsar Barki</cp:lastModifiedBy>
  <cp:revision>4</cp:revision>
  <dcterms:created xsi:type="dcterms:W3CDTF">2022-11-19T07:10:39Z</dcterms:created>
  <dcterms:modified xsi:type="dcterms:W3CDTF">2022-11-21T09:44:17Z</dcterms:modified>
</cp:coreProperties>
</file>