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5" r:id="rId9"/>
    <p:sldId id="266" r:id="rId10"/>
    <p:sldId id="261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4A763-7848-FE4C-2FF6-34E221FF1882}" v="74" dt="2022-10-31T10:16:31.123"/>
    <p1510:client id="{5FBC1FC9-FB06-0849-09C2-130DBD4EE494}" v="4" dt="2022-11-19T08:46:17.933"/>
    <p1510:client id="{63BFC4F7-9651-41AA-87C2-3C144552181A}" v="145" dt="2022-10-31T10:09:42.020"/>
    <p1510:client id="{BF80FDC5-3F2A-5923-8F96-44A41464DD7D}" v="134" dt="2022-11-19T10:22:34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zaifa Waheed" userId="S::huzaifa.waheed@studentambassadors.com::922c5a12-bfb7-48ed-91f1-a0ad671dc406" providerId="AD" clId="Web-{63BFC4F7-9651-41AA-87C2-3C144552181A}"/>
    <pc:docChg chg="mod addSld delSld modSld addMainMaster delMainMaster modMainMaster">
      <pc:chgData name="Huzaifa Waheed" userId="S::huzaifa.waheed@studentambassadors.com::922c5a12-bfb7-48ed-91f1-a0ad671dc406" providerId="AD" clId="Web-{63BFC4F7-9651-41AA-87C2-3C144552181A}" dt="2022-10-31T10:09:42.020" v="146"/>
      <pc:docMkLst>
        <pc:docMk/>
      </pc:docMkLst>
      <pc:sldChg chg="addSp delSp modSp mod setBg modClrScheme setClrOvrMap chgLayout">
        <pc:chgData name="Huzaifa Waheed" userId="S::huzaifa.waheed@studentambassadors.com::922c5a12-bfb7-48ed-91f1-a0ad671dc406" providerId="AD" clId="Web-{63BFC4F7-9651-41AA-87C2-3C144552181A}" dt="2022-10-31T10:00:14.231" v="60"/>
        <pc:sldMkLst>
          <pc:docMk/>
          <pc:sldMk cId="109857222" sldId="256"/>
        </pc:sldMkLst>
        <pc:spChg chg="mod">
          <ac:chgData name="Huzaifa Waheed" userId="S::huzaifa.waheed@studentambassadors.com::922c5a12-bfb7-48ed-91f1-a0ad671dc406" providerId="AD" clId="Web-{63BFC4F7-9651-41AA-87C2-3C144552181A}" dt="2022-10-31T10:00:14.231" v="6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uzaifa Waheed" userId="S::huzaifa.waheed@studentambassadors.com::922c5a12-bfb7-48ed-91f1-a0ad671dc406" providerId="AD" clId="Web-{63BFC4F7-9651-41AA-87C2-3C144552181A}" dt="2022-10-31T10:00:14.231" v="6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uzaifa Waheed" userId="S::huzaifa.waheed@studentambassadors.com::922c5a12-bfb7-48ed-91f1-a0ad671dc406" providerId="AD" clId="Web-{63BFC4F7-9651-41AA-87C2-3C144552181A}" dt="2022-10-31T10:00:01.246" v="57"/>
          <ac:spMkLst>
            <pc:docMk/>
            <pc:sldMk cId="109857222" sldId="256"/>
            <ac:spMk id="9" creationId="{C5E6CFF1-2F42-4E10-9A97-F116F46F53FE}"/>
          </ac:spMkLst>
        </pc:spChg>
        <pc:spChg chg="add del">
          <ac:chgData name="Huzaifa Waheed" userId="S::huzaifa.waheed@studentambassadors.com::922c5a12-bfb7-48ed-91f1-a0ad671dc406" providerId="AD" clId="Web-{63BFC4F7-9651-41AA-87C2-3C144552181A}" dt="2022-10-31T10:00:14.153" v="59"/>
          <ac:spMkLst>
            <pc:docMk/>
            <pc:sldMk cId="109857222" sldId="256"/>
            <ac:spMk id="15" creationId="{A5931BE0-4B93-4D6C-878E-ACC59D6B4587}"/>
          </ac:spMkLst>
        </pc:spChg>
        <pc:spChg chg="add del">
          <ac:chgData name="Huzaifa Waheed" userId="S::huzaifa.waheed@studentambassadors.com::922c5a12-bfb7-48ed-91f1-a0ad671dc406" providerId="AD" clId="Web-{63BFC4F7-9651-41AA-87C2-3C144552181A}" dt="2022-10-31T10:00:14.153" v="59"/>
          <ac:spMkLst>
            <pc:docMk/>
            <pc:sldMk cId="109857222" sldId="256"/>
            <ac:spMk id="17" creationId="{6FF3A87B-2255-45E0-A551-C11FAF93290C}"/>
          </ac:spMkLst>
        </pc:spChg>
        <pc:spChg chg="add">
          <ac:chgData name="Huzaifa Waheed" userId="S::huzaifa.waheed@studentambassadors.com::922c5a12-bfb7-48ed-91f1-a0ad671dc406" providerId="AD" clId="Web-{63BFC4F7-9651-41AA-87C2-3C144552181A}" dt="2022-10-31T10:00:14.231" v="60"/>
          <ac:spMkLst>
            <pc:docMk/>
            <pc:sldMk cId="109857222" sldId="256"/>
            <ac:spMk id="20" creationId="{C5E6CFF1-2F42-4E10-9A97-F116F46F53FE}"/>
          </ac:spMkLst>
        </pc:spChg>
        <pc:grpChg chg="add del">
          <ac:chgData name="Huzaifa Waheed" userId="S::huzaifa.waheed@studentambassadors.com::922c5a12-bfb7-48ed-91f1-a0ad671dc406" providerId="AD" clId="Web-{63BFC4F7-9651-41AA-87C2-3C144552181A}" dt="2022-10-31T10:00:14.153" v="59"/>
          <ac:grpSpMkLst>
            <pc:docMk/>
            <pc:sldMk cId="109857222" sldId="256"/>
            <ac:grpSpMk id="14" creationId="{3BDBC526-6DCD-4FF6-8395-D8C22E46E527}"/>
          </ac:grpSpMkLst>
        </pc:grpChg>
        <pc:picChg chg="add del">
          <ac:chgData name="Huzaifa Waheed" userId="S::huzaifa.waheed@studentambassadors.com::922c5a12-bfb7-48ed-91f1-a0ad671dc406" providerId="AD" clId="Web-{63BFC4F7-9651-41AA-87C2-3C144552181A}" dt="2022-10-31T10:00:01.246" v="57"/>
          <ac:picMkLst>
            <pc:docMk/>
            <pc:sldMk cId="109857222" sldId="256"/>
            <ac:picMk id="4" creationId="{8A110D76-2814-86BC-ED1D-A1CB781FF87A}"/>
          </ac:picMkLst>
        </pc:picChg>
        <pc:picChg chg="add del">
          <ac:chgData name="Huzaifa Waheed" userId="S::huzaifa.waheed@studentambassadors.com::922c5a12-bfb7-48ed-91f1-a0ad671dc406" providerId="AD" clId="Web-{63BFC4F7-9651-41AA-87C2-3C144552181A}" dt="2022-10-31T10:00:14.153" v="59"/>
          <ac:picMkLst>
            <pc:docMk/>
            <pc:sldMk cId="109857222" sldId="256"/>
            <ac:picMk id="18" creationId="{E4A015C6-7C8B-6F3C-4224-A46219E0DEDF}"/>
          </ac:picMkLst>
        </pc:picChg>
        <pc:picChg chg="add">
          <ac:chgData name="Huzaifa Waheed" userId="S::huzaifa.waheed@studentambassadors.com::922c5a12-bfb7-48ed-91f1-a0ad671dc406" providerId="AD" clId="Web-{63BFC4F7-9651-41AA-87C2-3C144552181A}" dt="2022-10-31T10:00:14.231" v="60"/>
          <ac:picMkLst>
            <pc:docMk/>
            <pc:sldMk cId="109857222" sldId="256"/>
            <ac:picMk id="21" creationId="{8A110D76-2814-86BC-ED1D-A1CB781FF87A}"/>
          </ac:picMkLst>
        </pc:picChg>
        <pc:cxnChg chg="add del">
          <ac:chgData name="Huzaifa Waheed" userId="S::huzaifa.waheed@studentambassadors.com::922c5a12-bfb7-48ed-91f1-a0ad671dc406" providerId="AD" clId="Web-{63BFC4F7-9651-41AA-87C2-3C144552181A}" dt="2022-10-31T10:00:01.246" v="57"/>
          <ac:cxnSpMkLst>
            <pc:docMk/>
            <pc:sldMk cId="109857222" sldId="256"/>
            <ac:cxnSpMk id="11" creationId="{96A8629B-8289-498B-939B-1CA0C106182C}"/>
          </ac:cxnSpMkLst>
        </pc:cxnChg>
        <pc:cxnChg chg="add">
          <ac:chgData name="Huzaifa Waheed" userId="S::huzaifa.waheed@studentambassadors.com::922c5a12-bfb7-48ed-91f1-a0ad671dc406" providerId="AD" clId="Web-{63BFC4F7-9651-41AA-87C2-3C144552181A}" dt="2022-10-31T10:00:14.231" v="60"/>
          <ac:cxnSpMkLst>
            <pc:docMk/>
            <pc:sldMk cId="109857222" sldId="256"/>
            <ac:cxnSpMk id="22" creationId="{96A8629B-8289-498B-939B-1CA0C106182C}"/>
          </ac:cxnSpMkLst>
        </pc:cxnChg>
      </pc:sldChg>
      <pc:sldChg chg="add">
        <pc:chgData name="Huzaifa Waheed" userId="S::huzaifa.waheed@studentambassadors.com::922c5a12-bfb7-48ed-91f1-a0ad671dc406" providerId="AD" clId="Web-{63BFC4F7-9651-41AA-87C2-3C144552181A}" dt="2022-10-31T10:09:42.020" v="146"/>
        <pc:sldMkLst>
          <pc:docMk/>
          <pc:sldMk cId="1386150488" sldId="257"/>
        </pc:sldMkLst>
      </pc:sldChg>
      <pc:sldChg chg="add">
        <pc:chgData name="Huzaifa Waheed" userId="S::huzaifa.waheed@studentambassadors.com::922c5a12-bfb7-48ed-91f1-a0ad671dc406" providerId="AD" clId="Web-{63BFC4F7-9651-41AA-87C2-3C144552181A}" dt="2022-10-31T10:09:42.020" v="146"/>
        <pc:sldMkLst>
          <pc:docMk/>
          <pc:sldMk cId="2288438491" sldId="258"/>
        </pc:sldMkLst>
      </pc:sldChg>
      <pc:sldChg chg="add">
        <pc:chgData name="Huzaifa Waheed" userId="S::huzaifa.waheed@studentambassadors.com::922c5a12-bfb7-48ed-91f1-a0ad671dc406" providerId="AD" clId="Web-{63BFC4F7-9651-41AA-87C2-3C144552181A}" dt="2022-10-31T10:09:42.020" v="146"/>
        <pc:sldMkLst>
          <pc:docMk/>
          <pc:sldMk cId="701661389" sldId="259"/>
        </pc:sldMkLst>
      </pc:sldChg>
      <pc:sldChg chg="add">
        <pc:chgData name="Huzaifa Waheed" userId="S::huzaifa.waheed@studentambassadors.com::922c5a12-bfb7-48ed-91f1-a0ad671dc406" providerId="AD" clId="Web-{63BFC4F7-9651-41AA-87C2-3C144552181A}" dt="2022-10-31T10:09:42.020" v="146"/>
        <pc:sldMkLst>
          <pc:docMk/>
          <pc:sldMk cId="1895823528" sldId="260"/>
        </pc:sldMkLst>
      </pc:sldChg>
      <pc:sldChg chg="add">
        <pc:chgData name="Huzaifa Waheed" userId="S::huzaifa.waheed@studentambassadors.com::922c5a12-bfb7-48ed-91f1-a0ad671dc406" providerId="AD" clId="Web-{63BFC4F7-9651-41AA-87C2-3C144552181A}" dt="2022-10-31T10:09:42.020" v="146"/>
        <pc:sldMkLst>
          <pc:docMk/>
          <pc:sldMk cId="4161698885" sldId="261"/>
        </pc:sldMkLst>
      </pc:sldChg>
      <pc:sldChg chg="add">
        <pc:chgData name="Huzaifa Waheed" userId="S::huzaifa.waheed@studentambassadors.com::922c5a12-bfb7-48ed-91f1-a0ad671dc406" providerId="AD" clId="Web-{63BFC4F7-9651-41AA-87C2-3C144552181A}" dt="2022-10-31T10:09:42.020" v="146"/>
        <pc:sldMkLst>
          <pc:docMk/>
          <pc:sldMk cId="2044631616" sldId="262"/>
        </pc:sldMkLst>
      </pc:sldChg>
      <pc:sldChg chg="add">
        <pc:chgData name="Huzaifa Waheed" userId="S::huzaifa.waheed@studentambassadors.com::922c5a12-bfb7-48ed-91f1-a0ad671dc406" providerId="AD" clId="Web-{63BFC4F7-9651-41AA-87C2-3C144552181A}" dt="2022-10-31T10:09:42.020" v="146"/>
        <pc:sldMkLst>
          <pc:docMk/>
          <pc:sldMk cId="2338096706" sldId="263"/>
        </pc:sldMkLst>
      </pc:sldChg>
      <pc:sldChg chg="modSp new del replId">
        <pc:chgData name="Huzaifa Waheed" userId="S::huzaifa.waheed@studentambassadors.com::922c5a12-bfb7-48ed-91f1-a0ad671dc406" providerId="AD" clId="Web-{63BFC4F7-9651-41AA-87C2-3C144552181A}" dt="2022-10-31T10:09:42.020" v="146"/>
        <pc:sldMkLst>
          <pc:docMk/>
          <pc:sldMk cId="4161698885" sldId="264"/>
        </pc:sldMkLst>
        <pc:spChg chg="mod">
          <ac:chgData name="Huzaifa Waheed" userId="S::huzaifa.waheed@studentambassadors.com::922c5a12-bfb7-48ed-91f1-a0ad671dc406" providerId="AD" clId="Web-{63BFC4F7-9651-41AA-87C2-3C144552181A}" dt="2022-10-31T10:04:06.207" v="106" actId="20577"/>
          <ac:spMkLst>
            <pc:docMk/>
            <pc:sldMk cId="4161698885" sldId="264"/>
            <ac:spMk id="2" creationId="{49453815-6EFA-D36C-AB52-237953F498DE}"/>
          </ac:spMkLst>
        </pc:spChg>
        <pc:spChg chg="mod">
          <ac:chgData name="Huzaifa Waheed" userId="S::huzaifa.waheed@studentambassadors.com::922c5a12-bfb7-48ed-91f1-a0ad671dc406" providerId="AD" clId="Web-{63BFC4F7-9651-41AA-87C2-3C144552181A}" dt="2022-10-31T10:04:19.161" v="109" actId="20577"/>
          <ac:spMkLst>
            <pc:docMk/>
            <pc:sldMk cId="4161698885" sldId="264"/>
            <ac:spMk id="3" creationId="{B08D3C06-A321-8C19-395A-10227CA79410}"/>
          </ac:spMkLst>
        </pc:spChg>
      </pc:sldChg>
      <pc:sldChg chg="modSp new del replId">
        <pc:chgData name="Huzaifa Waheed" userId="S::huzaifa.waheed@studentambassadors.com::922c5a12-bfb7-48ed-91f1-a0ad671dc406" providerId="AD" clId="Web-{63BFC4F7-9651-41AA-87C2-3C144552181A}" dt="2022-10-31T10:09:42.020" v="146"/>
        <pc:sldMkLst>
          <pc:docMk/>
          <pc:sldMk cId="2044631616" sldId="265"/>
        </pc:sldMkLst>
        <pc:spChg chg="mod">
          <ac:chgData name="Huzaifa Waheed" userId="S::huzaifa.waheed@studentambassadors.com::922c5a12-bfb7-48ed-91f1-a0ad671dc406" providerId="AD" clId="Web-{63BFC4F7-9651-41AA-87C2-3C144552181A}" dt="2022-10-31T10:07:21.781" v="116" actId="20577"/>
          <ac:spMkLst>
            <pc:docMk/>
            <pc:sldMk cId="2044631616" sldId="265"/>
            <ac:spMk id="2" creationId="{821E1E0E-A3FC-2755-2103-DB846DD25F0A}"/>
          </ac:spMkLst>
        </pc:spChg>
      </pc:sldChg>
      <pc:sldChg chg="addSp delSp modSp new del mod replId modClrScheme chgLayout">
        <pc:chgData name="Huzaifa Waheed" userId="S::huzaifa.waheed@studentambassadors.com::922c5a12-bfb7-48ed-91f1-a0ad671dc406" providerId="AD" clId="Web-{63BFC4F7-9651-41AA-87C2-3C144552181A}" dt="2022-10-31T10:09:42.020" v="146"/>
        <pc:sldMkLst>
          <pc:docMk/>
          <pc:sldMk cId="2338096706" sldId="266"/>
        </pc:sldMkLst>
        <pc:spChg chg="del mod">
          <ac:chgData name="Huzaifa Waheed" userId="S::huzaifa.waheed@studentambassadors.com::922c5a12-bfb7-48ed-91f1-a0ad671dc406" providerId="AD" clId="Web-{63BFC4F7-9651-41AA-87C2-3C144552181A}" dt="2022-10-31T10:08:30.502" v="132"/>
          <ac:spMkLst>
            <pc:docMk/>
            <pc:sldMk cId="2338096706" sldId="266"/>
            <ac:spMk id="2" creationId="{17A3199C-4A55-AC3D-CEF4-217CC11ED059}"/>
          </ac:spMkLst>
        </pc:spChg>
        <pc:spChg chg="mod ord">
          <ac:chgData name="Huzaifa Waheed" userId="S::huzaifa.waheed@studentambassadors.com::922c5a12-bfb7-48ed-91f1-a0ad671dc406" providerId="AD" clId="Web-{63BFC4F7-9651-41AA-87C2-3C144552181A}" dt="2022-10-31T10:09:32.097" v="141" actId="1076"/>
          <ac:spMkLst>
            <pc:docMk/>
            <pc:sldMk cId="2338096706" sldId="266"/>
            <ac:spMk id="3" creationId="{8DB8274E-1557-0AC9-C9AA-EE5D31E470F0}"/>
          </ac:spMkLst>
        </pc:spChg>
        <pc:spChg chg="add del mod ord">
          <ac:chgData name="Huzaifa Waheed" userId="S::huzaifa.waheed@studentambassadors.com::922c5a12-bfb7-48ed-91f1-a0ad671dc406" providerId="AD" clId="Web-{63BFC4F7-9651-41AA-87C2-3C144552181A}" dt="2022-10-31T10:09:26.988" v="140"/>
          <ac:spMkLst>
            <pc:docMk/>
            <pc:sldMk cId="2338096706" sldId="266"/>
            <ac:spMk id="6" creationId="{011F6406-7AAC-7DFB-CA9D-EA2E5F9865E4}"/>
          </ac:spMkLst>
        </pc:spChg>
        <pc:picChg chg="add mod">
          <ac:chgData name="Huzaifa Waheed" userId="S::huzaifa.waheed@studentambassadors.com::922c5a12-bfb7-48ed-91f1-a0ad671dc406" providerId="AD" clId="Web-{63BFC4F7-9651-41AA-87C2-3C144552181A}" dt="2022-10-31T10:09:37.223" v="143" actId="14100"/>
          <ac:picMkLst>
            <pc:docMk/>
            <pc:sldMk cId="2338096706" sldId="266"/>
            <ac:picMk id="4" creationId="{2D77558F-5897-0B8D-1C8D-B3380A570262}"/>
          </ac:picMkLst>
        </pc:picChg>
      </pc:sldChg>
      <pc:sldMasterChg chg="add replId addSldLayout modSldLayout">
        <pc:chgData name="Huzaifa Waheed" userId="S::huzaifa.waheed@studentambassadors.com::922c5a12-bfb7-48ed-91f1-a0ad671dc406" providerId="AD" clId="Web-{63BFC4F7-9651-41AA-87C2-3C144552181A}" dt="2022-10-31T10:09:42.004" v="145"/>
        <pc:sldMasterMkLst>
          <pc:docMk/>
          <pc:sldMasterMk cId="1114169120" sldId="2147483648"/>
        </pc:sldMasterMkLst>
        <pc:sldLayoutChg chg="add replId">
          <pc:chgData name="Huzaifa Waheed" userId="S::huzaifa.waheed@studentambassadors.com::922c5a12-bfb7-48ed-91f1-a0ad671dc406" providerId="AD" clId="Web-{63BFC4F7-9651-41AA-87C2-3C144552181A}" dt="2022-10-31T10:09:42.004" v="145"/>
          <pc:sldLayoutMkLst>
            <pc:docMk/>
            <pc:sldMasterMk cId="1114169120" sldId="2147483648"/>
            <pc:sldLayoutMk cId="1977531206" sldId="2147483649"/>
          </pc:sldLayoutMkLst>
        </pc:sldLayoutChg>
        <pc:sldLayoutChg chg="add replId">
          <pc:chgData name="Huzaifa Waheed" userId="S::huzaifa.waheed@studentambassadors.com::922c5a12-bfb7-48ed-91f1-a0ad671dc406" providerId="AD" clId="Web-{63BFC4F7-9651-41AA-87C2-3C144552181A}" dt="2022-10-31T10:09:42.004" v="145"/>
          <pc:sldLayoutMkLst>
            <pc:docMk/>
            <pc:sldMasterMk cId="1114169120" sldId="2147483648"/>
            <pc:sldLayoutMk cId="2726979858" sldId="2147483650"/>
          </pc:sldLayoutMkLst>
        </pc:sldLayoutChg>
        <pc:sldLayoutChg chg="add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1114169120" sldId="2147483648"/>
            <pc:sldLayoutMk cId="941082181" sldId="2147483673"/>
          </pc:sldLayoutMkLst>
        </pc:sldLayoutChg>
        <pc:sldLayoutChg chg="add replId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1114169120" sldId="2147483648"/>
            <pc:sldLayoutMk cId="2316393451" sldId="2147483674"/>
          </pc:sldLayoutMkLst>
        </pc:sldLayoutChg>
        <pc:sldLayoutChg chg="add replId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1114169120" sldId="2147483648"/>
            <pc:sldLayoutMk cId="2055432291" sldId="2147483675"/>
          </pc:sldLayoutMkLst>
        </pc:sldLayoutChg>
        <pc:sldLayoutChg chg="add replId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1114169120" sldId="2147483648"/>
            <pc:sldLayoutMk cId="1153478135" sldId="2147483676"/>
          </pc:sldLayoutMkLst>
        </pc:sldLayoutChg>
        <pc:sldLayoutChg chg="add replId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1114169120" sldId="2147483648"/>
            <pc:sldLayoutMk cId="81756705" sldId="2147483677"/>
          </pc:sldLayoutMkLst>
        </pc:sldLayoutChg>
        <pc:sldLayoutChg chg="add replId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1114169120" sldId="2147483648"/>
            <pc:sldLayoutMk cId="2424860694" sldId="2147483678"/>
          </pc:sldLayoutMkLst>
        </pc:sldLayoutChg>
        <pc:sldLayoutChg chg="add replId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1114169120" sldId="2147483648"/>
            <pc:sldLayoutMk cId="277455443" sldId="2147483679"/>
          </pc:sldLayoutMkLst>
        </pc:sldLayoutChg>
        <pc:sldLayoutChg chg="add replId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1114169120" sldId="2147483648"/>
            <pc:sldLayoutMk cId="67262168" sldId="2147483680"/>
          </pc:sldLayoutMkLst>
        </pc:sldLayoutChg>
        <pc:sldLayoutChg chg="add replId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1114169120" sldId="2147483648"/>
            <pc:sldLayoutMk cId="4171493215" sldId="2147483681"/>
          </pc:sldLayoutMkLst>
        </pc:sldLayoutChg>
      </pc:sldMasterChg>
      <pc:sldMasterChg chg="add del addSldLayout delSldLayout">
        <pc:chgData name="Huzaifa Waheed" userId="S::huzaifa.waheed@studentambassadors.com::922c5a12-bfb7-48ed-91f1-a0ad671dc406" providerId="AD" clId="Web-{63BFC4F7-9651-41AA-87C2-3C144552181A}" dt="2022-10-31T10:00:14.231" v="60"/>
        <pc:sldMasterMkLst>
          <pc:docMk/>
          <pc:sldMasterMk cId="2460954070" sldId="2147483660"/>
        </pc:sldMasterMkLst>
        <pc:sldLayoutChg chg="add del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231" v="6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Huzaifa Waheed" userId="S::huzaifa.waheed@studentambassadors.com::922c5a12-bfb7-48ed-91f1-a0ad671dc406" providerId="AD" clId="Web-{63BFC4F7-9651-41AA-87C2-3C144552181A}" dt="2022-10-31T10:00:01.246" v="57"/>
        <pc:sldMasterMkLst>
          <pc:docMk/>
          <pc:sldMasterMk cId="1114169120" sldId="2147483672"/>
        </pc:sldMasterMkLst>
        <pc:sldLayoutChg chg="add del">
          <pc:chgData name="Huzaifa Waheed" userId="S::huzaifa.waheed@studentambassadors.com::922c5a12-bfb7-48ed-91f1-a0ad671dc406" providerId="AD" clId="Web-{63BFC4F7-9651-41AA-87C2-3C144552181A}" dt="2022-10-31T10:00:01.246" v="57"/>
          <pc:sldLayoutMkLst>
            <pc:docMk/>
            <pc:sldMasterMk cId="1114169120" sldId="2147483672"/>
            <pc:sldLayoutMk cId="941082181" sldId="2147483673"/>
          </pc:sldLayoutMkLst>
        </pc:sldLayoutChg>
        <pc:sldLayoutChg chg="add del replId">
          <pc:chgData name="Huzaifa Waheed" userId="S::huzaifa.waheed@studentambassadors.com::922c5a12-bfb7-48ed-91f1-a0ad671dc406" providerId="AD" clId="Web-{63BFC4F7-9651-41AA-87C2-3C144552181A}" dt="2022-10-31T10:00:01.246" v="57"/>
          <pc:sldLayoutMkLst>
            <pc:docMk/>
            <pc:sldMasterMk cId="1114169120" sldId="2147483672"/>
            <pc:sldLayoutMk cId="2316393451" sldId="2147483674"/>
          </pc:sldLayoutMkLst>
        </pc:sldLayoutChg>
        <pc:sldLayoutChg chg="add del replId">
          <pc:chgData name="Huzaifa Waheed" userId="S::huzaifa.waheed@studentambassadors.com::922c5a12-bfb7-48ed-91f1-a0ad671dc406" providerId="AD" clId="Web-{63BFC4F7-9651-41AA-87C2-3C144552181A}" dt="2022-10-31T10:00:01.246" v="57"/>
          <pc:sldLayoutMkLst>
            <pc:docMk/>
            <pc:sldMasterMk cId="1114169120" sldId="2147483672"/>
            <pc:sldLayoutMk cId="2055432291" sldId="2147483675"/>
          </pc:sldLayoutMkLst>
        </pc:sldLayoutChg>
        <pc:sldLayoutChg chg="add del replId">
          <pc:chgData name="Huzaifa Waheed" userId="S::huzaifa.waheed@studentambassadors.com::922c5a12-bfb7-48ed-91f1-a0ad671dc406" providerId="AD" clId="Web-{63BFC4F7-9651-41AA-87C2-3C144552181A}" dt="2022-10-31T10:00:01.246" v="57"/>
          <pc:sldLayoutMkLst>
            <pc:docMk/>
            <pc:sldMasterMk cId="1114169120" sldId="2147483672"/>
            <pc:sldLayoutMk cId="1153478135" sldId="2147483676"/>
          </pc:sldLayoutMkLst>
        </pc:sldLayoutChg>
        <pc:sldLayoutChg chg="add del replId">
          <pc:chgData name="Huzaifa Waheed" userId="S::huzaifa.waheed@studentambassadors.com::922c5a12-bfb7-48ed-91f1-a0ad671dc406" providerId="AD" clId="Web-{63BFC4F7-9651-41AA-87C2-3C144552181A}" dt="2022-10-31T10:00:01.246" v="57"/>
          <pc:sldLayoutMkLst>
            <pc:docMk/>
            <pc:sldMasterMk cId="1114169120" sldId="2147483672"/>
            <pc:sldLayoutMk cId="81756705" sldId="2147483677"/>
          </pc:sldLayoutMkLst>
        </pc:sldLayoutChg>
        <pc:sldLayoutChg chg="add del replId">
          <pc:chgData name="Huzaifa Waheed" userId="S::huzaifa.waheed@studentambassadors.com::922c5a12-bfb7-48ed-91f1-a0ad671dc406" providerId="AD" clId="Web-{63BFC4F7-9651-41AA-87C2-3C144552181A}" dt="2022-10-31T10:00:01.246" v="57"/>
          <pc:sldLayoutMkLst>
            <pc:docMk/>
            <pc:sldMasterMk cId="1114169120" sldId="2147483672"/>
            <pc:sldLayoutMk cId="2424860694" sldId="2147483678"/>
          </pc:sldLayoutMkLst>
        </pc:sldLayoutChg>
        <pc:sldLayoutChg chg="add del replId">
          <pc:chgData name="Huzaifa Waheed" userId="S::huzaifa.waheed@studentambassadors.com::922c5a12-bfb7-48ed-91f1-a0ad671dc406" providerId="AD" clId="Web-{63BFC4F7-9651-41AA-87C2-3C144552181A}" dt="2022-10-31T10:00:01.246" v="57"/>
          <pc:sldLayoutMkLst>
            <pc:docMk/>
            <pc:sldMasterMk cId="1114169120" sldId="2147483672"/>
            <pc:sldLayoutMk cId="277455443" sldId="2147483679"/>
          </pc:sldLayoutMkLst>
        </pc:sldLayoutChg>
        <pc:sldLayoutChg chg="add del replId">
          <pc:chgData name="Huzaifa Waheed" userId="S::huzaifa.waheed@studentambassadors.com::922c5a12-bfb7-48ed-91f1-a0ad671dc406" providerId="AD" clId="Web-{63BFC4F7-9651-41AA-87C2-3C144552181A}" dt="2022-10-31T10:00:01.246" v="57"/>
          <pc:sldLayoutMkLst>
            <pc:docMk/>
            <pc:sldMasterMk cId="1114169120" sldId="2147483672"/>
            <pc:sldLayoutMk cId="67262168" sldId="2147483680"/>
          </pc:sldLayoutMkLst>
        </pc:sldLayoutChg>
        <pc:sldLayoutChg chg="add del replId">
          <pc:chgData name="Huzaifa Waheed" userId="S::huzaifa.waheed@studentambassadors.com::922c5a12-bfb7-48ed-91f1-a0ad671dc406" providerId="AD" clId="Web-{63BFC4F7-9651-41AA-87C2-3C144552181A}" dt="2022-10-31T10:00:01.246" v="57"/>
          <pc:sldLayoutMkLst>
            <pc:docMk/>
            <pc:sldMasterMk cId="1114169120" sldId="2147483672"/>
            <pc:sldLayoutMk cId="4171493215" sldId="2147483681"/>
          </pc:sldLayoutMkLst>
        </pc:sldLayoutChg>
        <pc:sldLayoutChg chg="add del replId">
          <pc:chgData name="Huzaifa Waheed" userId="S::huzaifa.waheed@studentambassadors.com::922c5a12-bfb7-48ed-91f1-a0ad671dc406" providerId="AD" clId="Web-{63BFC4F7-9651-41AA-87C2-3C144552181A}" dt="2022-10-31T10:00:01.246" v="57"/>
          <pc:sldLayoutMkLst>
            <pc:docMk/>
            <pc:sldMasterMk cId="1114169120" sldId="2147483672"/>
            <pc:sldLayoutMk cId="1977531206" sldId="2147483682"/>
          </pc:sldLayoutMkLst>
        </pc:sldLayoutChg>
        <pc:sldLayoutChg chg="add del replId">
          <pc:chgData name="Huzaifa Waheed" userId="S::huzaifa.waheed@studentambassadors.com::922c5a12-bfb7-48ed-91f1-a0ad671dc406" providerId="AD" clId="Web-{63BFC4F7-9651-41AA-87C2-3C144552181A}" dt="2022-10-31T10:00:01.246" v="57"/>
          <pc:sldLayoutMkLst>
            <pc:docMk/>
            <pc:sldMasterMk cId="1114169120" sldId="2147483672"/>
            <pc:sldLayoutMk cId="2726979858" sldId="2147483683"/>
          </pc:sldLayoutMkLst>
        </pc:sldLayoutChg>
      </pc:sldMasterChg>
      <pc:sldMasterChg chg="add del addSldLayout delSldLayout">
        <pc:chgData name="Huzaifa Waheed" userId="S::huzaifa.waheed@studentambassadors.com::922c5a12-bfb7-48ed-91f1-a0ad671dc406" providerId="AD" clId="Web-{63BFC4F7-9651-41AA-87C2-3C144552181A}" dt="2022-10-31T10:00:14.153" v="59"/>
        <pc:sldMasterMkLst>
          <pc:docMk/>
          <pc:sldMasterMk cId="2659352424" sldId="2147483699"/>
        </pc:sldMasterMkLst>
        <pc:sldLayoutChg chg="add del">
          <pc:chgData name="Huzaifa Waheed" userId="S::huzaifa.waheed@studentambassadors.com::922c5a12-bfb7-48ed-91f1-a0ad671dc406" providerId="AD" clId="Web-{63BFC4F7-9651-41AA-87C2-3C144552181A}" dt="2022-10-31T10:00:14.153" v="59"/>
          <pc:sldLayoutMkLst>
            <pc:docMk/>
            <pc:sldMasterMk cId="2659352424" sldId="2147483699"/>
            <pc:sldLayoutMk cId="2841443508" sldId="2147483688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153" v="59"/>
          <pc:sldLayoutMkLst>
            <pc:docMk/>
            <pc:sldMasterMk cId="2659352424" sldId="2147483699"/>
            <pc:sldLayoutMk cId="4165191485" sldId="2147483689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153" v="59"/>
          <pc:sldLayoutMkLst>
            <pc:docMk/>
            <pc:sldMasterMk cId="2659352424" sldId="2147483699"/>
            <pc:sldLayoutMk cId="1658423858" sldId="2147483690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153" v="59"/>
          <pc:sldLayoutMkLst>
            <pc:docMk/>
            <pc:sldMasterMk cId="2659352424" sldId="2147483699"/>
            <pc:sldLayoutMk cId="2704462427" sldId="2147483691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153" v="59"/>
          <pc:sldLayoutMkLst>
            <pc:docMk/>
            <pc:sldMasterMk cId="2659352424" sldId="2147483699"/>
            <pc:sldLayoutMk cId="2895084783" sldId="2147483692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153" v="59"/>
          <pc:sldLayoutMkLst>
            <pc:docMk/>
            <pc:sldMasterMk cId="2659352424" sldId="2147483699"/>
            <pc:sldLayoutMk cId="3529651785" sldId="2147483693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153" v="59"/>
          <pc:sldLayoutMkLst>
            <pc:docMk/>
            <pc:sldMasterMk cId="2659352424" sldId="2147483699"/>
            <pc:sldLayoutMk cId="261801828" sldId="2147483694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153" v="59"/>
          <pc:sldLayoutMkLst>
            <pc:docMk/>
            <pc:sldMasterMk cId="2659352424" sldId="2147483699"/>
            <pc:sldLayoutMk cId="4260398279" sldId="2147483695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153" v="59"/>
          <pc:sldLayoutMkLst>
            <pc:docMk/>
            <pc:sldMasterMk cId="2659352424" sldId="2147483699"/>
            <pc:sldLayoutMk cId="2241433214" sldId="2147483696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153" v="59"/>
          <pc:sldLayoutMkLst>
            <pc:docMk/>
            <pc:sldMasterMk cId="2659352424" sldId="2147483699"/>
            <pc:sldLayoutMk cId="20913856" sldId="2147483697"/>
          </pc:sldLayoutMkLst>
        </pc:sldLayoutChg>
        <pc:sldLayoutChg chg="add del">
          <pc:chgData name="Huzaifa Waheed" userId="S::huzaifa.waheed@studentambassadors.com::922c5a12-bfb7-48ed-91f1-a0ad671dc406" providerId="AD" clId="Web-{63BFC4F7-9651-41AA-87C2-3C144552181A}" dt="2022-10-31T10:00:14.153" v="59"/>
          <pc:sldLayoutMkLst>
            <pc:docMk/>
            <pc:sldMasterMk cId="2659352424" sldId="2147483699"/>
            <pc:sldLayoutMk cId="1043224153" sldId="2147483698"/>
          </pc:sldLayoutMkLst>
        </pc:sldLayoutChg>
      </pc:sldMasterChg>
    </pc:docChg>
  </pc:docChgLst>
  <pc:docChgLst>
    <pc:chgData name="Huzaifa Waheed" userId="S::huzaifa.waheed@studentambassadors.com::922c5a12-bfb7-48ed-91f1-a0ad671dc406" providerId="AD" clId="Web-{3734A763-7848-FE4C-2FF6-34E221FF1882}"/>
    <pc:docChg chg="modSld">
      <pc:chgData name="Huzaifa Waheed" userId="S::huzaifa.waheed@studentambassadors.com::922c5a12-bfb7-48ed-91f1-a0ad671dc406" providerId="AD" clId="Web-{3734A763-7848-FE4C-2FF6-34E221FF1882}" dt="2022-10-31T10:16:31.123" v="66" actId="1076"/>
      <pc:docMkLst>
        <pc:docMk/>
      </pc:docMkLst>
      <pc:sldChg chg="modSp">
        <pc:chgData name="Huzaifa Waheed" userId="S::huzaifa.waheed@studentambassadors.com::922c5a12-bfb7-48ed-91f1-a0ad671dc406" providerId="AD" clId="Web-{3734A763-7848-FE4C-2FF6-34E221FF1882}" dt="2022-10-31T10:11:15.979" v="35" actId="20577"/>
        <pc:sldMkLst>
          <pc:docMk/>
          <pc:sldMk cId="1386150488" sldId="257"/>
        </pc:sldMkLst>
        <pc:spChg chg="mod">
          <ac:chgData name="Huzaifa Waheed" userId="S::huzaifa.waheed@studentambassadors.com::922c5a12-bfb7-48ed-91f1-a0ad671dc406" providerId="AD" clId="Web-{3734A763-7848-FE4C-2FF6-34E221FF1882}" dt="2022-10-31T10:10:16.585" v="10" actId="20577"/>
          <ac:spMkLst>
            <pc:docMk/>
            <pc:sldMk cId="1386150488" sldId="257"/>
            <ac:spMk id="2" creationId="{00000000-0000-0000-0000-000000000000}"/>
          </ac:spMkLst>
        </pc:spChg>
        <pc:spChg chg="mod">
          <ac:chgData name="Huzaifa Waheed" userId="S::huzaifa.waheed@studentambassadors.com::922c5a12-bfb7-48ed-91f1-a0ad671dc406" providerId="AD" clId="Web-{3734A763-7848-FE4C-2FF6-34E221FF1882}" dt="2022-10-31T10:11:15.979" v="35" actId="20577"/>
          <ac:spMkLst>
            <pc:docMk/>
            <pc:sldMk cId="1386150488" sldId="257"/>
            <ac:spMk id="3" creationId="{00000000-0000-0000-0000-000000000000}"/>
          </ac:spMkLst>
        </pc:spChg>
      </pc:sldChg>
      <pc:sldChg chg="modSp">
        <pc:chgData name="Huzaifa Waheed" userId="S::huzaifa.waheed@studentambassadors.com::922c5a12-bfb7-48ed-91f1-a0ad671dc406" providerId="AD" clId="Web-{3734A763-7848-FE4C-2FF6-34E221FF1882}" dt="2022-10-31T10:11:22.886" v="43" actId="20577"/>
        <pc:sldMkLst>
          <pc:docMk/>
          <pc:sldMk cId="2288438491" sldId="258"/>
        </pc:sldMkLst>
        <pc:spChg chg="mod">
          <ac:chgData name="Huzaifa Waheed" userId="S::huzaifa.waheed@studentambassadors.com::922c5a12-bfb7-48ed-91f1-a0ad671dc406" providerId="AD" clId="Web-{3734A763-7848-FE4C-2FF6-34E221FF1882}" dt="2022-10-31T10:11:22.886" v="43" actId="20577"/>
          <ac:spMkLst>
            <pc:docMk/>
            <pc:sldMk cId="2288438491" sldId="258"/>
            <ac:spMk id="2" creationId="{00000000-0000-0000-0000-000000000000}"/>
          </ac:spMkLst>
        </pc:spChg>
      </pc:sldChg>
      <pc:sldChg chg="addSp delSp modSp">
        <pc:chgData name="Huzaifa Waheed" userId="S::huzaifa.waheed@studentambassadors.com::922c5a12-bfb7-48ed-91f1-a0ad671dc406" providerId="AD" clId="Web-{3734A763-7848-FE4C-2FF6-34E221FF1882}" dt="2022-10-31T10:15:35.150" v="50"/>
        <pc:sldMkLst>
          <pc:docMk/>
          <pc:sldMk cId="701661389" sldId="259"/>
        </pc:sldMkLst>
        <pc:spChg chg="mod">
          <ac:chgData name="Huzaifa Waheed" userId="S::huzaifa.waheed@studentambassadors.com::922c5a12-bfb7-48ed-91f1-a0ad671dc406" providerId="AD" clId="Web-{3734A763-7848-FE4C-2FF6-34E221FF1882}" dt="2022-10-31T10:15:28.509" v="49" actId="20577"/>
          <ac:spMkLst>
            <pc:docMk/>
            <pc:sldMk cId="701661389" sldId="259"/>
            <ac:spMk id="2" creationId="{00000000-0000-0000-0000-000000000000}"/>
          </ac:spMkLst>
        </pc:spChg>
        <pc:spChg chg="del">
          <ac:chgData name="Huzaifa Waheed" userId="S::huzaifa.waheed@studentambassadors.com::922c5a12-bfb7-48ed-91f1-a0ad671dc406" providerId="AD" clId="Web-{3734A763-7848-FE4C-2FF6-34E221FF1882}" dt="2022-10-31T10:15:35.150" v="50"/>
          <ac:spMkLst>
            <pc:docMk/>
            <pc:sldMk cId="701661389" sldId="259"/>
            <ac:spMk id="3" creationId="{00000000-0000-0000-0000-000000000000}"/>
          </ac:spMkLst>
        </pc:spChg>
        <pc:picChg chg="add mod ord">
          <ac:chgData name="Huzaifa Waheed" userId="S::huzaifa.waheed@studentambassadors.com::922c5a12-bfb7-48ed-91f1-a0ad671dc406" providerId="AD" clId="Web-{3734A763-7848-FE4C-2FF6-34E221FF1882}" dt="2022-10-31T10:15:35.150" v="50"/>
          <ac:picMkLst>
            <pc:docMk/>
            <pc:sldMk cId="701661389" sldId="259"/>
            <ac:picMk id="4" creationId="{2F5C33E5-0920-D632-108D-0918C7C0E66C}"/>
          </ac:picMkLst>
        </pc:picChg>
      </pc:sldChg>
      <pc:sldChg chg="addSp delSp modSp">
        <pc:chgData name="Huzaifa Waheed" userId="S::huzaifa.waheed@studentambassadors.com::922c5a12-bfb7-48ed-91f1-a0ad671dc406" providerId="AD" clId="Web-{3734A763-7848-FE4C-2FF6-34E221FF1882}" dt="2022-10-31T10:16:31.123" v="66" actId="1076"/>
        <pc:sldMkLst>
          <pc:docMk/>
          <pc:sldMk cId="1895823528" sldId="260"/>
        </pc:sldMkLst>
        <pc:spChg chg="mod">
          <ac:chgData name="Huzaifa Waheed" userId="S::huzaifa.waheed@studentambassadors.com::922c5a12-bfb7-48ed-91f1-a0ad671dc406" providerId="AD" clId="Web-{3734A763-7848-FE4C-2FF6-34E221FF1882}" dt="2022-10-31T10:16:13.950" v="59" actId="20577"/>
          <ac:spMkLst>
            <pc:docMk/>
            <pc:sldMk cId="1895823528" sldId="260"/>
            <ac:spMk id="2" creationId="{00000000-0000-0000-0000-000000000000}"/>
          </ac:spMkLst>
        </pc:spChg>
        <pc:spChg chg="del">
          <ac:chgData name="Huzaifa Waheed" userId="S::huzaifa.waheed@studentambassadors.com::922c5a12-bfb7-48ed-91f1-a0ad671dc406" providerId="AD" clId="Web-{3734A763-7848-FE4C-2FF6-34E221FF1882}" dt="2022-10-31T10:16:19.153" v="60"/>
          <ac:spMkLst>
            <pc:docMk/>
            <pc:sldMk cId="1895823528" sldId="260"/>
            <ac:spMk id="3" creationId="{00000000-0000-0000-0000-000000000000}"/>
          </ac:spMkLst>
        </pc:spChg>
        <pc:picChg chg="add mod ord">
          <ac:chgData name="Huzaifa Waheed" userId="S::huzaifa.waheed@studentambassadors.com::922c5a12-bfb7-48ed-91f1-a0ad671dc406" providerId="AD" clId="Web-{3734A763-7848-FE4C-2FF6-34E221FF1882}" dt="2022-10-31T10:16:31.123" v="66" actId="1076"/>
          <ac:picMkLst>
            <pc:docMk/>
            <pc:sldMk cId="1895823528" sldId="260"/>
            <ac:picMk id="4" creationId="{FFA16709-C3DC-F122-848F-8327997A2E32}"/>
          </ac:picMkLst>
        </pc:picChg>
      </pc:sldChg>
    </pc:docChg>
  </pc:docChgLst>
  <pc:docChgLst>
    <pc:chgData name="Huzaifa Waheed" userId="S::huzaifa.waheed@studentambassadors.com::922c5a12-bfb7-48ed-91f1-a0ad671dc406" providerId="AD" clId="Web-{5FBC1FC9-FB06-0849-09C2-130DBD4EE494}"/>
    <pc:docChg chg="modSld">
      <pc:chgData name="Huzaifa Waheed" userId="S::huzaifa.waheed@studentambassadors.com::922c5a12-bfb7-48ed-91f1-a0ad671dc406" providerId="AD" clId="Web-{5FBC1FC9-FB06-0849-09C2-130DBD4EE494}" dt="2022-11-19T08:46:17.933" v="3" actId="20577"/>
      <pc:docMkLst>
        <pc:docMk/>
      </pc:docMkLst>
      <pc:sldChg chg="modSp">
        <pc:chgData name="Huzaifa Waheed" userId="S::huzaifa.waheed@studentambassadors.com::922c5a12-bfb7-48ed-91f1-a0ad671dc406" providerId="AD" clId="Web-{5FBC1FC9-FB06-0849-09C2-130DBD4EE494}" dt="2022-11-19T08:46:17.933" v="3" actId="20577"/>
        <pc:sldMkLst>
          <pc:docMk/>
          <pc:sldMk cId="2288438491" sldId="258"/>
        </pc:sldMkLst>
        <pc:spChg chg="mod">
          <ac:chgData name="Huzaifa Waheed" userId="S::huzaifa.waheed@studentambassadors.com::922c5a12-bfb7-48ed-91f1-a0ad671dc406" providerId="AD" clId="Web-{5FBC1FC9-FB06-0849-09C2-130DBD4EE494}" dt="2022-11-19T08:46:17.933" v="3" actId="20577"/>
          <ac:spMkLst>
            <pc:docMk/>
            <pc:sldMk cId="2288438491" sldId="258"/>
            <ac:spMk id="3" creationId="{00000000-0000-0000-0000-000000000000}"/>
          </ac:spMkLst>
        </pc:spChg>
      </pc:sldChg>
    </pc:docChg>
  </pc:docChgLst>
  <pc:docChgLst>
    <pc:chgData name="Huzaifa Waheed" userId="S::huzaifa.waheed@studentambassadors.com::922c5a12-bfb7-48ed-91f1-a0ad671dc406" providerId="AD" clId="Web-{BF80FDC5-3F2A-5923-8F96-44A41464DD7D}"/>
    <pc:docChg chg="addSld delSld modSld">
      <pc:chgData name="Huzaifa Waheed" userId="S::huzaifa.waheed@studentambassadors.com::922c5a12-bfb7-48ed-91f1-a0ad671dc406" providerId="AD" clId="Web-{BF80FDC5-3F2A-5923-8F96-44A41464DD7D}" dt="2022-11-19T10:22:34.584" v="137"/>
      <pc:docMkLst>
        <pc:docMk/>
      </pc:docMkLst>
      <pc:sldChg chg="addSp delSp modSp mod setBg">
        <pc:chgData name="Huzaifa Waheed" userId="S::huzaifa.waheed@studentambassadors.com::922c5a12-bfb7-48ed-91f1-a0ad671dc406" providerId="AD" clId="Web-{BF80FDC5-3F2A-5923-8F96-44A41464DD7D}" dt="2022-11-19T10:21:55.973" v="132"/>
        <pc:sldMkLst>
          <pc:docMk/>
          <pc:sldMk cId="1386150488" sldId="257"/>
        </pc:sldMkLst>
        <pc:spChg chg="mod">
          <ac:chgData name="Huzaifa Waheed" userId="S::huzaifa.waheed@studentambassadors.com::922c5a12-bfb7-48ed-91f1-a0ad671dc406" providerId="AD" clId="Web-{BF80FDC5-3F2A-5923-8F96-44A41464DD7D}" dt="2022-11-19T10:21:55.973" v="132"/>
          <ac:spMkLst>
            <pc:docMk/>
            <pc:sldMk cId="1386150488" sldId="257"/>
            <ac:spMk id="2" creationId="{00000000-0000-0000-0000-000000000000}"/>
          </ac:spMkLst>
        </pc:spChg>
        <pc:spChg chg="del">
          <ac:chgData name="Huzaifa Waheed" userId="S::huzaifa.waheed@studentambassadors.com::922c5a12-bfb7-48ed-91f1-a0ad671dc406" providerId="AD" clId="Web-{BF80FDC5-3F2A-5923-8F96-44A41464DD7D}" dt="2022-11-19T10:21:55.973" v="132"/>
          <ac:spMkLst>
            <pc:docMk/>
            <pc:sldMk cId="1386150488" sldId="257"/>
            <ac:spMk id="3" creationId="{00000000-0000-0000-0000-000000000000}"/>
          </ac:spMkLst>
        </pc:spChg>
        <pc:spChg chg="add">
          <ac:chgData name="Huzaifa Waheed" userId="S::huzaifa.waheed@studentambassadors.com::922c5a12-bfb7-48ed-91f1-a0ad671dc406" providerId="AD" clId="Web-{BF80FDC5-3F2A-5923-8F96-44A41464DD7D}" dt="2022-11-19T10:21:55.973" v="132"/>
          <ac:spMkLst>
            <pc:docMk/>
            <pc:sldMk cId="1386150488" sldId="257"/>
            <ac:spMk id="9" creationId="{9F0B1846-6CE5-47AE-B0D0-7202A39CEF64}"/>
          </ac:spMkLst>
        </pc:spChg>
        <pc:graphicFrameChg chg="add">
          <ac:chgData name="Huzaifa Waheed" userId="S::huzaifa.waheed@studentambassadors.com::922c5a12-bfb7-48ed-91f1-a0ad671dc406" providerId="AD" clId="Web-{BF80FDC5-3F2A-5923-8F96-44A41464DD7D}" dt="2022-11-19T10:21:55.973" v="132"/>
          <ac:graphicFrameMkLst>
            <pc:docMk/>
            <pc:sldMk cId="1386150488" sldId="257"/>
            <ac:graphicFrameMk id="5" creationId="{2D59A637-0469-834B-DA54-C8893C21AEC6}"/>
          </ac:graphicFrameMkLst>
        </pc:graphicFrameChg>
        <pc:cxnChg chg="add">
          <ac:chgData name="Huzaifa Waheed" userId="S::huzaifa.waheed@studentambassadors.com::922c5a12-bfb7-48ed-91f1-a0ad671dc406" providerId="AD" clId="Web-{BF80FDC5-3F2A-5923-8F96-44A41464DD7D}" dt="2022-11-19T10:21:55.973" v="132"/>
          <ac:cxnSpMkLst>
            <pc:docMk/>
            <pc:sldMk cId="1386150488" sldId="257"/>
            <ac:cxnSpMk id="11" creationId="{4B706659-8817-44F5-87F5-B7804F1CBE94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21:55.973" v="132"/>
          <ac:cxnSpMkLst>
            <pc:docMk/>
            <pc:sldMk cId="1386150488" sldId="257"/>
            <ac:cxnSpMk id="13" creationId="{CE7E0E66-59D6-4A3A-B1A2-84B907843286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21:55.973" v="132"/>
          <ac:cxnSpMkLst>
            <pc:docMk/>
            <pc:sldMk cId="1386150488" sldId="257"/>
            <ac:cxnSpMk id="15" creationId="{C64F6F91-27E3-4BF5-9BD7-E5923D27CC56}"/>
          </ac:cxnSpMkLst>
        </pc:cxnChg>
      </pc:sldChg>
      <pc:sldChg chg="addSp delSp modSp mod setBg">
        <pc:chgData name="Huzaifa Waheed" userId="S::huzaifa.waheed@studentambassadors.com::922c5a12-bfb7-48ed-91f1-a0ad671dc406" providerId="AD" clId="Web-{BF80FDC5-3F2A-5923-8F96-44A41464DD7D}" dt="2022-11-19T10:22:34.584" v="137"/>
        <pc:sldMkLst>
          <pc:docMk/>
          <pc:sldMk cId="2288438491" sldId="258"/>
        </pc:sldMkLst>
        <pc:spChg chg="mod">
          <ac:chgData name="Huzaifa Waheed" userId="S::huzaifa.waheed@studentambassadors.com::922c5a12-bfb7-48ed-91f1-a0ad671dc406" providerId="AD" clId="Web-{BF80FDC5-3F2A-5923-8F96-44A41464DD7D}" dt="2022-11-19T10:22:14.833" v="133"/>
          <ac:spMkLst>
            <pc:docMk/>
            <pc:sldMk cId="2288438491" sldId="258"/>
            <ac:spMk id="2" creationId="{00000000-0000-0000-0000-000000000000}"/>
          </ac:spMkLst>
        </pc:spChg>
        <pc:spChg chg="del">
          <ac:chgData name="Huzaifa Waheed" userId="S::huzaifa.waheed@studentambassadors.com::922c5a12-bfb7-48ed-91f1-a0ad671dc406" providerId="AD" clId="Web-{BF80FDC5-3F2A-5923-8F96-44A41464DD7D}" dt="2022-11-19T10:22:14.833" v="133"/>
          <ac:spMkLst>
            <pc:docMk/>
            <pc:sldMk cId="2288438491" sldId="258"/>
            <ac:spMk id="3" creationId="{00000000-0000-0000-0000-000000000000}"/>
          </ac:spMkLst>
        </pc:spChg>
        <pc:spChg chg="add del">
          <ac:chgData name="Huzaifa Waheed" userId="S::huzaifa.waheed@studentambassadors.com::922c5a12-bfb7-48ed-91f1-a0ad671dc406" providerId="AD" clId="Web-{BF80FDC5-3F2A-5923-8F96-44A41464DD7D}" dt="2022-11-19T10:22:34.584" v="137"/>
          <ac:spMkLst>
            <pc:docMk/>
            <pc:sldMk cId="2288438491" sldId="258"/>
            <ac:spMk id="9" creationId="{9F0B1846-6CE5-47AE-B0D0-7202A39CEF64}"/>
          </ac:spMkLst>
        </pc:spChg>
        <pc:spChg chg="add">
          <ac:chgData name="Huzaifa Waheed" userId="S::huzaifa.waheed@studentambassadors.com::922c5a12-bfb7-48ed-91f1-a0ad671dc406" providerId="AD" clId="Web-{BF80FDC5-3F2A-5923-8F96-44A41464DD7D}" dt="2022-11-19T10:22:34.584" v="137"/>
          <ac:spMkLst>
            <pc:docMk/>
            <pc:sldMk cId="2288438491" sldId="258"/>
            <ac:spMk id="20" creationId="{9F0B1846-6CE5-47AE-B0D0-7202A39CEF64}"/>
          </ac:spMkLst>
        </pc:spChg>
        <pc:graphicFrameChg chg="add mod modGraphic">
          <ac:chgData name="Huzaifa Waheed" userId="S::huzaifa.waheed@studentambassadors.com::922c5a12-bfb7-48ed-91f1-a0ad671dc406" providerId="AD" clId="Web-{BF80FDC5-3F2A-5923-8F96-44A41464DD7D}" dt="2022-11-19T10:22:34.584" v="137"/>
          <ac:graphicFrameMkLst>
            <pc:docMk/>
            <pc:sldMk cId="2288438491" sldId="258"/>
            <ac:graphicFrameMk id="5" creationId="{FDD267AB-35B5-F98C-FEA1-7E1DA1764AB8}"/>
          </ac:graphicFrameMkLst>
        </pc:graphicFrameChg>
        <pc:cxnChg chg="add del">
          <ac:chgData name="Huzaifa Waheed" userId="S::huzaifa.waheed@studentambassadors.com::922c5a12-bfb7-48ed-91f1-a0ad671dc406" providerId="AD" clId="Web-{BF80FDC5-3F2A-5923-8F96-44A41464DD7D}" dt="2022-11-19T10:22:34.584" v="137"/>
          <ac:cxnSpMkLst>
            <pc:docMk/>
            <pc:sldMk cId="2288438491" sldId="258"/>
            <ac:cxnSpMk id="11" creationId="{4B706659-8817-44F5-87F5-B7804F1CBE94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10:22:34.584" v="137"/>
          <ac:cxnSpMkLst>
            <pc:docMk/>
            <pc:sldMk cId="2288438491" sldId="258"/>
            <ac:cxnSpMk id="13" creationId="{CE7E0E66-59D6-4A3A-B1A2-84B907843286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10:22:34.584" v="137"/>
          <ac:cxnSpMkLst>
            <pc:docMk/>
            <pc:sldMk cId="2288438491" sldId="258"/>
            <ac:cxnSpMk id="15" creationId="{C64F6F91-27E3-4BF5-9BD7-E5923D27CC56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22:34.584" v="137"/>
          <ac:cxnSpMkLst>
            <pc:docMk/>
            <pc:sldMk cId="2288438491" sldId="258"/>
            <ac:cxnSpMk id="22" creationId="{4B706659-8817-44F5-87F5-B7804F1CBE94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22:34.584" v="137"/>
          <ac:cxnSpMkLst>
            <pc:docMk/>
            <pc:sldMk cId="2288438491" sldId="258"/>
            <ac:cxnSpMk id="24" creationId="{CE7E0E66-59D6-4A3A-B1A2-84B907843286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22:34.584" v="137"/>
          <ac:cxnSpMkLst>
            <pc:docMk/>
            <pc:sldMk cId="2288438491" sldId="258"/>
            <ac:cxnSpMk id="26" creationId="{C64F6F91-27E3-4BF5-9BD7-E5923D27CC56}"/>
          </ac:cxnSpMkLst>
        </pc:cxnChg>
      </pc:sldChg>
      <pc:sldChg chg="addSp delSp modSp mod setBg">
        <pc:chgData name="Huzaifa Waheed" userId="S::huzaifa.waheed@studentambassadors.com::922c5a12-bfb7-48ed-91f1-a0ad671dc406" providerId="AD" clId="Web-{BF80FDC5-3F2A-5923-8F96-44A41464DD7D}" dt="2022-11-19T09:04:46.383" v="87" actId="14100"/>
        <pc:sldMkLst>
          <pc:docMk/>
          <pc:sldMk cId="701661389" sldId="259"/>
        </pc:sldMkLst>
        <pc:spChg chg="mod">
          <ac:chgData name="Huzaifa Waheed" userId="S::huzaifa.waheed@studentambassadors.com::922c5a12-bfb7-48ed-91f1-a0ad671dc406" providerId="AD" clId="Web-{BF80FDC5-3F2A-5923-8F96-44A41464DD7D}" dt="2022-11-19T09:04:34.163" v="84"/>
          <ac:spMkLst>
            <pc:docMk/>
            <pc:sldMk cId="701661389" sldId="259"/>
            <ac:spMk id="2" creationId="{00000000-0000-0000-0000-000000000000}"/>
          </ac:spMkLst>
        </pc:spChg>
        <pc:spChg chg="add del">
          <ac:chgData name="Huzaifa Waheed" userId="S::huzaifa.waheed@studentambassadors.com::922c5a12-bfb7-48ed-91f1-a0ad671dc406" providerId="AD" clId="Web-{BF80FDC5-3F2A-5923-8F96-44A41464DD7D}" dt="2022-11-19T09:04:34.163" v="84"/>
          <ac:spMkLst>
            <pc:docMk/>
            <pc:sldMk cId="701661389" sldId="259"/>
            <ac:spMk id="15" creationId="{1FD0F0B6-5415-4254-9E66-BE9C2FB05B27}"/>
          </ac:spMkLst>
        </pc:spChg>
        <pc:spChg chg="add">
          <ac:chgData name="Huzaifa Waheed" userId="S::huzaifa.waheed@studentambassadors.com::922c5a12-bfb7-48ed-91f1-a0ad671dc406" providerId="AD" clId="Web-{BF80FDC5-3F2A-5923-8F96-44A41464DD7D}" dt="2022-11-19T09:04:34.163" v="84"/>
          <ac:spMkLst>
            <pc:docMk/>
            <pc:sldMk cId="701661389" sldId="259"/>
            <ac:spMk id="32" creationId="{7D2EF33D-68BD-428C-B26E-2F4962407A12}"/>
          </ac:spMkLst>
        </pc:spChg>
        <pc:picChg chg="mod">
          <ac:chgData name="Huzaifa Waheed" userId="S::huzaifa.waheed@studentambassadors.com::922c5a12-bfb7-48ed-91f1-a0ad671dc406" providerId="AD" clId="Web-{BF80FDC5-3F2A-5923-8F96-44A41464DD7D}" dt="2022-11-19T09:04:46.383" v="87" actId="14100"/>
          <ac:picMkLst>
            <pc:docMk/>
            <pc:sldMk cId="701661389" sldId="259"/>
            <ac:picMk id="4" creationId="{2F5C33E5-0920-D632-108D-0918C7C0E66C}"/>
          </ac:picMkLst>
        </pc:picChg>
        <pc:cxnChg chg="add del">
          <ac:chgData name="Huzaifa Waheed" userId="S::huzaifa.waheed@studentambassadors.com::922c5a12-bfb7-48ed-91f1-a0ad671dc406" providerId="AD" clId="Web-{BF80FDC5-3F2A-5923-8F96-44A41464DD7D}" dt="2022-11-19T09:04:34.163" v="84"/>
          <ac:cxnSpMkLst>
            <pc:docMk/>
            <pc:sldMk cId="701661389" sldId="259"/>
            <ac:cxnSpMk id="9" creationId="{A240FCEE-B6E2-46D0-9BB0-F45F79545E9D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09:04:34.163" v="84"/>
          <ac:cxnSpMkLst>
            <pc:docMk/>
            <pc:sldMk cId="701661389" sldId="259"/>
            <ac:cxnSpMk id="11" creationId="{3BD2FB83-3783-4477-80B5-DA5BF10BAF57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09:04:34.163" v="84"/>
          <ac:cxnSpMkLst>
            <pc:docMk/>
            <pc:sldMk cId="701661389" sldId="259"/>
            <ac:cxnSpMk id="13" creationId="{E83EA203-71D5-49C0-9626-FFA8E46787B0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09:04:34.163" v="84"/>
          <ac:cxnSpMkLst>
            <pc:docMk/>
            <pc:sldMk cId="701661389" sldId="259"/>
            <ac:cxnSpMk id="17" creationId="{8D66FEA8-8B71-461B-95A4-855374AB4C28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09:04:34.163" v="84"/>
          <ac:cxnSpMkLst>
            <pc:docMk/>
            <pc:sldMk cId="701661389" sldId="259"/>
            <ac:cxnSpMk id="19" creationId="{7A4B168A-A51F-4C91-A9E4-A2F203CB9DAA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09:04:34.163" v="84"/>
          <ac:cxnSpMkLst>
            <pc:docMk/>
            <pc:sldMk cId="701661389" sldId="259"/>
            <ac:cxnSpMk id="21" creationId="{A5407E01-913B-484C-A03C-2C64028471C8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4:34.163" v="84"/>
          <ac:cxnSpMkLst>
            <pc:docMk/>
            <pc:sldMk cId="701661389" sldId="259"/>
            <ac:cxnSpMk id="26" creationId="{A240FCEE-B6E2-46D0-9BB0-F45F79545E9D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4:34.163" v="84"/>
          <ac:cxnSpMkLst>
            <pc:docMk/>
            <pc:sldMk cId="701661389" sldId="259"/>
            <ac:cxnSpMk id="28" creationId="{3BD2FB83-3783-4477-80B5-DA5BF10BAF57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4:34.163" v="84"/>
          <ac:cxnSpMkLst>
            <pc:docMk/>
            <pc:sldMk cId="701661389" sldId="259"/>
            <ac:cxnSpMk id="30" creationId="{E83EA203-71D5-49C0-9626-FFA8E46787B0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4:34.163" v="84"/>
          <ac:cxnSpMkLst>
            <pc:docMk/>
            <pc:sldMk cId="701661389" sldId="259"/>
            <ac:cxnSpMk id="34" creationId="{BB0822C5-45F8-48C5-867F-0DE853868476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4:34.163" v="84"/>
          <ac:cxnSpMkLst>
            <pc:docMk/>
            <pc:sldMk cId="701661389" sldId="259"/>
            <ac:cxnSpMk id="36" creationId="{A91E38C7-3164-416B-A453-D3B6F612D325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4:34.163" v="84"/>
          <ac:cxnSpMkLst>
            <pc:docMk/>
            <pc:sldMk cId="701661389" sldId="259"/>
            <ac:cxnSpMk id="38" creationId="{6B933F62-7D83-4660-BEBE-A3673C55E4A2}"/>
          </ac:cxnSpMkLst>
        </pc:cxnChg>
      </pc:sldChg>
      <pc:sldChg chg="addSp delSp modSp mod setBg">
        <pc:chgData name="Huzaifa Waheed" userId="S::huzaifa.waheed@studentambassadors.com::922c5a12-bfb7-48ed-91f1-a0ad671dc406" providerId="AD" clId="Web-{BF80FDC5-3F2A-5923-8F96-44A41464DD7D}" dt="2022-11-19T09:04:23.585" v="81"/>
        <pc:sldMkLst>
          <pc:docMk/>
          <pc:sldMk cId="1895823528" sldId="260"/>
        </pc:sldMkLst>
        <pc:spChg chg="mod">
          <ac:chgData name="Huzaifa Waheed" userId="S::huzaifa.waheed@studentambassadors.com::922c5a12-bfb7-48ed-91f1-a0ad671dc406" providerId="AD" clId="Web-{BF80FDC5-3F2A-5923-8F96-44A41464DD7D}" dt="2022-11-19T09:04:23.585" v="81"/>
          <ac:spMkLst>
            <pc:docMk/>
            <pc:sldMk cId="1895823528" sldId="260"/>
            <ac:spMk id="2" creationId="{00000000-0000-0000-0000-000000000000}"/>
          </ac:spMkLst>
        </pc:spChg>
        <pc:spChg chg="add del">
          <ac:chgData name="Huzaifa Waheed" userId="S::huzaifa.waheed@studentambassadors.com::922c5a12-bfb7-48ed-91f1-a0ad671dc406" providerId="AD" clId="Web-{BF80FDC5-3F2A-5923-8F96-44A41464DD7D}" dt="2022-11-19T09:04:23.585" v="81"/>
          <ac:spMkLst>
            <pc:docMk/>
            <pc:sldMk cId="1895823528" sldId="260"/>
            <ac:spMk id="8" creationId="{36EC2A7E-86FF-19A2-9572-451004116A6E}"/>
          </ac:spMkLst>
        </pc:spChg>
        <pc:spChg chg="add del">
          <ac:chgData name="Huzaifa Waheed" userId="S::huzaifa.waheed@studentambassadors.com::922c5a12-bfb7-48ed-91f1-a0ad671dc406" providerId="AD" clId="Web-{BF80FDC5-3F2A-5923-8F96-44A41464DD7D}" dt="2022-11-19T09:04:23.585" v="81"/>
          <ac:spMkLst>
            <pc:docMk/>
            <pc:sldMk cId="1895823528" sldId="260"/>
            <ac:spMk id="11" creationId="{EBAF395E-7D52-496C-ACDD-468AEC1ADF0A}"/>
          </ac:spMkLst>
        </pc:spChg>
        <pc:spChg chg="add">
          <ac:chgData name="Huzaifa Waheed" userId="S::huzaifa.waheed@studentambassadors.com::922c5a12-bfb7-48ed-91f1-a0ad671dc406" providerId="AD" clId="Web-{BF80FDC5-3F2A-5923-8F96-44A41464DD7D}" dt="2022-11-19T09:04:23.585" v="81"/>
          <ac:spMkLst>
            <pc:docMk/>
            <pc:sldMk cId="1895823528" sldId="260"/>
            <ac:spMk id="28" creationId="{7D2EF33D-68BD-428C-B26E-2F4962407A12}"/>
          </ac:spMkLst>
        </pc:spChg>
        <pc:picChg chg="mod">
          <ac:chgData name="Huzaifa Waheed" userId="S::huzaifa.waheed@studentambassadors.com::922c5a12-bfb7-48ed-91f1-a0ad671dc406" providerId="AD" clId="Web-{BF80FDC5-3F2A-5923-8F96-44A41464DD7D}" dt="2022-11-19T09:04:23.585" v="81"/>
          <ac:picMkLst>
            <pc:docMk/>
            <pc:sldMk cId="1895823528" sldId="260"/>
            <ac:picMk id="4" creationId="{FFA16709-C3DC-F122-848F-8327997A2E32}"/>
          </ac:picMkLst>
        </pc:picChg>
        <pc:cxnChg chg="add del">
          <ac:chgData name="Huzaifa Waheed" userId="S::huzaifa.waheed@studentambassadors.com::922c5a12-bfb7-48ed-91f1-a0ad671dc406" providerId="AD" clId="Web-{BF80FDC5-3F2A-5923-8F96-44A41464DD7D}" dt="2022-11-19T09:04:23.585" v="81"/>
          <ac:cxnSpMkLst>
            <pc:docMk/>
            <pc:sldMk cId="1895823528" sldId="260"/>
            <ac:cxnSpMk id="13" creationId="{56BAADB1-054E-4A82-8D07-643BD1F433EF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09:04:23.585" v="81"/>
          <ac:cxnSpMkLst>
            <pc:docMk/>
            <pc:sldMk cId="1895823528" sldId="260"/>
            <ac:cxnSpMk id="15" creationId="{B3121654-FB13-441C-AB60-76710D9170C9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09:04:23.585" v="81"/>
          <ac:cxnSpMkLst>
            <pc:docMk/>
            <pc:sldMk cId="1895823528" sldId="260"/>
            <ac:cxnSpMk id="17" creationId="{C58D2D3E-B980-4D6F-BBFB-DF7A3A947292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4:23.585" v="81"/>
          <ac:cxnSpMkLst>
            <pc:docMk/>
            <pc:sldMk cId="1895823528" sldId="260"/>
            <ac:cxnSpMk id="22" creationId="{A240FCEE-B6E2-46D0-9BB0-F45F79545E9D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4:23.585" v="81"/>
          <ac:cxnSpMkLst>
            <pc:docMk/>
            <pc:sldMk cId="1895823528" sldId="260"/>
            <ac:cxnSpMk id="24" creationId="{3BD2FB83-3783-4477-80B5-DA5BF10BAF57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4:23.585" v="81"/>
          <ac:cxnSpMkLst>
            <pc:docMk/>
            <pc:sldMk cId="1895823528" sldId="260"/>
            <ac:cxnSpMk id="26" creationId="{E83EA203-71D5-49C0-9626-FFA8E46787B0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4:23.585" v="81"/>
          <ac:cxnSpMkLst>
            <pc:docMk/>
            <pc:sldMk cId="1895823528" sldId="260"/>
            <ac:cxnSpMk id="30" creationId="{BB0822C5-45F8-48C5-867F-0DE853868476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4:23.585" v="81"/>
          <ac:cxnSpMkLst>
            <pc:docMk/>
            <pc:sldMk cId="1895823528" sldId="260"/>
            <ac:cxnSpMk id="32" creationId="{A91E38C7-3164-416B-A453-D3B6F612D325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4:23.585" v="81"/>
          <ac:cxnSpMkLst>
            <pc:docMk/>
            <pc:sldMk cId="1895823528" sldId="260"/>
            <ac:cxnSpMk id="34" creationId="{6B933F62-7D83-4660-BEBE-A3673C55E4A2}"/>
          </ac:cxnSpMkLst>
        </pc:cxnChg>
      </pc:sldChg>
      <pc:sldChg chg="modSp new">
        <pc:chgData name="Huzaifa Waheed" userId="S::huzaifa.waheed@studentambassadors.com::922c5a12-bfb7-48ed-91f1-a0ad671dc406" providerId="AD" clId="Web-{BF80FDC5-3F2A-5923-8F96-44A41464DD7D}" dt="2022-11-19T08:54:43.420" v="17" actId="20577"/>
        <pc:sldMkLst>
          <pc:docMk/>
          <pc:sldMk cId="3652251379" sldId="261"/>
        </pc:sldMkLst>
        <pc:spChg chg="mod">
          <ac:chgData name="Huzaifa Waheed" userId="S::huzaifa.waheed@studentambassadors.com::922c5a12-bfb7-48ed-91f1-a0ad671dc406" providerId="AD" clId="Web-{BF80FDC5-3F2A-5923-8F96-44A41464DD7D}" dt="2022-11-19T08:54:05.857" v="11" actId="20577"/>
          <ac:spMkLst>
            <pc:docMk/>
            <pc:sldMk cId="3652251379" sldId="261"/>
            <ac:spMk id="2" creationId="{E8A08A76-610D-A020-2F3B-A3809DD7472A}"/>
          </ac:spMkLst>
        </pc:spChg>
        <pc:spChg chg="mod">
          <ac:chgData name="Huzaifa Waheed" userId="S::huzaifa.waheed@studentambassadors.com::922c5a12-bfb7-48ed-91f1-a0ad671dc406" providerId="AD" clId="Web-{BF80FDC5-3F2A-5923-8F96-44A41464DD7D}" dt="2022-11-19T08:54:43.420" v="17" actId="20577"/>
          <ac:spMkLst>
            <pc:docMk/>
            <pc:sldMk cId="3652251379" sldId="261"/>
            <ac:spMk id="3" creationId="{5D21ADC7-7376-4DF1-CD7D-213009CEDBDC}"/>
          </ac:spMkLst>
        </pc:spChg>
      </pc:sldChg>
      <pc:sldChg chg="del">
        <pc:chgData name="Huzaifa Waheed" userId="S::huzaifa.waheed@studentambassadors.com::922c5a12-bfb7-48ed-91f1-a0ad671dc406" providerId="AD" clId="Web-{BF80FDC5-3F2A-5923-8F96-44A41464DD7D}" dt="2022-11-19T08:53:45.372" v="0"/>
        <pc:sldMkLst>
          <pc:docMk/>
          <pc:sldMk cId="4161698885" sldId="261"/>
        </pc:sldMkLst>
      </pc:sldChg>
      <pc:sldChg chg="addSp delSp modSp new mod setBg">
        <pc:chgData name="Huzaifa Waheed" userId="S::huzaifa.waheed@studentambassadors.com::922c5a12-bfb7-48ed-91f1-a0ad671dc406" providerId="AD" clId="Web-{BF80FDC5-3F2A-5923-8F96-44A41464DD7D}" dt="2022-11-19T10:19:37.829" v="102"/>
        <pc:sldMkLst>
          <pc:docMk/>
          <pc:sldMk cId="616441070" sldId="262"/>
        </pc:sldMkLst>
        <pc:spChg chg="mod">
          <ac:chgData name="Huzaifa Waheed" userId="S::huzaifa.waheed@studentambassadors.com::922c5a12-bfb7-48ed-91f1-a0ad671dc406" providerId="AD" clId="Web-{BF80FDC5-3F2A-5923-8F96-44A41464DD7D}" dt="2022-11-19T10:19:37.829" v="102"/>
          <ac:spMkLst>
            <pc:docMk/>
            <pc:sldMk cId="616441070" sldId="262"/>
            <ac:spMk id="2" creationId="{41857527-9ACD-B7F0-3B10-7FE056525FE5}"/>
          </ac:spMkLst>
        </pc:spChg>
        <pc:spChg chg="del">
          <ac:chgData name="Huzaifa Waheed" userId="S::huzaifa.waheed@studentambassadors.com::922c5a12-bfb7-48ed-91f1-a0ad671dc406" providerId="AD" clId="Web-{BF80FDC5-3F2A-5923-8F96-44A41464DD7D}" dt="2022-11-19T08:59:45.914" v="41"/>
          <ac:spMkLst>
            <pc:docMk/>
            <pc:sldMk cId="616441070" sldId="262"/>
            <ac:spMk id="3" creationId="{F237F0A1-C984-F9C7-E183-599265D7BF3F}"/>
          </ac:spMkLst>
        </pc:spChg>
        <pc:spChg chg="add del mod">
          <ac:chgData name="Huzaifa Waheed" userId="S::huzaifa.waheed@studentambassadors.com::922c5a12-bfb7-48ed-91f1-a0ad671dc406" providerId="AD" clId="Web-{BF80FDC5-3F2A-5923-8F96-44A41464DD7D}" dt="2022-11-19T10:17:09.903" v="88"/>
          <ac:spMkLst>
            <pc:docMk/>
            <pc:sldMk cId="616441070" sldId="262"/>
            <ac:spMk id="6" creationId="{A78C756A-0764-7051-1FAB-06CED353AA2B}"/>
          </ac:spMkLst>
        </pc:spChg>
        <pc:spChg chg="add del">
          <ac:chgData name="Huzaifa Waheed" userId="S::huzaifa.waheed@studentambassadors.com::922c5a12-bfb7-48ed-91f1-a0ad671dc406" providerId="AD" clId="Web-{BF80FDC5-3F2A-5923-8F96-44A41464DD7D}" dt="2022-11-19T10:17:16.637" v="90"/>
          <ac:spMkLst>
            <pc:docMk/>
            <pc:sldMk cId="616441070" sldId="262"/>
            <ac:spMk id="15" creationId="{1FD0F0B6-5415-4254-9E66-BE9C2FB05B27}"/>
          </ac:spMkLst>
        </pc:spChg>
        <pc:spChg chg="add del">
          <ac:chgData name="Huzaifa Waheed" userId="S::huzaifa.waheed@studentambassadors.com::922c5a12-bfb7-48ed-91f1-a0ad671dc406" providerId="AD" clId="Web-{BF80FDC5-3F2A-5923-8F96-44A41464DD7D}" dt="2022-11-19T10:19:33.423" v="101"/>
          <ac:spMkLst>
            <pc:docMk/>
            <pc:sldMk cId="616441070" sldId="262"/>
            <ac:spMk id="25" creationId="{0361B503-0545-3973-AF13-AEAF1DA10270}"/>
          </ac:spMkLst>
        </pc:spChg>
        <pc:spChg chg="add del">
          <ac:chgData name="Huzaifa Waheed" userId="S::huzaifa.waheed@studentambassadors.com::922c5a12-bfb7-48ed-91f1-a0ad671dc406" providerId="AD" clId="Web-{BF80FDC5-3F2A-5923-8F96-44A41464DD7D}" dt="2022-11-19T10:19:37.829" v="102"/>
          <ac:spMkLst>
            <pc:docMk/>
            <pc:sldMk cId="616441070" sldId="262"/>
            <ac:spMk id="28" creationId="{EBAF395E-7D52-496C-ACDD-468AEC1ADF0A}"/>
          </ac:spMkLst>
        </pc:spChg>
        <pc:spChg chg="add">
          <ac:chgData name="Huzaifa Waheed" userId="S::huzaifa.waheed@studentambassadors.com::922c5a12-bfb7-48ed-91f1-a0ad671dc406" providerId="AD" clId="Web-{BF80FDC5-3F2A-5923-8F96-44A41464DD7D}" dt="2022-11-19T10:19:37.829" v="102"/>
          <ac:spMkLst>
            <pc:docMk/>
            <pc:sldMk cId="616441070" sldId="262"/>
            <ac:spMk id="45" creationId="{7D2EF33D-68BD-428C-B26E-2F4962407A12}"/>
          </ac:spMkLst>
        </pc:spChg>
        <pc:picChg chg="add del mod ord">
          <ac:chgData name="Huzaifa Waheed" userId="S::huzaifa.waheed@studentambassadors.com::922c5a12-bfb7-48ed-91f1-a0ad671dc406" providerId="AD" clId="Web-{BF80FDC5-3F2A-5923-8F96-44A41464DD7D}" dt="2022-11-19T10:19:28.391" v="100"/>
          <ac:picMkLst>
            <pc:docMk/>
            <pc:sldMk cId="616441070" sldId="262"/>
            <ac:picMk id="3" creationId="{E997448E-4012-347C-9DF6-21F30DBA9950}"/>
          </ac:picMkLst>
        </pc:picChg>
        <pc:picChg chg="add del mod ord">
          <ac:chgData name="Huzaifa Waheed" userId="S::huzaifa.waheed@studentambassadors.com::922c5a12-bfb7-48ed-91f1-a0ad671dc406" providerId="AD" clId="Web-{BF80FDC5-3F2A-5923-8F96-44A41464DD7D}" dt="2022-11-19T09:01:30.449" v="49"/>
          <ac:picMkLst>
            <pc:docMk/>
            <pc:sldMk cId="616441070" sldId="262"/>
            <ac:picMk id="4" creationId="{2A6FC230-5743-A2E3-8DC6-3B63B7BFA38E}"/>
          </ac:picMkLst>
        </pc:picChg>
        <pc:picChg chg="add mod ord">
          <ac:chgData name="Huzaifa Waheed" userId="S::huzaifa.waheed@studentambassadors.com::922c5a12-bfb7-48ed-91f1-a0ad671dc406" providerId="AD" clId="Web-{BF80FDC5-3F2A-5923-8F96-44A41464DD7D}" dt="2022-11-19T10:19:37.829" v="102"/>
          <ac:picMkLst>
            <pc:docMk/>
            <pc:sldMk cId="616441070" sldId="262"/>
            <ac:picMk id="4" creationId="{7F2C021F-5F0A-373F-C185-20DFFC6242FF}"/>
          </ac:picMkLst>
        </pc:picChg>
        <pc:cxnChg chg="add del">
          <ac:chgData name="Huzaifa Waheed" userId="S::huzaifa.waheed@studentambassadors.com::922c5a12-bfb7-48ed-91f1-a0ad671dc406" providerId="AD" clId="Web-{BF80FDC5-3F2A-5923-8F96-44A41464DD7D}" dt="2022-11-19T10:17:16.637" v="90"/>
          <ac:cxnSpMkLst>
            <pc:docMk/>
            <pc:sldMk cId="616441070" sldId="262"/>
            <ac:cxnSpMk id="9" creationId="{A240FCEE-B6E2-46D0-9BB0-F45F79545E9D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10:17:16.637" v="90"/>
          <ac:cxnSpMkLst>
            <pc:docMk/>
            <pc:sldMk cId="616441070" sldId="262"/>
            <ac:cxnSpMk id="11" creationId="{3BD2FB83-3783-4477-80B5-DA5BF10BAF57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10:17:16.637" v="90"/>
          <ac:cxnSpMkLst>
            <pc:docMk/>
            <pc:sldMk cId="616441070" sldId="262"/>
            <ac:cxnSpMk id="13" creationId="{E83EA203-71D5-49C0-9626-FFA8E46787B0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10:17:16.637" v="90"/>
          <ac:cxnSpMkLst>
            <pc:docMk/>
            <pc:sldMk cId="616441070" sldId="262"/>
            <ac:cxnSpMk id="17" creationId="{8D66FEA8-8B71-461B-95A4-855374AB4C28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10:17:16.637" v="90"/>
          <ac:cxnSpMkLst>
            <pc:docMk/>
            <pc:sldMk cId="616441070" sldId="262"/>
            <ac:cxnSpMk id="19" creationId="{7A4B168A-A51F-4C91-A9E4-A2F203CB9DAA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10:17:16.637" v="90"/>
          <ac:cxnSpMkLst>
            <pc:docMk/>
            <pc:sldMk cId="616441070" sldId="262"/>
            <ac:cxnSpMk id="21" creationId="{A5407E01-913B-484C-A03C-2C64028471C8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10:19:37.829" v="102"/>
          <ac:cxnSpMkLst>
            <pc:docMk/>
            <pc:sldMk cId="616441070" sldId="262"/>
            <ac:cxnSpMk id="30" creationId="{56BAADB1-054E-4A82-8D07-643BD1F433EF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10:19:37.829" v="102"/>
          <ac:cxnSpMkLst>
            <pc:docMk/>
            <pc:sldMk cId="616441070" sldId="262"/>
            <ac:cxnSpMk id="32" creationId="{B3121654-FB13-441C-AB60-76710D9170C9}"/>
          </ac:cxnSpMkLst>
        </pc:cxnChg>
        <pc:cxnChg chg="add del">
          <ac:chgData name="Huzaifa Waheed" userId="S::huzaifa.waheed@studentambassadors.com::922c5a12-bfb7-48ed-91f1-a0ad671dc406" providerId="AD" clId="Web-{BF80FDC5-3F2A-5923-8F96-44A41464DD7D}" dt="2022-11-19T10:19:37.829" v="102"/>
          <ac:cxnSpMkLst>
            <pc:docMk/>
            <pc:sldMk cId="616441070" sldId="262"/>
            <ac:cxnSpMk id="34" creationId="{C58D2D3E-B980-4D6F-BBFB-DF7A3A947292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19:37.829" v="102"/>
          <ac:cxnSpMkLst>
            <pc:docMk/>
            <pc:sldMk cId="616441070" sldId="262"/>
            <ac:cxnSpMk id="39" creationId="{A240FCEE-B6E2-46D0-9BB0-F45F79545E9D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19:37.829" v="102"/>
          <ac:cxnSpMkLst>
            <pc:docMk/>
            <pc:sldMk cId="616441070" sldId="262"/>
            <ac:cxnSpMk id="41" creationId="{3BD2FB83-3783-4477-80B5-DA5BF10BAF57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19:37.829" v="102"/>
          <ac:cxnSpMkLst>
            <pc:docMk/>
            <pc:sldMk cId="616441070" sldId="262"/>
            <ac:cxnSpMk id="43" creationId="{E83EA203-71D5-49C0-9626-FFA8E46787B0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19:37.829" v="102"/>
          <ac:cxnSpMkLst>
            <pc:docMk/>
            <pc:sldMk cId="616441070" sldId="262"/>
            <ac:cxnSpMk id="47" creationId="{BB0822C5-45F8-48C5-867F-0DE853868476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19:37.829" v="102"/>
          <ac:cxnSpMkLst>
            <pc:docMk/>
            <pc:sldMk cId="616441070" sldId="262"/>
            <ac:cxnSpMk id="49" creationId="{A91E38C7-3164-416B-A453-D3B6F612D325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19:37.829" v="102"/>
          <ac:cxnSpMkLst>
            <pc:docMk/>
            <pc:sldMk cId="616441070" sldId="262"/>
            <ac:cxnSpMk id="51" creationId="{6B933F62-7D83-4660-BEBE-A3673C55E4A2}"/>
          </ac:cxnSpMkLst>
        </pc:cxnChg>
      </pc:sldChg>
      <pc:sldChg chg="del">
        <pc:chgData name="Huzaifa Waheed" userId="S::huzaifa.waheed@studentambassadors.com::922c5a12-bfb7-48ed-91f1-a0ad671dc406" providerId="AD" clId="Web-{BF80FDC5-3F2A-5923-8F96-44A41464DD7D}" dt="2022-11-19T08:53:47.872" v="1"/>
        <pc:sldMkLst>
          <pc:docMk/>
          <pc:sldMk cId="2044631616" sldId="262"/>
        </pc:sldMkLst>
      </pc:sldChg>
      <pc:sldChg chg="del">
        <pc:chgData name="Huzaifa Waheed" userId="S::huzaifa.waheed@studentambassadors.com::922c5a12-bfb7-48ed-91f1-a0ad671dc406" providerId="AD" clId="Web-{BF80FDC5-3F2A-5923-8F96-44A41464DD7D}" dt="2022-11-19T08:53:56.450" v="2"/>
        <pc:sldMkLst>
          <pc:docMk/>
          <pc:sldMk cId="2338096706" sldId="263"/>
        </pc:sldMkLst>
      </pc:sldChg>
      <pc:sldChg chg="addSp delSp modSp new mod setBg">
        <pc:chgData name="Huzaifa Waheed" userId="S::huzaifa.waheed@studentambassadors.com::922c5a12-bfb7-48ed-91f1-a0ad671dc406" providerId="AD" clId="Web-{BF80FDC5-3F2A-5923-8F96-44A41464DD7D}" dt="2022-11-19T09:01:57.996" v="54" actId="1076"/>
        <pc:sldMkLst>
          <pc:docMk/>
          <pc:sldMk cId="2750680278" sldId="263"/>
        </pc:sldMkLst>
        <pc:spChg chg="mod">
          <ac:chgData name="Huzaifa Waheed" userId="S::huzaifa.waheed@studentambassadors.com::922c5a12-bfb7-48ed-91f1-a0ad671dc406" providerId="AD" clId="Web-{BF80FDC5-3F2A-5923-8F96-44A41464DD7D}" dt="2022-11-19T08:56:02.001" v="30"/>
          <ac:spMkLst>
            <pc:docMk/>
            <pc:sldMk cId="2750680278" sldId="263"/>
            <ac:spMk id="2" creationId="{C13A1EDD-6EC0-0DC9-D130-2101D0ED2A78}"/>
          </ac:spMkLst>
        </pc:spChg>
        <pc:spChg chg="del">
          <ac:chgData name="Huzaifa Waheed" userId="S::huzaifa.waheed@studentambassadors.com::922c5a12-bfb7-48ed-91f1-a0ad671dc406" providerId="AD" clId="Web-{BF80FDC5-3F2A-5923-8F96-44A41464DD7D}" dt="2022-11-19T08:55:58.126" v="29"/>
          <ac:spMkLst>
            <pc:docMk/>
            <pc:sldMk cId="2750680278" sldId="263"/>
            <ac:spMk id="3" creationId="{5BF60411-1B80-A16A-C8CF-F0421BC464B4}"/>
          </ac:spMkLst>
        </pc:spChg>
        <pc:spChg chg="add">
          <ac:chgData name="Huzaifa Waheed" userId="S::huzaifa.waheed@studentambassadors.com::922c5a12-bfb7-48ed-91f1-a0ad671dc406" providerId="AD" clId="Web-{BF80FDC5-3F2A-5923-8F96-44A41464DD7D}" dt="2022-11-19T08:56:02.001" v="30"/>
          <ac:spMkLst>
            <pc:docMk/>
            <pc:sldMk cId="2750680278" sldId="263"/>
            <ac:spMk id="15" creationId="{1FD0F0B6-5415-4254-9E66-BE9C2FB05B27}"/>
          </ac:spMkLst>
        </pc:spChg>
        <pc:picChg chg="add mod ord">
          <ac:chgData name="Huzaifa Waheed" userId="S::huzaifa.waheed@studentambassadors.com::922c5a12-bfb7-48ed-91f1-a0ad671dc406" providerId="AD" clId="Web-{BF80FDC5-3F2A-5923-8F96-44A41464DD7D}" dt="2022-11-19T09:01:57.996" v="54" actId="1076"/>
          <ac:picMkLst>
            <pc:docMk/>
            <pc:sldMk cId="2750680278" sldId="263"/>
            <ac:picMk id="4" creationId="{C36D0C14-C92F-63BC-0F66-A64AD64C0F80}"/>
          </ac:picMkLst>
        </pc:picChg>
        <pc:cxnChg chg="add">
          <ac:chgData name="Huzaifa Waheed" userId="S::huzaifa.waheed@studentambassadors.com::922c5a12-bfb7-48ed-91f1-a0ad671dc406" providerId="AD" clId="Web-{BF80FDC5-3F2A-5923-8F96-44A41464DD7D}" dt="2022-11-19T08:56:02.001" v="30"/>
          <ac:cxnSpMkLst>
            <pc:docMk/>
            <pc:sldMk cId="2750680278" sldId="263"/>
            <ac:cxnSpMk id="9" creationId="{A240FCEE-B6E2-46D0-9BB0-F45F79545E9D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8:56:02.001" v="30"/>
          <ac:cxnSpMkLst>
            <pc:docMk/>
            <pc:sldMk cId="2750680278" sldId="263"/>
            <ac:cxnSpMk id="11" creationId="{3BD2FB83-3783-4477-80B5-DA5BF10BAF57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8:56:02.001" v="30"/>
          <ac:cxnSpMkLst>
            <pc:docMk/>
            <pc:sldMk cId="2750680278" sldId="263"/>
            <ac:cxnSpMk id="13" creationId="{E83EA203-71D5-49C0-9626-FFA8E46787B0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8:56:02.001" v="30"/>
          <ac:cxnSpMkLst>
            <pc:docMk/>
            <pc:sldMk cId="2750680278" sldId="263"/>
            <ac:cxnSpMk id="17" creationId="{8D66FEA8-8B71-461B-95A4-855374AB4C28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8:56:02.001" v="30"/>
          <ac:cxnSpMkLst>
            <pc:docMk/>
            <pc:sldMk cId="2750680278" sldId="263"/>
            <ac:cxnSpMk id="19" creationId="{7A4B168A-A51F-4C91-A9E4-A2F203CB9DAA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8:56:02.001" v="30"/>
          <ac:cxnSpMkLst>
            <pc:docMk/>
            <pc:sldMk cId="2750680278" sldId="263"/>
            <ac:cxnSpMk id="21" creationId="{A5407E01-913B-484C-A03C-2C64028471C8}"/>
          </ac:cxnSpMkLst>
        </pc:cxnChg>
      </pc:sldChg>
      <pc:sldChg chg="addSp delSp modSp new del mod setBg">
        <pc:chgData name="Huzaifa Waheed" userId="S::huzaifa.waheed@studentambassadors.com::922c5a12-bfb7-48ed-91f1-a0ad671dc406" providerId="AD" clId="Web-{BF80FDC5-3F2A-5923-8F96-44A41464DD7D}" dt="2022-11-19T09:01:21.745" v="48"/>
        <pc:sldMkLst>
          <pc:docMk/>
          <pc:sldMk cId="1471804465" sldId="264"/>
        </pc:sldMkLst>
        <pc:spChg chg="del">
          <ac:chgData name="Huzaifa Waheed" userId="S::huzaifa.waheed@studentambassadors.com::922c5a12-bfb7-48ed-91f1-a0ad671dc406" providerId="AD" clId="Web-{BF80FDC5-3F2A-5923-8F96-44A41464DD7D}" dt="2022-11-19T09:00:25.868" v="46"/>
          <ac:spMkLst>
            <pc:docMk/>
            <pc:sldMk cId="1471804465" sldId="264"/>
            <ac:spMk id="2" creationId="{C8DC8B1E-B9B1-11AD-64E2-60D7EBC4FA7D}"/>
          </ac:spMkLst>
        </pc:spChg>
        <pc:spChg chg="del">
          <ac:chgData name="Huzaifa Waheed" userId="S::huzaifa.waheed@studentambassadors.com::922c5a12-bfb7-48ed-91f1-a0ad671dc406" providerId="AD" clId="Web-{BF80FDC5-3F2A-5923-8F96-44A41464DD7D}" dt="2022-11-19T09:00:21.337" v="45"/>
          <ac:spMkLst>
            <pc:docMk/>
            <pc:sldMk cId="1471804465" sldId="264"/>
            <ac:spMk id="3" creationId="{23BA5C33-924C-1FC9-6C0D-057925FF9F9A}"/>
          </ac:spMkLst>
        </pc:spChg>
        <pc:spChg chg="add">
          <ac:chgData name="Huzaifa Waheed" userId="S::huzaifa.waheed@studentambassadors.com::922c5a12-bfb7-48ed-91f1-a0ad671dc406" providerId="AD" clId="Web-{BF80FDC5-3F2A-5923-8F96-44A41464DD7D}" dt="2022-11-19T09:00:25.868" v="46"/>
          <ac:spMkLst>
            <pc:docMk/>
            <pc:sldMk cId="1471804465" sldId="264"/>
            <ac:spMk id="9" creationId="{6FB0F08B-E89F-41CE-B04F-EE19C0D5ED54}"/>
          </ac:spMkLst>
        </pc:spChg>
        <pc:picChg chg="add mod ord">
          <ac:chgData name="Huzaifa Waheed" userId="S::huzaifa.waheed@studentambassadors.com::922c5a12-bfb7-48ed-91f1-a0ad671dc406" providerId="AD" clId="Web-{BF80FDC5-3F2A-5923-8F96-44A41464DD7D}" dt="2022-11-19T09:00:25.868" v="46"/>
          <ac:picMkLst>
            <pc:docMk/>
            <pc:sldMk cId="1471804465" sldId="264"/>
            <ac:picMk id="4" creationId="{217CF6D2-5214-DE37-67E0-05FF52016573}"/>
          </ac:picMkLst>
        </pc:picChg>
        <pc:cxnChg chg="add">
          <ac:chgData name="Huzaifa Waheed" userId="S::huzaifa.waheed@studentambassadors.com::922c5a12-bfb7-48ed-91f1-a0ad671dc406" providerId="AD" clId="Web-{BF80FDC5-3F2A-5923-8F96-44A41464DD7D}" dt="2022-11-19T09:00:25.868" v="46"/>
          <ac:cxnSpMkLst>
            <pc:docMk/>
            <pc:sldMk cId="1471804465" sldId="264"/>
            <ac:cxnSpMk id="11" creationId="{671EA0E3-B720-4500-BCC6-E6676D5648A4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09:00:25.868" v="46"/>
          <ac:cxnSpMkLst>
            <pc:docMk/>
            <pc:sldMk cId="1471804465" sldId="264"/>
            <ac:cxnSpMk id="13" creationId="{985AAA19-C81B-40EF-BE0A-482F0BCECF24}"/>
          </ac:cxnSpMkLst>
        </pc:cxnChg>
      </pc:sldChg>
      <pc:sldChg chg="modSp new">
        <pc:chgData name="Huzaifa Waheed" userId="S::huzaifa.waheed@studentambassadors.com::922c5a12-bfb7-48ed-91f1-a0ad671dc406" providerId="AD" clId="Web-{BF80FDC5-3F2A-5923-8F96-44A41464DD7D}" dt="2022-11-19T09:03:33.490" v="78" actId="20577"/>
        <pc:sldMkLst>
          <pc:docMk/>
          <pc:sldMk cId="2582331321" sldId="264"/>
        </pc:sldMkLst>
        <pc:spChg chg="mod">
          <ac:chgData name="Huzaifa Waheed" userId="S::huzaifa.waheed@studentambassadors.com::922c5a12-bfb7-48ed-91f1-a0ad671dc406" providerId="AD" clId="Web-{BF80FDC5-3F2A-5923-8F96-44A41464DD7D}" dt="2022-11-19T09:03:04.920" v="73" actId="20577"/>
          <ac:spMkLst>
            <pc:docMk/>
            <pc:sldMk cId="2582331321" sldId="264"/>
            <ac:spMk id="2" creationId="{5102D4B6-C2F6-34D0-B86C-4AFB0844F373}"/>
          </ac:spMkLst>
        </pc:spChg>
        <pc:spChg chg="mod">
          <ac:chgData name="Huzaifa Waheed" userId="S::huzaifa.waheed@studentambassadors.com::922c5a12-bfb7-48ed-91f1-a0ad671dc406" providerId="AD" clId="Web-{BF80FDC5-3F2A-5923-8F96-44A41464DD7D}" dt="2022-11-19T09:03:33.490" v="78" actId="20577"/>
          <ac:spMkLst>
            <pc:docMk/>
            <pc:sldMk cId="2582331321" sldId="264"/>
            <ac:spMk id="3" creationId="{C0749308-643D-FCDE-8A25-6614CBD83500}"/>
          </ac:spMkLst>
        </pc:spChg>
      </pc:sldChg>
      <pc:sldChg chg="addSp delSp modSp new mod setBg modClrScheme chgLayout">
        <pc:chgData name="Huzaifa Waheed" userId="S::huzaifa.waheed@studentambassadors.com::922c5a12-bfb7-48ed-91f1-a0ad671dc406" providerId="AD" clId="Web-{BF80FDC5-3F2A-5923-8F96-44A41464DD7D}" dt="2022-11-19T10:21:08.472" v="127" actId="14100"/>
        <pc:sldMkLst>
          <pc:docMk/>
          <pc:sldMk cId="1631744861" sldId="265"/>
        </pc:sldMkLst>
        <pc:spChg chg="del">
          <ac:chgData name="Huzaifa Waheed" userId="S::huzaifa.waheed@studentambassadors.com::922c5a12-bfb7-48ed-91f1-a0ad671dc406" providerId="AD" clId="Web-{BF80FDC5-3F2A-5923-8F96-44A41464DD7D}" dt="2022-11-19T10:17:48.263" v="96"/>
          <ac:spMkLst>
            <pc:docMk/>
            <pc:sldMk cId="1631744861" sldId="265"/>
            <ac:spMk id="2" creationId="{E079C87A-B24F-9012-5BB3-10106086B6F7}"/>
          </ac:spMkLst>
        </pc:spChg>
        <pc:spChg chg="del">
          <ac:chgData name="Huzaifa Waheed" userId="S::huzaifa.waheed@studentambassadors.com::922c5a12-bfb7-48ed-91f1-a0ad671dc406" providerId="AD" clId="Web-{BF80FDC5-3F2A-5923-8F96-44A41464DD7D}" dt="2022-11-19T10:17:28.544" v="92"/>
          <ac:spMkLst>
            <pc:docMk/>
            <pc:sldMk cId="1631744861" sldId="265"/>
            <ac:spMk id="3" creationId="{579B53B1-048C-4A42-4DC4-27CD2F808C52}"/>
          </ac:spMkLst>
        </pc:spChg>
        <pc:spChg chg="add">
          <ac:chgData name="Huzaifa Waheed" userId="S::huzaifa.waheed@studentambassadors.com::922c5a12-bfb7-48ed-91f1-a0ad671dc406" providerId="AD" clId="Web-{BF80FDC5-3F2A-5923-8F96-44A41464DD7D}" dt="2022-11-19T10:18:01.420" v="98"/>
          <ac:spMkLst>
            <pc:docMk/>
            <pc:sldMk cId="1631744861" sldId="265"/>
            <ac:spMk id="16" creationId="{EBAF395E-7D52-496C-ACDD-468AEC1ADF0A}"/>
          </ac:spMkLst>
        </pc:spChg>
        <pc:picChg chg="add del mod ord">
          <ac:chgData name="Huzaifa Waheed" userId="S::huzaifa.waheed@studentambassadors.com::922c5a12-bfb7-48ed-91f1-a0ad671dc406" providerId="AD" clId="Web-{BF80FDC5-3F2A-5923-8F96-44A41464DD7D}" dt="2022-11-19T10:19:45.767" v="104"/>
          <ac:picMkLst>
            <pc:docMk/>
            <pc:sldMk cId="1631744861" sldId="265"/>
            <ac:picMk id="4" creationId="{513A6A6C-8C42-5AD1-8E53-C473DAEE6211}"/>
          </ac:picMkLst>
        </pc:picChg>
        <pc:picChg chg="add del mod">
          <ac:chgData name="Huzaifa Waheed" userId="S::huzaifa.waheed@studentambassadors.com::922c5a12-bfb7-48ed-91f1-a0ad671dc406" providerId="AD" clId="Web-{BF80FDC5-3F2A-5923-8F96-44A41464DD7D}" dt="2022-11-19T10:19:42.798" v="103"/>
          <ac:picMkLst>
            <pc:docMk/>
            <pc:sldMk cId="1631744861" sldId="265"/>
            <ac:picMk id="5" creationId="{8E556F03-D348-B6A7-8DA6-47F17371BE5F}"/>
          </ac:picMkLst>
        </pc:picChg>
        <pc:picChg chg="add mod">
          <ac:chgData name="Huzaifa Waheed" userId="S::huzaifa.waheed@studentambassadors.com::922c5a12-bfb7-48ed-91f1-a0ad671dc406" providerId="AD" clId="Web-{BF80FDC5-3F2A-5923-8F96-44A41464DD7D}" dt="2022-11-19T10:20:51.253" v="122" actId="14100"/>
          <ac:picMkLst>
            <pc:docMk/>
            <pc:sldMk cId="1631744861" sldId="265"/>
            <ac:picMk id="6" creationId="{47B04D3E-0F84-67A5-6A22-2DA718CFCCF2}"/>
          </ac:picMkLst>
        </pc:picChg>
        <pc:picChg chg="add mod">
          <ac:chgData name="Huzaifa Waheed" userId="S::huzaifa.waheed@studentambassadors.com::922c5a12-bfb7-48ed-91f1-a0ad671dc406" providerId="AD" clId="Web-{BF80FDC5-3F2A-5923-8F96-44A41464DD7D}" dt="2022-11-19T10:21:08.472" v="127" actId="14100"/>
          <ac:picMkLst>
            <pc:docMk/>
            <pc:sldMk cId="1631744861" sldId="265"/>
            <ac:picMk id="7" creationId="{02D6D718-FB6D-90F4-B793-17106C1D8F7A}"/>
          </ac:picMkLst>
        </pc:picChg>
        <pc:cxnChg chg="add">
          <ac:chgData name="Huzaifa Waheed" userId="S::huzaifa.waheed@studentambassadors.com::922c5a12-bfb7-48ed-91f1-a0ad671dc406" providerId="AD" clId="Web-{BF80FDC5-3F2A-5923-8F96-44A41464DD7D}" dt="2022-11-19T10:18:01.420" v="98"/>
          <ac:cxnSpMkLst>
            <pc:docMk/>
            <pc:sldMk cId="1631744861" sldId="265"/>
            <ac:cxnSpMk id="10" creationId="{A6814345-41DE-42C5-8657-66C1417DF81A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18:01.420" v="98"/>
          <ac:cxnSpMkLst>
            <pc:docMk/>
            <pc:sldMk cId="1631744861" sldId="265"/>
            <ac:cxnSpMk id="12" creationId="{7E68E419-3727-4F5E-8840-AF149B33B0B7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18:01.420" v="98"/>
          <ac:cxnSpMkLst>
            <pc:docMk/>
            <pc:sldMk cId="1631744861" sldId="265"/>
            <ac:cxnSpMk id="14" creationId="{0519B6EC-D7AE-452F-8D0C-D11BD3377F3E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18:01.420" v="98"/>
          <ac:cxnSpMkLst>
            <pc:docMk/>
            <pc:sldMk cId="1631744861" sldId="265"/>
            <ac:cxnSpMk id="18" creationId="{56BAADB1-054E-4A82-8D07-643BD1F433EF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18:01.420" v="98"/>
          <ac:cxnSpMkLst>
            <pc:docMk/>
            <pc:sldMk cId="1631744861" sldId="265"/>
            <ac:cxnSpMk id="20" creationId="{B3121654-FB13-441C-AB60-76710D9170C9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18:01.420" v="98"/>
          <ac:cxnSpMkLst>
            <pc:docMk/>
            <pc:sldMk cId="1631744861" sldId="265"/>
            <ac:cxnSpMk id="22" creationId="{C58D2D3E-B980-4D6F-BBFB-DF7A3A947292}"/>
          </ac:cxnSpMkLst>
        </pc:cxnChg>
      </pc:sldChg>
      <pc:sldChg chg="new del">
        <pc:chgData name="Huzaifa Waheed" userId="S::huzaifa.waheed@studentambassadors.com::922c5a12-bfb7-48ed-91f1-a0ad671dc406" providerId="AD" clId="Web-{BF80FDC5-3F2A-5923-8F96-44A41464DD7D}" dt="2022-11-19T09:01:33.464" v="50"/>
        <pc:sldMkLst>
          <pc:docMk/>
          <pc:sldMk cId="3220939760" sldId="265"/>
        </pc:sldMkLst>
      </pc:sldChg>
      <pc:sldChg chg="addSp modSp new mod setBg modClrScheme chgLayout">
        <pc:chgData name="Huzaifa Waheed" userId="S::huzaifa.waheed@studentambassadors.com::922c5a12-bfb7-48ed-91f1-a0ad671dc406" providerId="AD" clId="Web-{BF80FDC5-3F2A-5923-8F96-44A41464DD7D}" dt="2022-11-19T10:20:37.127" v="118" actId="20577"/>
        <pc:sldMkLst>
          <pc:docMk/>
          <pc:sldMk cId="2258748477" sldId="266"/>
        </pc:sldMkLst>
        <pc:spChg chg="add mod ord">
          <ac:chgData name="Huzaifa Waheed" userId="S::huzaifa.waheed@studentambassadors.com::922c5a12-bfb7-48ed-91f1-a0ad671dc406" providerId="AD" clId="Web-{BF80FDC5-3F2A-5923-8F96-44A41464DD7D}" dt="2022-11-19T10:20:37.127" v="118" actId="20577"/>
          <ac:spMkLst>
            <pc:docMk/>
            <pc:sldMk cId="2258748477" sldId="266"/>
            <ac:spMk id="3" creationId="{B0C9FDEB-A79B-745F-AA83-BC0AD2D10445}"/>
          </ac:spMkLst>
        </pc:spChg>
        <pc:spChg chg="add mod ord">
          <ac:chgData name="Huzaifa Waheed" userId="S::huzaifa.waheed@studentambassadors.com::922c5a12-bfb7-48ed-91f1-a0ad671dc406" providerId="AD" clId="Web-{BF80FDC5-3F2A-5923-8F96-44A41464DD7D}" dt="2022-11-19T10:20:32.221" v="113"/>
          <ac:spMkLst>
            <pc:docMk/>
            <pc:sldMk cId="2258748477" sldId="266"/>
            <ac:spMk id="4" creationId="{115DD2CF-D81F-394B-9903-AF4C7E2D9F51}"/>
          </ac:spMkLst>
        </pc:spChg>
        <pc:spChg chg="add">
          <ac:chgData name="Huzaifa Waheed" userId="S::huzaifa.waheed@studentambassadors.com::922c5a12-bfb7-48ed-91f1-a0ad671dc406" providerId="AD" clId="Web-{BF80FDC5-3F2A-5923-8F96-44A41464DD7D}" dt="2022-11-19T10:20:32.221" v="113"/>
          <ac:spMkLst>
            <pc:docMk/>
            <pc:sldMk cId="2258748477" sldId="266"/>
            <ac:spMk id="9" creationId="{EBAF395E-7D52-496C-ACDD-468AEC1ADF0A}"/>
          </ac:spMkLst>
        </pc:spChg>
        <pc:picChg chg="add mod ord">
          <ac:chgData name="Huzaifa Waheed" userId="S::huzaifa.waheed@studentambassadors.com::922c5a12-bfb7-48ed-91f1-a0ad671dc406" providerId="AD" clId="Web-{BF80FDC5-3F2A-5923-8F96-44A41464DD7D}" dt="2022-11-19T10:20:32.221" v="113"/>
          <ac:picMkLst>
            <pc:docMk/>
            <pc:sldMk cId="2258748477" sldId="266"/>
            <ac:picMk id="2" creationId="{9F72ED41-C98F-F10D-8372-1CA1507188C3}"/>
          </ac:picMkLst>
        </pc:picChg>
        <pc:cxnChg chg="add">
          <ac:chgData name="Huzaifa Waheed" userId="S::huzaifa.waheed@studentambassadors.com::922c5a12-bfb7-48ed-91f1-a0ad671dc406" providerId="AD" clId="Web-{BF80FDC5-3F2A-5923-8F96-44A41464DD7D}" dt="2022-11-19T10:20:32.221" v="113"/>
          <ac:cxnSpMkLst>
            <pc:docMk/>
            <pc:sldMk cId="2258748477" sldId="266"/>
            <ac:cxnSpMk id="11" creationId="{56BAADB1-054E-4A82-8D07-643BD1F433EF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20:32.221" v="113"/>
          <ac:cxnSpMkLst>
            <pc:docMk/>
            <pc:sldMk cId="2258748477" sldId="266"/>
            <ac:cxnSpMk id="13" creationId="{B3121654-FB13-441C-AB60-76710D9170C9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20:32.221" v="113"/>
          <ac:cxnSpMkLst>
            <pc:docMk/>
            <pc:sldMk cId="2258748477" sldId="266"/>
            <ac:cxnSpMk id="15" creationId="{C58D2D3E-B980-4D6F-BBFB-DF7A3A947292}"/>
          </ac:cxnSpMkLst>
        </pc:cxnChg>
      </pc:sldChg>
      <pc:sldChg chg="addSp delSp modSp new mod setBg modClrScheme chgLayout">
        <pc:chgData name="Huzaifa Waheed" userId="S::huzaifa.waheed@studentambassadors.com::922c5a12-bfb7-48ed-91f1-a0ad671dc406" providerId="AD" clId="Web-{BF80FDC5-3F2A-5923-8F96-44A41464DD7D}" dt="2022-11-19T10:21:37.379" v="131"/>
        <pc:sldMkLst>
          <pc:docMk/>
          <pc:sldMk cId="3026160646" sldId="267"/>
        </pc:sldMkLst>
        <pc:spChg chg="mod ord">
          <ac:chgData name="Huzaifa Waheed" userId="S::huzaifa.waheed@studentambassadors.com::922c5a12-bfb7-48ed-91f1-a0ad671dc406" providerId="AD" clId="Web-{BF80FDC5-3F2A-5923-8F96-44A41464DD7D}" dt="2022-11-19T10:21:37.379" v="131"/>
          <ac:spMkLst>
            <pc:docMk/>
            <pc:sldMk cId="3026160646" sldId="267"/>
            <ac:spMk id="2" creationId="{4D0FAFFC-C615-BF25-B5DC-9760B4BCE6CD}"/>
          </ac:spMkLst>
        </pc:spChg>
        <pc:spChg chg="del">
          <ac:chgData name="Huzaifa Waheed" userId="S::huzaifa.waheed@studentambassadors.com::922c5a12-bfb7-48ed-91f1-a0ad671dc406" providerId="AD" clId="Web-{BF80FDC5-3F2A-5923-8F96-44A41464DD7D}" dt="2022-11-19T10:21:25.676" v="129"/>
          <ac:spMkLst>
            <pc:docMk/>
            <pc:sldMk cId="3026160646" sldId="267"/>
            <ac:spMk id="3" creationId="{2F244AB5-FF23-236D-4447-668C34AA0EB4}"/>
          </ac:spMkLst>
        </pc:spChg>
        <pc:spChg chg="add">
          <ac:chgData name="Huzaifa Waheed" userId="S::huzaifa.waheed@studentambassadors.com::922c5a12-bfb7-48ed-91f1-a0ad671dc406" providerId="AD" clId="Web-{BF80FDC5-3F2A-5923-8F96-44A41464DD7D}" dt="2022-11-19T10:21:37.379" v="131"/>
          <ac:spMkLst>
            <pc:docMk/>
            <pc:sldMk cId="3026160646" sldId="267"/>
            <ac:spMk id="15" creationId="{1FD0F0B6-5415-4254-9E66-BE9C2FB05B27}"/>
          </ac:spMkLst>
        </pc:spChg>
        <pc:picChg chg="add">
          <ac:chgData name="Huzaifa Waheed" userId="S::huzaifa.waheed@studentambassadors.com::922c5a12-bfb7-48ed-91f1-a0ad671dc406" providerId="AD" clId="Web-{BF80FDC5-3F2A-5923-8F96-44A41464DD7D}" dt="2022-11-19T10:21:37.379" v="131"/>
          <ac:picMkLst>
            <pc:docMk/>
            <pc:sldMk cId="3026160646" sldId="267"/>
            <ac:picMk id="6" creationId="{A05796C1-AB05-A81E-AD26-D8E9DF39DB1C}"/>
          </ac:picMkLst>
        </pc:picChg>
        <pc:cxnChg chg="add">
          <ac:chgData name="Huzaifa Waheed" userId="S::huzaifa.waheed@studentambassadors.com::922c5a12-bfb7-48ed-91f1-a0ad671dc406" providerId="AD" clId="Web-{BF80FDC5-3F2A-5923-8F96-44A41464DD7D}" dt="2022-11-19T10:21:37.379" v="131"/>
          <ac:cxnSpMkLst>
            <pc:docMk/>
            <pc:sldMk cId="3026160646" sldId="267"/>
            <ac:cxnSpMk id="9" creationId="{A240FCEE-B6E2-46D0-9BB0-F45F79545E9D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21:37.379" v="131"/>
          <ac:cxnSpMkLst>
            <pc:docMk/>
            <pc:sldMk cId="3026160646" sldId="267"/>
            <ac:cxnSpMk id="11" creationId="{3BD2FB83-3783-4477-80B5-DA5BF10BAF57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21:37.379" v="131"/>
          <ac:cxnSpMkLst>
            <pc:docMk/>
            <pc:sldMk cId="3026160646" sldId="267"/>
            <ac:cxnSpMk id="13" creationId="{E83EA203-71D5-49C0-9626-FFA8E46787B0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21:37.379" v="131"/>
          <ac:cxnSpMkLst>
            <pc:docMk/>
            <pc:sldMk cId="3026160646" sldId="267"/>
            <ac:cxnSpMk id="17" creationId="{8D66FEA8-8B71-461B-95A4-855374AB4C28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21:37.379" v="131"/>
          <ac:cxnSpMkLst>
            <pc:docMk/>
            <pc:sldMk cId="3026160646" sldId="267"/>
            <ac:cxnSpMk id="19" creationId="{7A4B168A-A51F-4C91-A9E4-A2F203CB9DAA}"/>
          </ac:cxnSpMkLst>
        </pc:cxnChg>
        <pc:cxnChg chg="add">
          <ac:chgData name="Huzaifa Waheed" userId="S::huzaifa.waheed@studentambassadors.com::922c5a12-bfb7-48ed-91f1-a0ad671dc406" providerId="AD" clId="Web-{BF80FDC5-3F2A-5923-8F96-44A41464DD7D}" dt="2022-11-19T10:21:37.379" v="131"/>
          <ac:cxnSpMkLst>
            <pc:docMk/>
            <pc:sldMk cId="3026160646" sldId="267"/>
            <ac:cxnSpMk id="21" creationId="{A5407E01-913B-484C-A03C-2C64028471C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C632AF-65F4-4A99-960F-C5CF169B046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EA3801-A894-4823-AF6E-46E9BC84873A}">
      <dgm:prSet/>
      <dgm:spPr/>
      <dgm:t>
        <a:bodyPr/>
        <a:lstStyle/>
        <a:p>
          <a:r>
            <a:rPr lang="en-US" b="1"/>
            <a:t>Definition:</a:t>
          </a:r>
          <a:endParaRPr lang="en-US"/>
        </a:p>
      </dgm:t>
    </dgm:pt>
    <dgm:pt modelId="{D538E486-2B0C-43E1-ACDE-E69E127962EC}" type="parTrans" cxnId="{AF83F519-6224-47E2-A752-0BA81842EA1A}">
      <dgm:prSet/>
      <dgm:spPr/>
      <dgm:t>
        <a:bodyPr/>
        <a:lstStyle/>
        <a:p>
          <a:endParaRPr lang="en-US"/>
        </a:p>
      </dgm:t>
    </dgm:pt>
    <dgm:pt modelId="{0B9CCF55-C26D-48E5-8011-D1B8D0EADCAC}" type="sibTrans" cxnId="{AF83F519-6224-47E2-A752-0BA81842EA1A}">
      <dgm:prSet/>
      <dgm:spPr/>
      <dgm:t>
        <a:bodyPr/>
        <a:lstStyle/>
        <a:p>
          <a:endParaRPr lang="en-US"/>
        </a:p>
      </dgm:t>
    </dgm:pt>
    <dgm:pt modelId="{9CC047D9-C427-46B2-AA60-D73DCA383EA5}">
      <dgm:prSet/>
      <dgm:spPr/>
      <dgm:t>
        <a:bodyPr/>
        <a:lstStyle/>
        <a:p>
          <a:r>
            <a:rPr lang="en-US"/>
            <a:t>The bridge pattern is a design pattern used in software engineering that is meant to </a:t>
          </a:r>
          <a:r>
            <a:rPr lang="en-US" i="1"/>
            <a:t>"decouple an abstraction from its implementation so that the two can vary independently"</a:t>
          </a:r>
          <a:r>
            <a:rPr lang="en-US"/>
            <a:t>, introduced by the Gang of Four.</a:t>
          </a:r>
        </a:p>
      </dgm:t>
    </dgm:pt>
    <dgm:pt modelId="{39A09C3B-C807-411B-9334-B2DAE12A8CAB}" type="parTrans" cxnId="{25C5DBB4-9897-4C7C-BA7C-79122FC8A3AD}">
      <dgm:prSet/>
      <dgm:spPr/>
      <dgm:t>
        <a:bodyPr/>
        <a:lstStyle/>
        <a:p>
          <a:endParaRPr lang="en-US"/>
        </a:p>
      </dgm:t>
    </dgm:pt>
    <dgm:pt modelId="{420ADF2E-582D-4F9E-8879-25F7C912C3A1}" type="sibTrans" cxnId="{25C5DBB4-9897-4C7C-BA7C-79122FC8A3AD}">
      <dgm:prSet/>
      <dgm:spPr/>
      <dgm:t>
        <a:bodyPr/>
        <a:lstStyle/>
        <a:p>
          <a:endParaRPr lang="en-US"/>
        </a:p>
      </dgm:t>
    </dgm:pt>
    <dgm:pt modelId="{5F839D74-F27E-4E75-A435-CD742B462C6E}" type="pres">
      <dgm:prSet presAssocID="{DFC632AF-65F4-4A99-960F-C5CF169B0468}" presName="Name0" presStyleCnt="0">
        <dgm:presLayoutVars>
          <dgm:dir/>
          <dgm:animLvl val="lvl"/>
          <dgm:resizeHandles val="exact"/>
        </dgm:presLayoutVars>
      </dgm:prSet>
      <dgm:spPr/>
    </dgm:pt>
    <dgm:pt modelId="{EB70836F-8899-4F1A-8D87-C66D9F348FFB}" type="pres">
      <dgm:prSet presAssocID="{9CC047D9-C427-46B2-AA60-D73DCA383EA5}" presName="boxAndChildren" presStyleCnt="0"/>
      <dgm:spPr/>
    </dgm:pt>
    <dgm:pt modelId="{614FE0ED-5E01-45E4-8086-9EB5CC62AD5A}" type="pres">
      <dgm:prSet presAssocID="{9CC047D9-C427-46B2-AA60-D73DCA383EA5}" presName="parentTextBox" presStyleLbl="node1" presStyleIdx="0" presStyleCnt="2"/>
      <dgm:spPr/>
    </dgm:pt>
    <dgm:pt modelId="{A62110B9-80DB-4CB3-B02D-14311745B8A5}" type="pres">
      <dgm:prSet presAssocID="{0B9CCF55-C26D-48E5-8011-D1B8D0EADCAC}" presName="sp" presStyleCnt="0"/>
      <dgm:spPr/>
    </dgm:pt>
    <dgm:pt modelId="{5A784398-BA51-4BDB-8091-3410FF1EDA97}" type="pres">
      <dgm:prSet presAssocID="{5BEA3801-A894-4823-AF6E-46E9BC84873A}" presName="arrowAndChildren" presStyleCnt="0"/>
      <dgm:spPr/>
    </dgm:pt>
    <dgm:pt modelId="{7B4C7CE5-44FE-4979-B921-FC8D31F9066F}" type="pres">
      <dgm:prSet presAssocID="{5BEA3801-A894-4823-AF6E-46E9BC84873A}" presName="parentTextArrow" presStyleLbl="node1" presStyleIdx="1" presStyleCnt="2"/>
      <dgm:spPr/>
    </dgm:pt>
  </dgm:ptLst>
  <dgm:cxnLst>
    <dgm:cxn modelId="{3AF47901-185B-41B1-9C95-84B525C3BA4A}" type="presOf" srcId="{5BEA3801-A894-4823-AF6E-46E9BC84873A}" destId="{7B4C7CE5-44FE-4979-B921-FC8D31F9066F}" srcOrd="0" destOrd="0" presId="urn:microsoft.com/office/officeart/2005/8/layout/process4"/>
    <dgm:cxn modelId="{AF83F519-6224-47E2-A752-0BA81842EA1A}" srcId="{DFC632AF-65F4-4A99-960F-C5CF169B0468}" destId="{5BEA3801-A894-4823-AF6E-46E9BC84873A}" srcOrd="0" destOrd="0" parTransId="{D538E486-2B0C-43E1-ACDE-E69E127962EC}" sibTransId="{0B9CCF55-C26D-48E5-8011-D1B8D0EADCAC}"/>
    <dgm:cxn modelId="{A752D52D-A465-479F-B145-EB25CC14ECD2}" type="presOf" srcId="{9CC047D9-C427-46B2-AA60-D73DCA383EA5}" destId="{614FE0ED-5E01-45E4-8086-9EB5CC62AD5A}" srcOrd="0" destOrd="0" presId="urn:microsoft.com/office/officeart/2005/8/layout/process4"/>
    <dgm:cxn modelId="{46E10F4D-B13D-4D2C-9B21-956BFCB2CA58}" type="presOf" srcId="{DFC632AF-65F4-4A99-960F-C5CF169B0468}" destId="{5F839D74-F27E-4E75-A435-CD742B462C6E}" srcOrd="0" destOrd="0" presId="urn:microsoft.com/office/officeart/2005/8/layout/process4"/>
    <dgm:cxn modelId="{25C5DBB4-9897-4C7C-BA7C-79122FC8A3AD}" srcId="{DFC632AF-65F4-4A99-960F-C5CF169B0468}" destId="{9CC047D9-C427-46B2-AA60-D73DCA383EA5}" srcOrd="1" destOrd="0" parTransId="{39A09C3B-C807-411B-9334-B2DAE12A8CAB}" sibTransId="{420ADF2E-582D-4F9E-8879-25F7C912C3A1}"/>
    <dgm:cxn modelId="{E7A154C8-264A-436C-8E44-F5300857E4D7}" type="presParOf" srcId="{5F839D74-F27E-4E75-A435-CD742B462C6E}" destId="{EB70836F-8899-4F1A-8D87-C66D9F348FFB}" srcOrd="0" destOrd="0" presId="urn:microsoft.com/office/officeart/2005/8/layout/process4"/>
    <dgm:cxn modelId="{83D80229-4BE5-4B4C-81B8-761B70B23795}" type="presParOf" srcId="{EB70836F-8899-4F1A-8D87-C66D9F348FFB}" destId="{614FE0ED-5E01-45E4-8086-9EB5CC62AD5A}" srcOrd="0" destOrd="0" presId="urn:microsoft.com/office/officeart/2005/8/layout/process4"/>
    <dgm:cxn modelId="{32B44791-2510-4E99-B7FA-D1778F0A025D}" type="presParOf" srcId="{5F839D74-F27E-4E75-A435-CD742B462C6E}" destId="{A62110B9-80DB-4CB3-B02D-14311745B8A5}" srcOrd="1" destOrd="0" presId="urn:microsoft.com/office/officeart/2005/8/layout/process4"/>
    <dgm:cxn modelId="{6E111975-78D4-44A1-876C-247A8101C01B}" type="presParOf" srcId="{5F839D74-F27E-4E75-A435-CD742B462C6E}" destId="{5A784398-BA51-4BDB-8091-3410FF1EDA97}" srcOrd="2" destOrd="0" presId="urn:microsoft.com/office/officeart/2005/8/layout/process4"/>
    <dgm:cxn modelId="{74905001-3AAF-4B70-907D-F67B28F5D60D}" type="presParOf" srcId="{5A784398-BA51-4BDB-8091-3410FF1EDA97}" destId="{7B4C7CE5-44FE-4979-B921-FC8D31F9066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51AC4-29F3-4EB0-9435-7511B28645E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40D6EE-EAEB-4B3E-A30B-688A9705168A}">
      <dgm:prSet/>
      <dgm:spPr/>
      <dgm:t>
        <a:bodyPr/>
        <a:lstStyle/>
        <a:p>
          <a:pPr rtl="0"/>
          <a:r>
            <a:rPr lang="en-US" dirty="0"/>
            <a:t>The Bridge design </a:t>
          </a:r>
          <a:r>
            <a:rPr lang="en-US" dirty="0">
              <a:latin typeface="Batang"/>
            </a:rPr>
            <a:t>pattern allows</a:t>
          </a:r>
          <a:r>
            <a:rPr lang="en-US" dirty="0"/>
            <a:t> you to separate the abstraction from the implementation. It is a structural design pattern. </a:t>
          </a:r>
        </a:p>
      </dgm:t>
    </dgm:pt>
    <dgm:pt modelId="{9F20D4CD-2BEE-46CE-9973-6A552E9ADE34}" type="parTrans" cxnId="{F1288727-4549-4798-A4FF-24CD9062976B}">
      <dgm:prSet/>
      <dgm:spPr/>
      <dgm:t>
        <a:bodyPr/>
        <a:lstStyle/>
        <a:p>
          <a:endParaRPr lang="en-US"/>
        </a:p>
      </dgm:t>
    </dgm:pt>
    <dgm:pt modelId="{C82621B0-DE62-4D1E-8EEB-6D70C8C94097}" type="sibTrans" cxnId="{F1288727-4549-4798-A4FF-24CD9062976B}">
      <dgm:prSet/>
      <dgm:spPr/>
      <dgm:t>
        <a:bodyPr/>
        <a:lstStyle/>
        <a:p>
          <a:endParaRPr lang="en-US"/>
        </a:p>
      </dgm:t>
    </dgm:pt>
    <dgm:pt modelId="{931AC414-5B6C-4FCD-AE27-E58FEAE3E021}">
      <dgm:prSet/>
      <dgm:spPr/>
      <dgm:t>
        <a:bodyPr/>
        <a:lstStyle/>
        <a:p>
          <a:r>
            <a:rPr lang="en-US" b="1" dirty="0"/>
            <a:t>There are 2 parts in Bridge design pattern : </a:t>
          </a:r>
          <a:endParaRPr lang="en-US" dirty="0"/>
        </a:p>
      </dgm:t>
    </dgm:pt>
    <dgm:pt modelId="{AE2C6EB6-4217-4B0C-9DBD-112C82164B66}" type="parTrans" cxnId="{2F64D91D-C49E-4595-8142-4D575A123E27}">
      <dgm:prSet/>
      <dgm:spPr/>
      <dgm:t>
        <a:bodyPr/>
        <a:lstStyle/>
        <a:p>
          <a:endParaRPr lang="en-US"/>
        </a:p>
      </dgm:t>
    </dgm:pt>
    <dgm:pt modelId="{F3EC8BE3-1778-4ECF-A740-7A963812B40A}" type="sibTrans" cxnId="{2F64D91D-C49E-4595-8142-4D575A123E27}">
      <dgm:prSet/>
      <dgm:spPr/>
      <dgm:t>
        <a:bodyPr/>
        <a:lstStyle/>
        <a:p>
          <a:endParaRPr lang="en-US"/>
        </a:p>
      </dgm:t>
    </dgm:pt>
    <dgm:pt modelId="{740A49E5-B47B-4CE7-887D-9DCECE774703}">
      <dgm:prSet/>
      <dgm:spPr/>
      <dgm:t>
        <a:bodyPr/>
        <a:lstStyle/>
        <a:p>
          <a:r>
            <a:rPr lang="en-US" dirty="0"/>
            <a:t>Abstraction</a:t>
          </a:r>
        </a:p>
      </dgm:t>
    </dgm:pt>
    <dgm:pt modelId="{BAD5BB70-AC8D-44E6-9790-0D4BE7F45DF6}" type="parTrans" cxnId="{0C8CCB89-85AF-49E8-9822-410A74F31598}">
      <dgm:prSet/>
      <dgm:spPr/>
      <dgm:t>
        <a:bodyPr/>
        <a:lstStyle/>
        <a:p>
          <a:endParaRPr lang="en-US"/>
        </a:p>
      </dgm:t>
    </dgm:pt>
    <dgm:pt modelId="{8D807B3D-BE25-4B5A-BAC6-E77FBA9E75ED}" type="sibTrans" cxnId="{0C8CCB89-85AF-49E8-9822-410A74F31598}">
      <dgm:prSet/>
      <dgm:spPr/>
      <dgm:t>
        <a:bodyPr/>
        <a:lstStyle/>
        <a:p>
          <a:endParaRPr lang="en-US"/>
        </a:p>
      </dgm:t>
    </dgm:pt>
    <dgm:pt modelId="{7105E301-90CD-4010-A6E3-92EBE6735BBE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F82FB619-B818-4779-8EF8-EF968492B136}" type="parTrans" cxnId="{25D10691-D508-486D-8D90-BE5CDD90CB8E}">
      <dgm:prSet/>
      <dgm:spPr/>
      <dgm:t>
        <a:bodyPr/>
        <a:lstStyle/>
        <a:p>
          <a:endParaRPr lang="en-US"/>
        </a:p>
      </dgm:t>
    </dgm:pt>
    <dgm:pt modelId="{2CC45A6F-C9BC-464E-84B9-056700940314}" type="sibTrans" cxnId="{25D10691-D508-486D-8D90-BE5CDD90CB8E}">
      <dgm:prSet/>
      <dgm:spPr/>
      <dgm:t>
        <a:bodyPr/>
        <a:lstStyle/>
        <a:p>
          <a:endParaRPr lang="en-US"/>
        </a:p>
      </dgm:t>
    </dgm:pt>
    <dgm:pt modelId="{85D08575-8DAB-40EF-BB6C-95D9F43C2ADE}" type="pres">
      <dgm:prSet presAssocID="{14E51AC4-29F3-4EB0-9435-7511B28645E7}" presName="Name0" presStyleCnt="0">
        <dgm:presLayoutVars>
          <dgm:dir/>
          <dgm:animLvl val="lvl"/>
          <dgm:resizeHandles val="exact"/>
        </dgm:presLayoutVars>
      </dgm:prSet>
      <dgm:spPr/>
    </dgm:pt>
    <dgm:pt modelId="{77272AFD-5F59-44ED-9700-F6D37D8D48FC}" type="pres">
      <dgm:prSet presAssocID="{931AC414-5B6C-4FCD-AE27-E58FEAE3E021}" presName="boxAndChildren" presStyleCnt="0"/>
      <dgm:spPr/>
    </dgm:pt>
    <dgm:pt modelId="{0B9FEF55-9C32-40AA-80E0-C95CB75FB90C}" type="pres">
      <dgm:prSet presAssocID="{931AC414-5B6C-4FCD-AE27-E58FEAE3E021}" presName="parentTextBox" presStyleLbl="node1" presStyleIdx="0" presStyleCnt="2"/>
      <dgm:spPr/>
    </dgm:pt>
    <dgm:pt modelId="{AEEBFB31-D050-4353-A977-C4C073D57BAD}" type="pres">
      <dgm:prSet presAssocID="{931AC414-5B6C-4FCD-AE27-E58FEAE3E021}" presName="entireBox" presStyleLbl="node1" presStyleIdx="0" presStyleCnt="2"/>
      <dgm:spPr/>
    </dgm:pt>
    <dgm:pt modelId="{68E252C8-61D2-41E2-A79B-B70A27D85A09}" type="pres">
      <dgm:prSet presAssocID="{931AC414-5B6C-4FCD-AE27-E58FEAE3E021}" presName="descendantBox" presStyleCnt="0"/>
      <dgm:spPr/>
    </dgm:pt>
    <dgm:pt modelId="{3C3AFF00-E053-4061-93CB-E93E9CA2DF36}" type="pres">
      <dgm:prSet presAssocID="{740A49E5-B47B-4CE7-887D-9DCECE774703}" presName="childTextBox" presStyleLbl="fgAccFollowNode1" presStyleIdx="0" presStyleCnt="2">
        <dgm:presLayoutVars>
          <dgm:bulletEnabled val="1"/>
        </dgm:presLayoutVars>
      </dgm:prSet>
      <dgm:spPr/>
    </dgm:pt>
    <dgm:pt modelId="{2143E847-9AAC-4B15-AEFF-833E0446E3C6}" type="pres">
      <dgm:prSet presAssocID="{7105E301-90CD-4010-A6E3-92EBE6735BBE}" presName="childTextBox" presStyleLbl="fgAccFollowNode1" presStyleIdx="1" presStyleCnt="2">
        <dgm:presLayoutVars>
          <dgm:bulletEnabled val="1"/>
        </dgm:presLayoutVars>
      </dgm:prSet>
      <dgm:spPr/>
    </dgm:pt>
    <dgm:pt modelId="{E878120A-BCB6-437B-A7B5-237684051755}" type="pres">
      <dgm:prSet presAssocID="{C82621B0-DE62-4D1E-8EEB-6D70C8C94097}" presName="sp" presStyleCnt="0"/>
      <dgm:spPr/>
    </dgm:pt>
    <dgm:pt modelId="{5C3CF4AD-F9F0-471A-B935-62E5D278621F}" type="pres">
      <dgm:prSet presAssocID="{9A40D6EE-EAEB-4B3E-A30B-688A9705168A}" presName="arrowAndChildren" presStyleCnt="0"/>
      <dgm:spPr/>
    </dgm:pt>
    <dgm:pt modelId="{F0692CB7-1814-44B5-9AFF-732941999308}" type="pres">
      <dgm:prSet presAssocID="{9A40D6EE-EAEB-4B3E-A30B-688A9705168A}" presName="parentTextArrow" presStyleLbl="node1" presStyleIdx="1" presStyleCnt="2"/>
      <dgm:spPr/>
    </dgm:pt>
  </dgm:ptLst>
  <dgm:cxnLst>
    <dgm:cxn modelId="{2F64D91D-C49E-4595-8142-4D575A123E27}" srcId="{14E51AC4-29F3-4EB0-9435-7511B28645E7}" destId="{931AC414-5B6C-4FCD-AE27-E58FEAE3E021}" srcOrd="1" destOrd="0" parTransId="{AE2C6EB6-4217-4B0C-9DBD-112C82164B66}" sibTransId="{F3EC8BE3-1778-4ECF-A740-7A963812B40A}"/>
    <dgm:cxn modelId="{F1288727-4549-4798-A4FF-24CD9062976B}" srcId="{14E51AC4-29F3-4EB0-9435-7511B28645E7}" destId="{9A40D6EE-EAEB-4B3E-A30B-688A9705168A}" srcOrd="0" destOrd="0" parTransId="{9F20D4CD-2BEE-46CE-9973-6A552E9ADE34}" sibTransId="{C82621B0-DE62-4D1E-8EEB-6D70C8C94097}"/>
    <dgm:cxn modelId="{E4FA4E29-9942-497D-B56B-A05DEAF85F03}" type="presOf" srcId="{7105E301-90CD-4010-A6E3-92EBE6735BBE}" destId="{2143E847-9AAC-4B15-AEFF-833E0446E3C6}" srcOrd="0" destOrd="0" presId="urn:microsoft.com/office/officeart/2005/8/layout/process4"/>
    <dgm:cxn modelId="{802DA047-06B4-4614-9F1B-5AF7163DF531}" type="presOf" srcId="{14E51AC4-29F3-4EB0-9435-7511B28645E7}" destId="{85D08575-8DAB-40EF-BB6C-95D9F43C2ADE}" srcOrd="0" destOrd="0" presId="urn:microsoft.com/office/officeart/2005/8/layout/process4"/>
    <dgm:cxn modelId="{0C8CCB89-85AF-49E8-9822-410A74F31598}" srcId="{931AC414-5B6C-4FCD-AE27-E58FEAE3E021}" destId="{740A49E5-B47B-4CE7-887D-9DCECE774703}" srcOrd="0" destOrd="0" parTransId="{BAD5BB70-AC8D-44E6-9790-0D4BE7F45DF6}" sibTransId="{8D807B3D-BE25-4B5A-BAC6-E77FBA9E75ED}"/>
    <dgm:cxn modelId="{D39BE28E-C1A0-4761-8718-D3FBEB7037EC}" type="presOf" srcId="{931AC414-5B6C-4FCD-AE27-E58FEAE3E021}" destId="{0B9FEF55-9C32-40AA-80E0-C95CB75FB90C}" srcOrd="0" destOrd="0" presId="urn:microsoft.com/office/officeart/2005/8/layout/process4"/>
    <dgm:cxn modelId="{25D10691-D508-486D-8D90-BE5CDD90CB8E}" srcId="{931AC414-5B6C-4FCD-AE27-E58FEAE3E021}" destId="{7105E301-90CD-4010-A6E3-92EBE6735BBE}" srcOrd="1" destOrd="0" parTransId="{F82FB619-B818-4779-8EF8-EF968492B136}" sibTransId="{2CC45A6F-C9BC-464E-84B9-056700940314}"/>
    <dgm:cxn modelId="{3BBC4F95-B075-49CB-A1B8-EA385FA4EFF5}" type="presOf" srcId="{740A49E5-B47B-4CE7-887D-9DCECE774703}" destId="{3C3AFF00-E053-4061-93CB-E93E9CA2DF36}" srcOrd="0" destOrd="0" presId="urn:microsoft.com/office/officeart/2005/8/layout/process4"/>
    <dgm:cxn modelId="{FC6A47C4-E80A-4544-89F7-0694060DB8E4}" type="presOf" srcId="{9A40D6EE-EAEB-4B3E-A30B-688A9705168A}" destId="{F0692CB7-1814-44B5-9AFF-732941999308}" srcOrd="0" destOrd="0" presId="urn:microsoft.com/office/officeart/2005/8/layout/process4"/>
    <dgm:cxn modelId="{0B4C50EF-1C43-40AD-A5B6-43BAE35CFC5E}" type="presOf" srcId="{931AC414-5B6C-4FCD-AE27-E58FEAE3E021}" destId="{AEEBFB31-D050-4353-A977-C4C073D57BAD}" srcOrd="1" destOrd="0" presId="urn:microsoft.com/office/officeart/2005/8/layout/process4"/>
    <dgm:cxn modelId="{A8763155-5544-41FB-876E-D0C32BEAE444}" type="presParOf" srcId="{85D08575-8DAB-40EF-BB6C-95D9F43C2ADE}" destId="{77272AFD-5F59-44ED-9700-F6D37D8D48FC}" srcOrd="0" destOrd="0" presId="urn:microsoft.com/office/officeart/2005/8/layout/process4"/>
    <dgm:cxn modelId="{C194F900-2EEE-4373-A613-0CB59DC37BC6}" type="presParOf" srcId="{77272AFD-5F59-44ED-9700-F6D37D8D48FC}" destId="{0B9FEF55-9C32-40AA-80E0-C95CB75FB90C}" srcOrd="0" destOrd="0" presId="urn:microsoft.com/office/officeart/2005/8/layout/process4"/>
    <dgm:cxn modelId="{83DB5442-D54C-409E-9F59-AEE8F7462443}" type="presParOf" srcId="{77272AFD-5F59-44ED-9700-F6D37D8D48FC}" destId="{AEEBFB31-D050-4353-A977-C4C073D57BAD}" srcOrd="1" destOrd="0" presId="urn:microsoft.com/office/officeart/2005/8/layout/process4"/>
    <dgm:cxn modelId="{4A4E5808-7B53-40E3-A7F0-335A99D45F9F}" type="presParOf" srcId="{77272AFD-5F59-44ED-9700-F6D37D8D48FC}" destId="{68E252C8-61D2-41E2-A79B-B70A27D85A09}" srcOrd="2" destOrd="0" presId="urn:microsoft.com/office/officeart/2005/8/layout/process4"/>
    <dgm:cxn modelId="{09703DFB-47CF-47B4-9B99-7D84A0CE14B8}" type="presParOf" srcId="{68E252C8-61D2-41E2-A79B-B70A27D85A09}" destId="{3C3AFF00-E053-4061-93CB-E93E9CA2DF36}" srcOrd="0" destOrd="0" presId="urn:microsoft.com/office/officeart/2005/8/layout/process4"/>
    <dgm:cxn modelId="{1D2D093D-8DC6-4DA2-B762-1513BE93775F}" type="presParOf" srcId="{68E252C8-61D2-41E2-A79B-B70A27D85A09}" destId="{2143E847-9AAC-4B15-AEFF-833E0446E3C6}" srcOrd="1" destOrd="0" presId="urn:microsoft.com/office/officeart/2005/8/layout/process4"/>
    <dgm:cxn modelId="{AF91B3A6-7EE8-41A9-8308-2DCEF7FC7944}" type="presParOf" srcId="{85D08575-8DAB-40EF-BB6C-95D9F43C2ADE}" destId="{E878120A-BCB6-437B-A7B5-237684051755}" srcOrd="1" destOrd="0" presId="urn:microsoft.com/office/officeart/2005/8/layout/process4"/>
    <dgm:cxn modelId="{C9A7CBE1-4836-465B-B9FA-49421170F6EE}" type="presParOf" srcId="{85D08575-8DAB-40EF-BB6C-95D9F43C2ADE}" destId="{5C3CF4AD-F9F0-471A-B935-62E5D278621F}" srcOrd="2" destOrd="0" presId="urn:microsoft.com/office/officeart/2005/8/layout/process4"/>
    <dgm:cxn modelId="{48596E43-BB15-43DA-8496-0B9D7893C3FD}" type="presParOf" srcId="{5C3CF4AD-F9F0-471A-B935-62E5D278621F}" destId="{F0692CB7-1814-44B5-9AFF-73294199930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FE0ED-5E01-45E4-8086-9EB5CC62AD5A}">
      <dsp:nvSpPr>
        <dsp:cNvPr id="0" name=""/>
        <dsp:cNvSpPr/>
      </dsp:nvSpPr>
      <dsp:spPr>
        <a:xfrm>
          <a:off x="0" y="2874265"/>
          <a:ext cx="7880423" cy="1885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 bridge pattern is a design pattern used in software engineering that is meant to </a:t>
          </a:r>
          <a:r>
            <a:rPr lang="en-US" sz="2300" i="1" kern="1200"/>
            <a:t>"decouple an abstraction from its implementation so that the two can vary independently"</a:t>
          </a:r>
          <a:r>
            <a:rPr lang="en-US" sz="2300" kern="1200"/>
            <a:t>, introduced by the Gang of Four.</a:t>
          </a:r>
        </a:p>
      </dsp:txBody>
      <dsp:txXfrm>
        <a:off x="0" y="2874265"/>
        <a:ext cx="7880423" cy="1885829"/>
      </dsp:txXfrm>
    </dsp:sp>
    <dsp:sp modelId="{7B4C7CE5-44FE-4979-B921-FC8D31F9066F}">
      <dsp:nvSpPr>
        <dsp:cNvPr id="0" name=""/>
        <dsp:cNvSpPr/>
      </dsp:nvSpPr>
      <dsp:spPr>
        <a:xfrm rot="10800000">
          <a:off x="0" y="2147"/>
          <a:ext cx="7880423" cy="2900405"/>
        </a:xfrm>
        <a:prstGeom prst="upArrowCallou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Definition:</a:t>
          </a:r>
          <a:endParaRPr lang="en-US" sz="2300" kern="1200"/>
        </a:p>
      </dsp:txBody>
      <dsp:txXfrm rot="10800000">
        <a:off x="0" y="2147"/>
        <a:ext cx="7880423" cy="1884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B31-D050-4353-A977-C4C073D57BAD}">
      <dsp:nvSpPr>
        <dsp:cNvPr id="0" name=""/>
        <dsp:cNvSpPr/>
      </dsp:nvSpPr>
      <dsp:spPr>
        <a:xfrm>
          <a:off x="0" y="2874265"/>
          <a:ext cx="7880423" cy="1885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There are 2 parts in Bridge design pattern : </a:t>
          </a:r>
          <a:endParaRPr lang="en-US" sz="2700" kern="1200" dirty="0"/>
        </a:p>
      </dsp:txBody>
      <dsp:txXfrm>
        <a:off x="0" y="2874265"/>
        <a:ext cx="7880423" cy="1018347"/>
      </dsp:txXfrm>
    </dsp:sp>
    <dsp:sp modelId="{3C3AFF00-E053-4061-93CB-E93E9CA2DF36}">
      <dsp:nvSpPr>
        <dsp:cNvPr id="0" name=""/>
        <dsp:cNvSpPr/>
      </dsp:nvSpPr>
      <dsp:spPr>
        <a:xfrm>
          <a:off x="0" y="3854897"/>
          <a:ext cx="3940211" cy="8674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Abstraction</a:t>
          </a:r>
        </a:p>
      </dsp:txBody>
      <dsp:txXfrm>
        <a:off x="0" y="3854897"/>
        <a:ext cx="3940211" cy="867481"/>
      </dsp:txXfrm>
    </dsp:sp>
    <dsp:sp modelId="{2143E847-9AAC-4B15-AEFF-833E0446E3C6}">
      <dsp:nvSpPr>
        <dsp:cNvPr id="0" name=""/>
        <dsp:cNvSpPr/>
      </dsp:nvSpPr>
      <dsp:spPr>
        <a:xfrm>
          <a:off x="3940211" y="3854897"/>
          <a:ext cx="3940211" cy="8674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Implementation</a:t>
          </a:r>
        </a:p>
      </dsp:txBody>
      <dsp:txXfrm>
        <a:off x="3940211" y="3854897"/>
        <a:ext cx="3940211" cy="867481"/>
      </dsp:txXfrm>
    </dsp:sp>
    <dsp:sp modelId="{F0692CB7-1814-44B5-9AFF-732941999308}">
      <dsp:nvSpPr>
        <dsp:cNvPr id="0" name=""/>
        <dsp:cNvSpPr/>
      </dsp:nvSpPr>
      <dsp:spPr>
        <a:xfrm rot="10800000">
          <a:off x="0" y="2147"/>
          <a:ext cx="7880423" cy="290040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Bridge design </a:t>
          </a:r>
          <a:r>
            <a:rPr lang="en-US" sz="2700" kern="1200" dirty="0">
              <a:latin typeface="Batang"/>
            </a:rPr>
            <a:t>pattern allows</a:t>
          </a:r>
          <a:r>
            <a:rPr lang="en-US" sz="2700" kern="1200" dirty="0"/>
            <a:t> you to separate the abstraction from the implementation. It is a structural design pattern. </a:t>
          </a:r>
        </a:p>
      </dsp:txBody>
      <dsp:txXfrm rot="10800000">
        <a:off x="0" y="2147"/>
        <a:ext cx="7880423" cy="1884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7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9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8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9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6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7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3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 descr="Black pattern background">
            <a:extLst>
              <a:ext uri="{FF2B5EF4-FFF2-40B4-BE49-F238E27FC236}">
                <a16:creationId xmlns:a16="http://schemas.microsoft.com/office/drawing/2014/main" id="{8A110D76-2814-86BC-ED1D-A1CB781FF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224" r="-2" b="201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  <a:latin typeface="+mj-lt"/>
                <a:ea typeface="+mj-ea"/>
              </a:rPr>
              <a:t>Design Pattern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Group Members 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Rukhsar Ahmad 20P-0085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Sartaj Ahmad 20P-0112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Huzaifa Waheed 20P-0067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8A76-610D-A020-2F3B-A3809DD7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tang"/>
                <a:ea typeface="Batang"/>
              </a:rPr>
              <a:t>Advantages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ADC7-7376-4DF1-CD7D-213009CE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147575"/>
            <a:ext cx="11059811" cy="391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Bridge pattern decouple an abstraction from its implementation so that the two can vary independently.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is used mainly for implementing platform independence features.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adds one more method level redirection to achieve the objective.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5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D4B6-C2F6-34D0-B86C-4AFB0844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9308-643D-FCDE-8A25-6614CBD8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Bridge pattern implementation increases code complexity.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Interfaces with only single implementation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Multiple indirection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3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FAFFC-C615-BF25-B5DC-9760B4BC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05796C1-AB05-A81E-AD26-D8E9DF39D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4592" y="852352"/>
            <a:ext cx="5148367" cy="514836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6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822960"/>
            <a:ext cx="2483246" cy="5296270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Bridge Pattern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2D59A637-0469-834B-DA54-C8893C21A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729461"/>
              </p:ext>
            </p:extLst>
          </p:nvPr>
        </p:nvGraphicFramePr>
        <p:xfrm>
          <a:off x="3751189" y="1061686"/>
          <a:ext cx="7880423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15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822960"/>
            <a:ext cx="2483246" cy="5296270"/>
          </a:xfrm>
        </p:spPr>
        <p:txBody>
          <a:bodyPr anchor="t">
            <a:normAutofit/>
          </a:bodyPr>
          <a:lstStyle/>
          <a:p>
            <a:r>
              <a:rPr lang="en-US" sz="3400">
                <a:latin typeface="Batang"/>
                <a:ea typeface="Batang"/>
              </a:rPr>
              <a:t>Explanation</a:t>
            </a:r>
            <a:endParaRPr lang="en-US" sz="3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FDD267AB-35B5-F98C-FEA1-7E1DA1764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24145"/>
              </p:ext>
            </p:extLst>
          </p:nvPr>
        </p:nvGraphicFramePr>
        <p:xfrm>
          <a:off x="3751189" y="1061686"/>
          <a:ext cx="7880423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4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A1EDD-6EC0-0DC9-D130-2101D0ED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Types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36D0C14-C92F-63BC-0F66-A64AD64C0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154" y="924238"/>
            <a:ext cx="6907620" cy="516274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8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D2EF33D-68BD-428C-B26E-2F4962407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749214"/>
            <a:ext cx="7459127" cy="13141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Problem: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0822C5-45F8-48C5-867F-0DE853868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83810" y="571500"/>
            <a:ext cx="0" cy="166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1E38C7-3164-416B-A453-D3B6F612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4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933F62-7D83-4660-BEBE-A3673C55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0732" y="2241091"/>
            <a:ext cx="11047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2F5C33E5-0920-D632-108D-0918C7C0E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507" y="2441317"/>
            <a:ext cx="8916950" cy="384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D2EF33D-68BD-428C-B26E-2F4962407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749214"/>
            <a:ext cx="7459127" cy="13141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Solution: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0822C5-45F8-48C5-867F-0DE853868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83810" y="571500"/>
            <a:ext cx="0" cy="166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1E38C7-3164-416B-A453-D3B6F612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4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933F62-7D83-4660-BEBE-A3673C55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0732" y="2241091"/>
            <a:ext cx="11047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FA16709-C3DC-F122-848F-8327997A2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868" y="2671354"/>
            <a:ext cx="9037851" cy="36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D2EF33D-68BD-428C-B26E-2F4962407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57527-9ACD-B7F0-3B10-7FE05652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49214"/>
            <a:ext cx="7459127" cy="13141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Code Demo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0822C5-45F8-48C5-867F-0DE853868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83810" y="571500"/>
            <a:ext cx="0" cy="166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1E38C7-3164-416B-A453-D3B6F612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4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933F62-7D83-4660-BEBE-A3673C55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0732" y="2241091"/>
            <a:ext cx="11047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F2C021F-5F0A-373F-C185-20DFFC624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804" y="2671354"/>
            <a:ext cx="8763980" cy="36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4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814345-41DE-42C5-8657-66C1417DF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8E419-3727-4F5E-8840-AF149B33B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19B6EC-D7AE-452F-8D0C-D11BD337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7B04D3E-0F84-67A5-6A22-2DA718CFC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8" y="156857"/>
            <a:ext cx="5302369" cy="657304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2D6D718-FB6D-90F4-B793-17106C1D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76" y="164766"/>
            <a:ext cx="5819952" cy="65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9FDEB-A79B-745F-AA83-BC0AD2D1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Code Demo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DD2CF-D81F-394B-9903-AF4C7E2D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F72ED41-C98F-F10D-8372-1CA1507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120" y="2337933"/>
            <a:ext cx="6913366" cy="222955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48477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AlignmentVTI</vt:lpstr>
      <vt:lpstr>Design Pattern</vt:lpstr>
      <vt:lpstr>Bridge Pattern</vt:lpstr>
      <vt:lpstr>Explanation</vt:lpstr>
      <vt:lpstr>Types</vt:lpstr>
      <vt:lpstr>Problem:</vt:lpstr>
      <vt:lpstr>Solution:</vt:lpstr>
      <vt:lpstr>Code Demo</vt:lpstr>
      <vt:lpstr>PowerPoint Presentation</vt:lpstr>
      <vt:lpstr>Code Demo</vt:lpstr>
      <vt:lpstr>Advantages</vt:lpstr>
      <vt:lpstr>Disadvantages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76</cp:revision>
  <dcterms:created xsi:type="dcterms:W3CDTF">2019-10-16T03:03:10Z</dcterms:created>
  <dcterms:modified xsi:type="dcterms:W3CDTF">2022-11-19T10:22:39Z</dcterms:modified>
</cp:coreProperties>
</file>