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12" name="PlaceHolder 2"/>
          <p:cNvSpPr>
            <a:spLocks noGrp="1"/>
          </p:cNvSpPr>
          <p:nvPr>
            <p:ph/>
          </p:nvPr>
        </p:nvSpPr>
        <p:spPr>
          <a:xfrm>
            <a:off x="1043640" y="2323800"/>
            <a:ext cx="677700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113" name="PlaceHolder 3"/>
          <p:cNvSpPr>
            <a:spLocks noGrp="1"/>
          </p:cNvSpPr>
          <p:nvPr>
            <p:ph/>
          </p:nvPr>
        </p:nvSpPr>
        <p:spPr>
          <a:xfrm>
            <a:off x="1043640" y="4156560"/>
            <a:ext cx="677700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15" name="PlaceHolder 2"/>
          <p:cNvSpPr>
            <a:spLocks noGrp="1"/>
          </p:cNvSpPr>
          <p:nvPr>
            <p:ph/>
          </p:nvPr>
        </p:nvSpPr>
        <p:spPr>
          <a:xfrm>
            <a:off x="1043640" y="232380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116" name="PlaceHolder 3"/>
          <p:cNvSpPr>
            <a:spLocks noGrp="1"/>
          </p:cNvSpPr>
          <p:nvPr>
            <p:ph/>
          </p:nvPr>
        </p:nvSpPr>
        <p:spPr>
          <a:xfrm>
            <a:off x="4516200" y="232380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117" name="PlaceHolder 4"/>
          <p:cNvSpPr>
            <a:spLocks noGrp="1"/>
          </p:cNvSpPr>
          <p:nvPr>
            <p:ph/>
          </p:nvPr>
        </p:nvSpPr>
        <p:spPr>
          <a:xfrm>
            <a:off x="1043640" y="415656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118" name="PlaceHolder 5"/>
          <p:cNvSpPr>
            <a:spLocks noGrp="1"/>
          </p:cNvSpPr>
          <p:nvPr>
            <p:ph/>
          </p:nvPr>
        </p:nvSpPr>
        <p:spPr>
          <a:xfrm>
            <a:off x="4516200" y="415656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20" name="PlaceHolder 2"/>
          <p:cNvSpPr>
            <a:spLocks noGrp="1"/>
          </p:cNvSpPr>
          <p:nvPr>
            <p:ph/>
          </p:nvPr>
        </p:nvSpPr>
        <p:spPr>
          <a:xfrm>
            <a:off x="1043640" y="2323800"/>
            <a:ext cx="2181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121" name="PlaceHolder 3"/>
          <p:cNvSpPr>
            <a:spLocks noGrp="1"/>
          </p:cNvSpPr>
          <p:nvPr>
            <p:ph/>
          </p:nvPr>
        </p:nvSpPr>
        <p:spPr>
          <a:xfrm>
            <a:off x="3335040" y="2323800"/>
            <a:ext cx="2181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122" name="PlaceHolder 4"/>
          <p:cNvSpPr>
            <a:spLocks noGrp="1"/>
          </p:cNvSpPr>
          <p:nvPr>
            <p:ph/>
          </p:nvPr>
        </p:nvSpPr>
        <p:spPr>
          <a:xfrm>
            <a:off x="5626440" y="2323800"/>
            <a:ext cx="2181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123" name="PlaceHolder 5"/>
          <p:cNvSpPr>
            <a:spLocks noGrp="1"/>
          </p:cNvSpPr>
          <p:nvPr>
            <p:ph/>
          </p:nvPr>
        </p:nvSpPr>
        <p:spPr>
          <a:xfrm>
            <a:off x="1043640" y="4156560"/>
            <a:ext cx="2181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124" name="PlaceHolder 6"/>
          <p:cNvSpPr>
            <a:spLocks noGrp="1"/>
          </p:cNvSpPr>
          <p:nvPr>
            <p:ph/>
          </p:nvPr>
        </p:nvSpPr>
        <p:spPr>
          <a:xfrm>
            <a:off x="3335040" y="4156560"/>
            <a:ext cx="2181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125" name="PlaceHolder 7"/>
          <p:cNvSpPr>
            <a:spLocks noGrp="1"/>
          </p:cNvSpPr>
          <p:nvPr>
            <p:ph/>
          </p:nvPr>
        </p:nvSpPr>
        <p:spPr>
          <a:xfrm>
            <a:off x="5626440" y="4156560"/>
            <a:ext cx="2181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3"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74" name="PlaceHolder 2"/>
          <p:cNvSpPr>
            <a:spLocks noGrp="1"/>
          </p:cNvSpPr>
          <p:nvPr>
            <p:ph type="subTitle"/>
          </p:nvPr>
        </p:nvSpPr>
        <p:spPr>
          <a:xfrm>
            <a:off x="1043640" y="2323800"/>
            <a:ext cx="6777000" cy="350856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76" name="PlaceHolder 2"/>
          <p:cNvSpPr>
            <a:spLocks noGrp="1"/>
          </p:cNvSpPr>
          <p:nvPr>
            <p:ph/>
          </p:nvPr>
        </p:nvSpPr>
        <p:spPr>
          <a:xfrm>
            <a:off x="1043640" y="2323800"/>
            <a:ext cx="6777000" cy="350856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78" name="PlaceHolder 2"/>
          <p:cNvSpPr>
            <a:spLocks noGrp="1"/>
          </p:cNvSpPr>
          <p:nvPr>
            <p:ph/>
          </p:nvPr>
        </p:nvSpPr>
        <p:spPr>
          <a:xfrm>
            <a:off x="1043640" y="2323800"/>
            <a:ext cx="3306960" cy="350856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179" name="PlaceHolder 3"/>
          <p:cNvSpPr>
            <a:spLocks noGrp="1"/>
          </p:cNvSpPr>
          <p:nvPr>
            <p:ph/>
          </p:nvPr>
        </p:nvSpPr>
        <p:spPr>
          <a:xfrm>
            <a:off x="4516200" y="2323800"/>
            <a:ext cx="3306960" cy="350856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0"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1" name="PlaceHolder 1"/>
          <p:cNvSpPr>
            <a:spLocks noGrp="1"/>
          </p:cNvSpPr>
          <p:nvPr>
            <p:ph type="subTitle"/>
          </p:nvPr>
        </p:nvSpPr>
        <p:spPr>
          <a:xfrm>
            <a:off x="1043640" y="1027800"/>
            <a:ext cx="7024320" cy="529776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83" name="PlaceHolder 2"/>
          <p:cNvSpPr>
            <a:spLocks noGrp="1"/>
          </p:cNvSpPr>
          <p:nvPr>
            <p:ph/>
          </p:nvPr>
        </p:nvSpPr>
        <p:spPr>
          <a:xfrm>
            <a:off x="1043640" y="232380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184" name="PlaceHolder 3"/>
          <p:cNvSpPr>
            <a:spLocks noGrp="1"/>
          </p:cNvSpPr>
          <p:nvPr>
            <p:ph/>
          </p:nvPr>
        </p:nvSpPr>
        <p:spPr>
          <a:xfrm>
            <a:off x="4516200" y="2323800"/>
            <a:ext cx="3306960" cy="350856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185" name="PlaceHolder 4"/>
          <p:cNvSpPr>
            <a:spLocks noGrp="1"/>
          </p:cNvSpPr>
          <p:nvPr>
            <p:ph/>
          </p:nvPr>
        </p:nvSpPr>
        <p:spPr>
          <a:xfrm>
            <a:off x="1043640" y="415656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91" name="PlaceHolder 2"/>
          <p:cNvSpPr>
            <a:spLocks noGrp="1"/>
          </p:cNvSpPr>
          <p:nvPr>
            <p:ph type="subTitle"/>
          </p:nvPr>
        </p:nvSpPr>
        <p:spPr>
          <a:xfrm>
            <a:off x="1043640" y="2323800"/>
            <a:ext cx="6777000" cy="350856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87" name="PlaceHolder 2"/>
          <p:cNvSpPr>
            <a:spLocks noGrp="1"/>
          </p:cNvSpPr>
          <p:nvPr>
            <p:ph/>
          </p:nvPr>
        </p:nvSpPr>
        <p:spPr>
          <a:xfrm>
            <a:off x="1043640" y="2323800"/>
            <a:ext cx="3306960" cy="350856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188" name="PlaceHolder 3"/>
          <p:cNvSpPr>
            <a:spLocks noGrp="1"/>
          </p:cNvSpPr>
          <p:nvPr>
            <p:ph/>
          </p:nvPr>
        </p:nvSpPr>
        <p:spPr>
          <a:xfrm>
            <a:off x="4516200" y="232380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189" name="PlaceHolder 4"/>
          <p:cNvSpPr>
            <a:spLocks noGrp="1"/>
          </p:cNvSpPr>
          <p:nvPr>
            <p:ph/>
          </p:nvPr>
        </p:nvSpPr>
        <p:spPr>
          <a:xfrm>
            <a:off x="4516200" y="415656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91" name="PlaceHolder 2"/>
          <p:cNvSpPr>
            <a:spLocks noGrp="1"/>
          </p:cNvSpPr>
          <p:nvPr>
            <p:ph/>
          </p:nvPr>
        </p:nvSpPr>
        <p:spPr>
          <a:xfrm>
            <a:off x="1043640" y="232380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192" name="PlaceHolder 3"/>
          <p:cNvSpPr>
            <a:spLocks noGrp="1"/>
          </p:cNvSpPr>
          <p:nvPr>
            <p:ph/>
          </p:nvPr>
        </p:nvSpPr>
        <p:spPr>
          <a:xfrm>
            <a:off x="4516200" y="232380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193" name="PlaceHolder 4"/>
          <p:cNvSpPr>
            <a:spLocks noGrp="1"/>
          </p:cNvSpPr>
          <p:nvPr>
            <p:ph/>
          </p:nvPr>
        </p:nvSpPr>
        <p:spPr>
          <a:xfrm>
            <a:off x="1043640" y="4156560"/>
            <a:ext cx="677700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95" name="PlaceHolder 2"/>
          <p:cNvSpPr>
            <a:spLocks noGrp="1"/>
          </p:cNvSpPr>
          <p:nvPr>
            <p:ph/>
          </p:nvPr>
        </p:nvSpPr>
        <p:spPr>
          <a:xfrm>
            <a:off x="1043640" y="2323800"/>
            <a:ext cx="677700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196" name="PlaceHolder 3"/>
          <p:cNvSpPr>
            <a:spLocks noGrp="1"/>
          </p:cNvSpPr>
          <p:nvPr>
            <p:ph/>
          </p:nvPr>
        </p:nvSpPr>
        <p:spPr>
          <a:xfrm>
            <a:off x="1043640" y="4156560"/>
            <a:ext cx="677700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98" name="PlaceHolder 2"/>
          <p:cNvSpPr>
            <a:spLocks noGrp="1"/>
          </p:cNvSpPr>
          <p:nvPr>
            <p:ph/>
          </p:nvPr>
        </p:nvSpPr>
        <p:spPr>
          <a:xfrm>
            <a:off x="1043640" y="232380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199" name="PlaceHolder 3"/>
          <p:cNvSpPr>
            <a:spLocks noGrp="1"/>
          </p:cNvSpPr>
          <p:nvPr>
            <p:ph/>
          </p:nvPr>
        </p:nvSpPr>
        <p:spPr>
          <a:xfrm>
            <a:off x="4516200" y="232380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200" name="PlaceHolder 4"/>
          <p:cNvSpPr>
            <a:spLocks noGrp="1"/>
          </p:cNvSpPr>
          <p:nvPr>
            <p:ph/>
          </p:nvPr>
        </p:nvSpPr>
        <p:spPr>
          <a:xfrm>
            <a:off x="1043640" y="415656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201" name="PlaceHolder 5"/>
          <p:cNvSpPr>
            <a:spLocks noGrp="1"/>
          </p:cNvSpPr>
          <p:nvPr>
            <p:ph/>
          </p:nvPr>
        </p:nvSpPr>
        <p:spPr>
          <a:xfrm>
            <a:off x="4516200" y="415656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203" name="PlaceHolder 2"/>
          <p:cNvSpPr>
            <a:spLocks noGrp="1"/>
          </p:cNvSpPr>
          <p:nvPr>
            <p:ph/>
          </p:nvPr>
        </p:nvSpPr>
        <p:spPr>
          <a:xfrm>
            <a:off x="1043640" y="2323800"/>
            <a:ext cx="2181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204" name="PlaceHolder 3"/>
          <p:cNvSpPr>
            <a:spLocks noGrp="1"/>
          </p:cNvSpPr>
          <p:nvPr>
            <p:ph/>
          </p:nvPr>
        </p:nvSpPr>
        <p:spPr>
          <a:xfrm>
            <a:off x="3335040" y="2323800"/>
            <a:ext cx="2181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205" name="PlaceHolder 4"/>
          <p:cNvSpPr>
            <a:spLocks noGrp="1"/>
          </p:cNvSpPr>
          <p:nvPr>
            <p:ph/>
          </p:nvPr>
        </p:nvSpPr>
        <p:spPr>
          <a:xfrm>
            <a:off x="5626440" y="2323800"/>
            <a:ext cx="2181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206" name="PlaceHolder 5"/>
          <p:cNvSpPr>
            <a:spLocks noGrp="1"/>
          </p:cNvSpPr>
          <p:nvPr>
            <p:ph/>
          </p:nvPr>
        </p:nvSpPr>
        <p:spPr>
          <a:xfrm>
            <a:off x="1043640" y="4156560"/>
            <a:ext cx="2181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207" name="PlaceHolder 6"/>
          <p:cNvSpPr>
            <a:spLocks noGrp="1"/>
          </p:cNvSpPr>
          <p:nvPr>
            <p:ph/>
          </p:nvPr>
        </p:nvSpPr>
        <p:spPr>
          <a:xfrm>
            <a:off x="3335040" y="4156560"/>
            <a:ext cx="2181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208" name="PlaceHolder 7"/>
          <p:cNvSpPr>
            <a:spLocks noGrp="1"/>
          </p:cNvSpPr>
          <p:nvPr>
            <p:ph/>
          </p:nvPr>
        </p:nvSpPr>
        <p:spPr>
          <a:xfrm>
            <a:off x="5626440" y="4156560"/>
            <a:ext cx="2181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6"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257" name="PlaceHolder 2"/>
          <p:cNvSpPr>
            <a:spLocks noGrp="1"/>
          </p:cNvSpPr>
          <p:nvPr>
            <p:ph type="subTitle"/>
          </p:nvPr>
        </p:nvSpPr>
        <p:spPr>
          <a:xfrm>
            <a:off x="1043640" y="2323800"/>
            <a:ext cx="6777000" cy="350856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259" name="PlaceHolder 2"/>
          <p:cNvSpPr>
            <a:spLocks noGrp="1"/>
          </p:cNvSpPr>
          <p:nvPr>
            <p:ph/>
          </p:nvPr>
        </p:nvSpPr>
        <p:spPr>
          <a:xfrm>
            <a:off x="1043640" y="2323800"/>
            <a:ext cx="6777000" cy="350856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261" name="PlaceHolder 2"/>
          <p:cNvSpPr>
            <a:spLocks noGrp="1"/>
          </p:cNvSpPr>
          <p:nvPr>
            <p:ph/>
          </p:nvPr>
        </p:nvSpPr>
        <p:spPr>
          <a:xfrm>
            <a:off x="1043640" y="2323800"/>
            <a:ext cx="3306960" cy="350856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262" name="PlaceHolder 3"/>
          <p:cNvSpPr>
            <a:spLocks noGrp="1"/>
          </p:cNvSpPr>
          <p:nvPr>
            <p:ph/>
          </p:nvPr>
        </p:nvSpPr>
        <p:spPr>
          <a:xfrm>
            <a:off x="4516200" y="2323800"/>
            <a:ext cx="3306960" cy="350856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3"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93" name="PlaceHolder 2"/>
          <p:cNvSpPr>
            <a:spLocks noGrp="1"/>
          </p:cNvSpPr>
          <p:nvPr>
            <p:ph/>
          </p:nvPr>
        </p:nvSpPr>
        <p:spPr>
          <a:xfrm>
            <a:off x="1043640" y="2323800"/>
            <a:ext cx="6777000" cy="350856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4" name="PlaceHolder 1"/>
          <p:cNvSpPr>
            <a:spLocks noGrp="1"/>
          </p:cNvSpPr>
          <p:nvPr>
            <p:ph type="subTitle"/>
          </p:nvPr>
        </p:nvSpPr>
        <p:spPr>
          <a:xfrm>
            <a:off x="1043640" y="1027800"/>
            <a:ext cx="7024320" cy="529776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266" name="PlaceHolder 2"/>
          <p:cNvSpPr>
            <a:spLocks noGrp="1"/>
          </p:cNvSpPr>
          <p:nvPr>
            <p:ph/>
          </p:nvPr>
        </p:nvSpPr>
        <p:spPr>
          <a:xfrm>
            <a:off x="1043640" y="232380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267" name="PlaceHolder 3"/>
          <p:cNvSpPr>
            <a:spLocks noGrp="1"/>
          </p:cNvSpPr>
          <p:nvPr>
            <p:ph/>
          </p:nvPr>
        </p:nvSpPr>
        <p:spPr>
          <a:xfrm>
            <a:off x="4516200" y="2323800"/>
            <a:ext cx="3306960" cy="350856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268" name="PlaceHolder 4"/>
          <p:cNvSpPr>
            <a:spLocks noGrp="1"/>
          </p:cNvSpPr>
          <p:nvPr>
            <p:ph/>
          </p:nvPr>
        </p:nvSpPr>
        <p:spPr>
          <a:xfrm>
            <a:off x="1043640" y="415656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270" name="PlaceHolder 2"/>
          <p:cNvSpPr>
            <a:spLocks noGrp="1"/>
          </p:cNvSpPr>
          <p:nvPr>
            <p:ph/>
          </p:nvPr>
        </p:nvSpPr>
        <p:spPr>
          <a:xfrm>
            <a:off x="1043640" y="2323800"/>
            <a:ext cx="3306960" cy="350856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271" name="PlaceHolder 3"/>
          <p:cNvSpPr>
            <a:spLocks noGrp="1"/>
          </p:cNvSpPr>
          <p:nvPr>
            <p:ph/>
          </p:nvPr>
        </p:nvSpPr>
        <p:spPr>
          <a:xfrm>
            <a:off x="4516200" y="232380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272" name="PlaceHolder 4"/>
          <p:cNvSpPr>
            <a:spLocks noGrp="1"/>
          </p:cNvSpPr>
          <p:nvPr>
            <p:ph/>
          </p:nvPr>
        </p:nvSpPr>
        <p:spPr>
          <a:xfrm>
            <a:off x="4516200" y="415656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274" name="PlaceHolder 2"/>
          <p:cNvSpPr>
            <a:spLocks noGrp="1"/>
          </p:cNvSpPr>
          <p:nvPr>
            <p:ph/>
          </p:nvPr>
        </p:nvSpPr>
        <p:spPr>
          <a:xfrm>
            <a:off x="1043640" y="232380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275" name="PlaceHolder 3"/>
          <p:cNvSpPr>
            <a:spLocks noGrp="1"/>
          </p:cNvSpPr>
          <p:nvPr>
            <p:ph/>
          </p:nvPr>
        </p:nvSpPr>
        <p:spPr>
          <a:xfrm>
            <a:off x="4516200" y="232380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276" name="PlaceHolder 4"/>
          <p:cNvSpPr>
            <a:spLocks noGrp="1"/>
          </p:cNvSpPr>
          <p:nvPr>
            <p:ph/>
          </p:nvPr>
        </p:nvSpPr>
        <p:spPr>
          <a:xfrm>
            <a:off x="1043640" y="4156560"/>
            <a:ext cx="677700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278" name="PlaceHolder 2"/>
          <p:cNvSpPr>
            <a:spLocks noGrp="1"/>
          </p:cNvSpPr>
          <p:nvPr>
            <p:ph/>
          </p:nvPr>
        </p:nvSpPr>
        <p:spPr>
          <a:xfrm>
            <a:off x="1043640" y="2323800"/>
            <a:ext cx="677700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279" name="PlaceHolder 3"/>
          <p:cNvSpPr>
            <a:spLocks noGrp="1"/>
          </p:cNvSpPr>
          <p:nvPr>
            <p:ph/>
          </p:nvPr>
        </p:nvSpPr>
        <p:spPr>
          <a:xfrm>
            <a:off x="1043640" y="4156560"/>
            <a:ext cx="677700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281" name="PlaceHolder 2"/>
          <p:cNvSpPr>
            <a:spLocks noGrp="1"/>
          </p:cNvSpPr>
          <p:nvPr>
            <p:ph/>
          </p:nvPr>
        </p:nvSpPr>
        <p:spPr>
          <a:xfrm>
            <a:off x="1043640" y="232380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282" name="PlaceHolder 3"/>
          <p:cNvSpPr>
            <a:spLocks noGrp="1"/>
          </p:cNvSpPr>
          <p:nvPr>
            <p:ph/>
          </p:nvPr>
        </p:nvSpPr>
        <p:spPr>
          <a:xfrm>
            <a:off x="4516200" y="232380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283" name="PlaceHolder 4"/>
          <p:cNvSpPr>
            <a:spLocks noGrp="1"/>
          </p:cNvSpPr>
          <p:nvPr>
            <p:ph/>
          </p:nvPr>
        </p:nvSpPr>
        <p:spPr>
          <a:xfrm>
            <a:off x="1043640" y="415656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284" name="PlaceHolder 5"/>
          <p:cNvSpPr>
            <a:spLocks noGrp="1"/>
          </p:cNvSpPr>
          <p:nvPr>
            <p:ph/>
          </p:nvPr>
        </p:nvSpPr>
        <p:spPr>
          <a:xfrm>
            <a:off x="4516200" y="415656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286" name="PlaceHolder 2"/>
          <p:cNvSpPr>
            <a:spLocks noGrp="1"/>
          </p:cNvSpPr>
          <p:nvPr>
            <p:ph/>
          </p:nvPr>
        </p:nvSpPr>
        <p:spPr>
          <a:xfrm>
            <a:off x="1043640" y="2323800"/>
            <a:ext cx="2181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287" name="PlaceHolder 3"/>
          <p:cNvSpPr>
            <a:spLocks noGrp="1"/>
          </p:cNvSpPr>
          <p:nvPr>
            <p:ph/>
          </p:nvPr>
        </p:nvSpPr>
        <p:spPr>
          <a:xfrm>
            <a:off x="3335040" y="2323800"/>
            <a:ext cx="2181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288" name="PlaceHolder 4"/>
          <p:cNvSpPr>
            <a:spLocks noGrp="1"/>
          </p:cNvSpPr>
          <p:nvPr>
            <p:ph/>
          </p:nvPr>
        </p:nvSpPr>
        <p:spPr>
          <a:xfrm>
            <a:off x="5626440" y="2323800"/>
            <a:ext cx="2181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289" name="PlaceHolder 5"/>
          <p:cNvSpPr>
            <a:spLocks noGrp="1"/>
          </p:cNvSpPr>
          <p:nvPr>
            <p:ph/>
          </p:nvPr>
        </p:nvSpPr>
        <p:spPr>
          <a:xfrm>
            <a:off x="1043640" y="4156560"/>
            <a:ext cx="2181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290" name="PlaceHolder 6"/>
          <p:cNvSpPr>
            <a:spLocks noGrp="1"/>
          </p:cNvSpPr>
          <p:nvPr>
            <p:ph/>
          </p:nvPr>
        </p:nvSpPr>
        <p:spPr>
          <a:xfrm>
            <a:off x="3335040" y="4156560"/>
            <a:ext cx="2181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291" name="PlaceHolder 7"/>
          <p:cNvSpPr>
            <a:spLocks noGrp="1"/>
          </p:cNvSpPr>
          <p:nvPr>
            <p:ph/>
          </p:nvPr>
        </p:nvSpPr>
        <p:spPr>
          <a:xfrm>
            <a:off x="5626440" y="4156560"/>
            <a:ext cx="2181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9"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340" name="PlaceHolder 2"/>
          <p:cNvSpPr>
            <a:spLocks noGrp="1"/>
          </p:cNvSpPr>
          <p:nvPr>
            <p:ph type="subTitle"/>
          </p:nvPr>
        </p:nvSpPr>
        <p:spPr>
          <a:xfrm>
            <a:off x="1043640" y="2323800"/>
            <a:ext cx="6777000" cy="350856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342" name="PlaceHolder 2"/>
          <p:cNvSpPr>
            <a:spLocks noGrp="1"/>
          </p:cNvSpPr>
          <p:nvPr>
            <p:ph/>
          </p:nvPr>
        </p:nvSpPr>
        <p:spPr>
          <a:xfrm>
            <a:off x="1043640" y="2323800"/>
            <a:ext cx="6777000" cy="350856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95" name="PlaceHolder 2"/>
          <p:cNvSpPr>
            <a:spLocks noGrp="1"/>
          </p:cNvSpPr>
          <p:nvPr>
            <p:ph/>
          </p:nvPr>
        </p:nvSpPr>
        <p:spPr>
          <a:xfrm>
            <a:off x="1043640" y="2323800"/>
            <a:ext cx="3306960" cy="350856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96" name="PlaceHolder 3"/>
          <p:cNvSpPr>
            <a:spLocks noGrp="1"/>
          </p:cNvSpPr>
          <p:nvPr>
            <p:ph/>
          </p:nvPr>
        </p:nvSpPr>
        <p:spPr>
          <a:xfrm>
            <a:off x="4516200" y="2323800"/>
            <a:ext cx="3306960" cy="350856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344" name="PlaceHolder 2"/>
          <p:cNvSpPr>
            <a:spLocks noGrp="1"/>
          </p:cNvSpPr>
          <p:nvPr>
            <p:ph/>
          </p:nvPr>
        </p:nvSpPr>
        <p:spPr>
          <a:xfrm>
            <a:off x="1043640" y="2323800"/>
            <a:ext cx="3306960" cy="350856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345" name="PlaceHolder 3"/>
          <p:cNvSpPr>
            <a:spLocks noGrp="1"/>
          </p:cNvSpPr>
          <p:nvPr>
            <p:ph/>
          </p:nvPr>
        </p:nvSpPr>
        <p:spPr>
          <a:xfrm>
            <a:off x="4516200" y="2323800"/>
            <a:ext cx="3306960" cy="350856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6"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7" name="PlaceHolder 1"/>
          <p:cNvSpPr>
            <a:spLocks noGrp="1"/>
          </p:cNvSpPr>
          <p:nvPr>
            <p:ph type="subTitle"/>
          </p:nvPr>
        </p:nvSpPr>
        <p:spPr>
          <a:xfrm>
            <a:off x="1043640" y="1027800"/>
            <a:ext cx="7024320" cy="529776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349" name="PlaceHolder 2"/>
          <p:cNvSpPr>
            <a:spLocks noGrp="1"/>
          </p:cNvSpPr>
          <p:nvPr>
            <p:ph/>
          </p:nvPr>
        </p:nvSpPr>
        <p:spPr>
          <a:xfrm>
            <a:off x="1043640" y="232380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350" name="PlaceHolder 3"/>
          <p:cNvSpPr>
            <a:spLocks noGrp="1"/>
          </p:cNvSpPr>
          <p:nvPr>
            <p:ph/>
          </p:nvPr>
        </p:nvSpPr>
        <p:spPr>
          <a:xfrm>
            <a:off x="4516200" y="2323800"/>
            <a:ext cx="3306960" cy="350856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351" name="PlaceHolder 4"/>
          <p:cNvSpPr>
            <a:spLocks noGrp="1"/>
          </p:cNvSpPr>
          <p:nvPr>
            <p:ph/>
          </p:nvPr>
        </p:nvSpPr>
        <p:spPr>
          <a:xfrm>
            <a:off x="1043640" y="415656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353" name="PlaceHolder 2"/>
          <p:cNvSpPr>
            <a:spLocks noGrp="1"/>
          </p:cNvSpPr>
          <p:nvPr>
            <p:ph/>
          </p:nvPr>
        </p:nvSpPr>
        <p:spPr>
          <a:xfrm>
            <a:off x="1043640" y="2323800"/>
            <a:ext cx="3306960" cy="350856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354" name="PlaceHolder 3"/>
          <p:cNvSpPr>
            <a:spLocks noGrp="1"/>
          </p:cNvSpPr>
          <p:nvPr>
            <p:ph/>
          </p:nvPr>
        </p:nvSpPr>
        <p:spPr>
          <a:xfrm>
            <a:off x="4516200" y="232380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355" name="PlaceHolder 4"/>
          <p:cNvSpPr>
            <a:spLocks noGrp="1"/>
          </p:cNvSpPr>
          <p:nvPr>
            <p:ph/>
          </p:nvPr>
        </p:nvSpPr>
        <p:spPr>
          <a:xfrm>
            <a:off x="4516200" y="415656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357" name="PlaceHolder 2"/>
          <p:cNvSpPr>
            <a:spLocks noGrp="1"/>
          </p:cNvSpPr>
          <p:nvPr>
            <p:ph/>
          </p:nvPr>
        </p:nvSpPr>
        <p:spPr>
          <a:xfrm>
            <a:off x="1043640" y="232380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358" name="PlaceHolder 3"/>
          <p:cNvSpPr>
            <a:spLocks noGrp="1"/>
          </p:cNvSpPr>
          <p:nvPr>
            <p:ph/>
          </p:nvPr>
        </p:nvSpPr>
        <p:spPr>
          <a:xfrm>
            <a:off x="4516200" y="232380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359" name="PlaceHolder 4"/>
          <p:cNvSpPr>
            <a:spLocks noGrp="1"/>
          </p:cNvSpPr>
          <p:nvPr>
            <p:ph/>
          </p:nvPr>
        </p:nvSpPr>
        <p:spPr>
          <a:xfrm>
            <a:off x="1043640" y="4156560"/>
            <a:ext cx="677700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361" name="PlaceHolder 2"/>
          <p:cNvSpPr>
            <a:spLocks noGrp="1"/>
          </p:cNvSpPr>
          <p:nvPr>
            <p:ph/>
          </p:nvPr>
        </p:nvSpPr>
        <p:spPr>
          <a:xfrm>
            <a:off x="1043640" y="2323800"/>
            <a:ext cx="677700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362" name="PlaceHolder 3"/>
          <p:cNvSpPr>
            <a:spLocks noGrp="1"/>
          </p:cNvSpPr>
          <p:nvPr>
            <p:ph/>
          </p:nvPr>
        </p:nvSpPr>
        <p:spPr>
          <a:xfrm>
            <a:off x="1043640" y="4156560"/>
            <a:ext cx="677700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364" name="PlaceHolder 2"/>
          <p:cNvSpPr>
            <a:spLocks noGrp="1"/>
          </p:cNvSpPr>
          <p:nvPr>
            <p:ph/>
          </p:nvPr>
        </p:nvSpPr>
        <p:spPr>
          <a:xfrm>
            <a:off x="1043640" y="232380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365" name="PlaceHolder 3"/>
          <p:cNvSpPr>
            <a:spLocks noGrp="1"/>
          </p:cNvSpPr>
          <p:nvPr>
            <p:ph/>
          </p:nvPr>
        </p:nvSpPr>
        <p:spPr>
          <a:xfrm>
            <a:off x="4516200" y="232380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366" name="PlaceHolder 4"/>
          <p:cNvSpPr>
            <a:spLocks noGrp="1"/>
          </p:cNvSpPr>
          <p:nvPr>
            <p:ph/>
          </p:nvPr>
        </p:nvSpPr>
        <p:spPr>
          <a:xfrm>
            <a:off x="1043640" y="415656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367" name="PlaceHolder 5"/>
          <p:cNvSpPr>
            <a:spLocks noGrp="1"/>
          </p:cNvSpPr>
          <p:nvPr>
            <p:ph/>
          </p:nvPr>
        </p:nvSpPr>
        <p:spPr>
          <a:xfrm>
            <a:off x="4516200" y="415656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369" name="PlaceHolder 2"/>
          <p:cNvSpPr>
            <a:spLocks noGrp="1"/>
          </p:cNvSpPr>
          <p:nvPr>
            <p:ph/>
          </p:nvPr>
        </p:nvSpPr>
        <p:spPr>
          <a:xfrm>
            <a:off x="1043640" y="2323800"/>
            <a:ext cx="2181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370" name="PlaceHolder 3"/>
          <p:cNvSpPr>
            <a:spLocks noGrp="1"/>
          </p:cNvSpPr>
          <p:nvPr>
            <p:ph/>
          </p:nvPr>
        </p:nvSpPr>
        <p:spPr>
          <a:xfrm>
            <a:off x="3335040" y="2323800"/>
            <a:ext cx="2181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371" name="PlaceHolder 4"/>
          <p:cNvSpPr>
            <a:spLocks noGrp="1"/>
          </p:cNvSpPr>
          <p:nvPr>
            <p:ph/>
          </p:nvPr>
        </p:nvSpPr>
        <p:spPr>
          <a:xfrm>
            <a:off x="5626440" y="2323800"/>
            <a:ext cx="2181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372" name="PlaceHolder 5"/>
          <p:cNvSpPr>
            <a:spLocks noGrp="1"/>
          </p:cNvSpPr>
          <p:nvPr>
            <p:ph/>
          </p:nvPr>
        </p:nvSpPr>
        <p:spPr>
          <a:xfrm>
            <a:off x="1043640" y="4156560"/>
            <a:ext cx="2181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373" name="PlaceHolder 6"/>
          <p:cNvSpPr>
            <a:spLocks noGrp="1"/>
          </p:cNvSpPr>
          <p:nvPr>
            <p:ph/>
          </p:nvPr>
        </p:nvSpPr>
        <p:spPr>
          <a:xfrm>
            <a:off x="3335040" y="4156560"/>
            <a:ext cx="2181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374" name="PlaceHolder 7"/>
          <p:cNvSpPr>
            <a:spLocks noGrp="1"/>
          </p:cNvSpPr>
          <p:nvPr>
            <p:ph/>
          </p:nvPr>
        </p:nvSpPr>
        <p:spPr>
          <a:xfrm>
            <a:off x="5626440" y="4156560"/>
            <a:ext cx="2181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1043640" y="1027800"/>
            <a:ext cx="7024320" cy="529776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00" name="PlaceHolder 2"/>
          <p:cNvSpPr>
            <a:spLocks noGrp="1"/>
          </p:cNvSpPr>
          <p:nvPr>
            <p:ph/>
          </p:nvPr>
        </p:nvSpPr>
        <p:spPr>
          <a:xfrm>
            <a:off x="1043640" y="232380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101" name="PlaceHolder 3"/>
          <p:cNvSpPr>
            <a:spLocks noGrp="1"/>
          </p:cNvSpPr>
          <p:nvPr>
            <p:ph/>
          </p:nvPr>
        </p:nvSpPr>
        <p:spPr>
          <a:xfrm>
            <a:off x="4516200" y="2323800"/>
            <a:ext cx="3306960" cy="350856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102" name="PlaceHolder 4"/>
          <p:cNvSpPr>
            <a:spLocks noGrp="1"/>
          </p:cNvSpPr>
          <p:nvPr>
            <p:ph/>
          </p:nvPr>
        </p:nvSpPr>
        <p:spPr>
          <a:xfrm>
            <a:off x="1043640" y="415656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04" name="PlaceHolder 2"/>
          <p:cNvSpPr>
            <a:spLocks noGrp="1"/>
          </p:cNvSpPr>
          <p:nvPr>
            <p:ph/>
          </p:nvPr>
        </p:nvSpPr>
        <p:spPr>
          <a:xfrm>
            <a:off x="1043640" y="2323800"/>
            <a:ext cx="3306960" cy="350856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105" name="PlaceHolder 3"/>
          <p:cNvSpPr>
            <a:spLocks noGrp="1"/>
          </p:cNvSpPr>
          <p:nvPr>
            <p:ph/>
          </p:nvPr>
        </p:nvSpPr>
        <p:spPr>
          <a:xfrm>
            <a:off x="4516200" y="232380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106" name="PlaceHolder 4"/>
          <p:cNvSpPr>
            <a:spLocks noGrp="1"/>
          </p:cNvSpPr>
          <p:nvPr>
            <p:ph/>
          </p:nvPr>
        </p:nvSpPr>
        <p:spPr>
          <a:xfrm>
            <a:off x="4516200" y="415656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08" name="PlaceHolder 2"/>
          <p:cNvSpPr>
            <a:spLocks noGrp="1"/>
          </p:cNvSpPr>
          <p:nvPr>
            <p:ph/>
          </p:nvPr>
        </p:nvSpPr>
        <p:spPr>
          <a:xfrm>
            <a:off x="1043640" y="232380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109" name="PlaceHolder 3"/>
          <p:cNvSpPr>
            <a:spLocks noGrp="1"/>
          </p:cNvSpPr>
          <p:nvPr>
            <p:ph/>
          </p:nvPr>
        </p:nvSpPr>
        <p:spPr>
          <a:xfrm>
            <a:off x="4516200" y="2323800"/>
            <a:ext cx="330696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
        <p:nvSpPr>
          <p:cNvPr id="110" name="PlaceHolder 4"/>
          <p:cNvSpPr>
            <a:spLocks noGrp="1"/>
          </p:cNvSpPr>
          <p:nvPr>
            <p:ph/>
          </p:nvPr>
        </p:nvSpPr>
        <p:spPr>
          <a:xfrm>
            <a:off x="1043640" y="4156560"/>
            <a:ext cx="6777000" cy="1673280"/>
          </a:xfrm>
          <a:prstGeom prst="rect">
            <a:avLst/>
          </a:prstGeom>
          <a:noFill/>
          <a:ln w="0">
            <a:noFill/>
          </a:ln>
        </p:spPr>
        <p:txBody>
          <a:bodyPr lIns="0" rIns="0" tIns="0" bIns="0" anchor="t">
            <a:normAutofit/>
          </a:bodyPr>
          <a:p>
            <a:endParaRPr b="0" lang="en-US" sz="2400" spc="-1" strike="noStrike">
              <a:solidFill>
                <a:srgbClr val="3e3d2d"/>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2f25f"/>
            </a:gs>
            <a:gs pos="100000">
              <a:srgbClr val="92bd3f"/>
            </a:gs>
          </a:gsLst>
          <a:lin ang="5400000"/>
        </a:gradFill>
      </p:bgPr>
    </p:bg>
    <p:spTree>
      <p:nvGrpSpPr>
        <p:cNvPr id="1" name=""/>
        <p:cNvGrpSpPr/>
        <p:nvPr/>
      </p:nvGrpSpPr>
      <p:grpSpPr>
        <a:xfrm>
          <a:off x="0" y="0"/>
          <a:ext cx="0" cy="0"/>
          <a:chOff x="0" y="0"/>
          <a:chExt cx="0" cy="0"/>
        </a:xfrm>
      </p:grpSpPr>
      <p:grpSp>
        <p:nvGrpSpPr>
          <p:cNvPr id="0" name="Group 41"/>
          <p:cNvGrpSpPr/>
          <p:nvPr/>
        </p:nvGrpSpPr>
        <p:grpSpPr>
          <a:xfrm>
            <a:off x="-567360" y="0"/>
            <a:ext cx="10458360" cy="7116480"/>
            <a:chOff x="-567360" y="0"/>
            <a:chExt cx="10458360" cy="7116480"/>
          </a:xfrm>
        </p:grpSpPr>
        <p:grpSp>
          <p:nvGrpSpPr>
            <p:cNvPr id="1" name="Group 44"/>
            <p:cNvGrpSpPr/>
            <p:nvPr/>
          </p:nvGrpSpPr>
          <p:grpSpPr>
            <a:xfrm>
              <a:off x="77760" y="0"/>
              <a:ext cx="9144000" cy="6858000"/>
              <a:chOff x="77760" y="0"/>
              <a:chExt cx="9144000" cy="6858000"/>
            </a:xfrm>
          </p:grpSpPr>
          <p:grpSp>
            <p:nvGrpSpPr>
              <p:cNvPr id="2" name="Group 4"/>
              <p:cNvGrpSpPr/>
              <p:nvPr/>
            </p:nvGrpSpPr>
            <p:grpSpPr>
              <a:xfrm>
                <a:off x="77760" y="0"/>
                <a:ext cx="2514240" cy="6857640"/>
                <a:chOff x="77760" y="0"/>
                <a:chExt cx="2514240" cy="6857640"/>
              </a:xfrm>
            </p:grpSpPr>
            <p:sp>
              <p:nvSpPr>
                <p:cNvPr id="3" name="Rectangle 112"/>
                <p:cNvSpPr/>
                <p:nvPr/>
              </p:nvSpPr>
              <p:spPr>
                <a:xfrm>
                  <a:off x="99216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4" name="Rectangle 2"/>
                <p:cNvSpPr/>
                <p:nvPr/>
              </p:nvSpPr>
              <p:spPr>
                <a:xfrm>
                  <a:off x="7776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5" name="Rectangle 3"/>
                <p:cNvSpPr/>
                <p:nvPr/>
              </p:nvSpPr>
              <p:spPr>
                <a:xfrm>
                  <a:off x="30636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6" name="Group 5"/>
              <p:cNvGrpSpPr/>
              <p:nvPr/>
            </p:nvGrpSpPr>
            <p:grpSpPr>
              <a:xfrm>
                <a:off x="500400" y="0"/>
                <a:ext cx="2514240" cy="6857640"/>
                <a:chOff x="500400" y="0"/>
                <a:chExt cx="2514240" cy="6857640"/>
              </a:xfrm>
            </p:grpSpPr>
            <p:sp>
              <p:nvSpPr>
                <p:cNvPr id="7" name="Rectangle 109"/>
                <p:cNvSpPr/>
                <p:nvPr/>
              </p:nvSpPr>
              <p:spPr>
                <a:xfrm>
                  <a:off x="141480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8" name="Rectangle 110"/>
                <p:cNvSpPr/>
                <p:nvPr/>
              </p:nvSpPr>
              <p:spPr>
                <a:xfrm>
                  <a:off x="50040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9" name="Rectangle 111"/>
                <p:cNvSpPr/>
                <p:nvPr/>
              </p:nvSpPr>
              <p:spPr>
                <a:xfrm>
                  <a:off x="72900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10" name="Group 9"/>
              <p:cNvGrpSpPr/>
              <p:nvPr/>
            </p:nvGrpSpPr>
            <p:grpSpPr>
              <a:xfrm>
                <a:off x="6707520" y="360"/>
                <a:ext cx="2514240" cy="6857640"/>
                <a:chOff x="6707520" y="360"/>
                <a:chExt cx="2514240" cy="6857640"/>
              </a:xfrm>
            </p:grpSpPr>
            <p:sp>
              <p:nvSpPr>
                <p:cNvPr id="11" name="Rectangle 106"/>
                <p:cNvSpPr/>
                <p:nvPr/>
              </p:nvSpPr>
              <p:spPr>
                <a:xfrm rot="10800000">
                  <a:off x="6707520" y="36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2" name="Rectangle 107"/>
                <p:cNvSpPr/>
                <p:nvPr/>
              </p:nvSpPr>
              <p:spPr>
                <a:xfrm rot="10800000">
                  <a:off x="8764920" y="36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3" name="Rectangle 108"/>
                <p:cNvSpPr/>
                <p:nvPr/>
              </p:nvSpPr>
              <p:spPr>
                <a:xfrm rot="10800000">
                  <a:off x="8231400" y="36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sp>
            <p:nvSpPr>
              <p:cNvPr id="14" name="Rectangle 103"/>
              <p:cNvSpPr/>
              <p:nvPr/>
            </p:nvSpPr>
            <p:spPr>
              <a:xfrm>
                <a:off x="3887640" y="0"/>
                <a:ext cx="28191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5" name="Rectangle 104"/>
              <p:cNvSpPr/>
              <p:nvPr/>
            </p:nvSpPr>
            <p:spPr>
              <a:xfrm>
                <a:off x="297324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6" name="Rectangle 105"/>
              <p:cNvSpPr/>
              <p:nvPr/>
            </p:nvSpPr>
            <p:spPr>
              <a:xfrm>
                <a:off x="320184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sp>
          <p:nvSpPr>
            <p:cNvPr id="17" name="Freeform 43"/>
            <p:cNvSpPr/>
            <p:nvPr/>
          </p:nvSpPr>
          <p:spPr>
            <a:xfrm>
              <a:off x="65880" y="5034960"/>
              <a:ext cx="9143640" cy="1175400"/>
            </a:xfrm>
            <a:custGeom>
              <a:avLst/>
              <a:gdLst/>
              <a:ah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sp>
        <p:sp>
          <p:nvSpPr>
            <p:cNvPr id="18" name="Freeform 44"/>
            <p:cNvSpPr/>
            <p:nvPr/>
          </p:nvSpPr>
          <p:spPr>
            <a:xfrm>
              <a:off x="65880" y="3467520"/>
              <a:ext cx="9143640" cy="890280"/>
            </a:xfrm>
            <a:custGeom>
              <a:avLst/>
              <a:gdLst/>
              <a:ah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sp>
        <p:sp>
          <p:nvSpPr>
            <p:cNvPr id="19" name="Freeform 45"/>
            <p:cNvSpPr/>
            <p:nvPr/>
          </p:nvSpPr>
          <p:spPr>
            <a:xfrm>
              <a:off x="54000" y="5640840"/>
              <a:ext cx="3004200" cy="1211040"/>
            </a:xfrm>
            <a:custGeom>
              <a:avLst/>
              <a:gdLst/>
              <a:ahLst/>
              <a:rect l="l" t="t" r="r" b="b"/>
              <a:pathLst>
                <a:path w="3004457" h="1211283">
                  <a:moveTo>
                    <a:pt x="0" y="0"/>
                  </a:moveTo>
                  <a:cubicBezTo>
                    <a:pt x="1103415" y="501732"/>
                    <a:pt x="2206831" y="1003465"/>
                    <a:pt x="3004457" y="1211283"/>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sp>
        <p:sp>
          <p:nvSpPr>
            <p:cNvPr id="20" name="Freeform 46"/>
            <p:cNvSpPr/>
            <p:nvPr/>
          </p:nvSpPr>
          <p:spPr>
            <a:xfrm>
              <a:off x="65880" y="5284440"/>
              <a:ext cx="9143640" cy="1478160"/>
            </a:xfrm>
            <a:custGeom>
              <a:avLst/>
              <a:gdLst/>
              <a:ah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sp>
        <p:sp>
          <p:nvSpPr>
            <p:cNvPr id="21" name="Freeform 48"/>
            <p:cNvSpPr/>
            <p:nvPr/>
          </p:nvSpPr>
          <p:spPr>
            <a:xfrm>
              <a:off x="2215080" y="5132160"/>
              <a:ext cx="6982200" cy="1719720"/>
            </a:xfrm>
            <a:custGeom>
              <a:avLst/>
              <a:gdLst/>
              <a:ah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sp>
        <p:sp>
          <p:nvSpPr>
            <p:cNvPr id="22" name="Hexagon 49"/>
            <p:cNvSpPr/>
            <p:nvPr/>
          </p:nvSpPr>
          <p:spPr>
            <a:xfrm rot="1800000">
              <a:off x="3073680" y="285912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23" name="Hexagon 50"/>
            <p:cNvSpPr/>
            <p:nvPr/>
          </p:nvSpPr>
          <p:spPr>
            <a:xfrm rot="1800000">
              <a:off x="379764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24" name="Hexagon 51"/>
            <p:cNvSpPr/>
            <p:nvPr/>
          </p:nvSpPr>
          <p:spPr>
            <a:xfrm rot="1800000">
              <a:off x="3807360" y="15922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sp>
        <p:sp>
          <p:nvSpPr>
            <p:cNvPr id="25" name="Hexagon 52"/>
            <p:cNvSpPr/>
            <p:nvPr/>
          </p:nvSpPr>
          <p:spPr>
            <a:xfrm rot="1800000">
              <a:off x="3054600" y="325440"/>
              <a:ext cx="1600920" cy="1387800"/>
            </a:xfrm>
            <a:prstGeom prst="hexagon">
              <a:avLst>
                <a:gd name="adj" fmla="val 28544"/>
                <a:gd name="vf" fmla="val 115470"/>
              </a:avLst>
            </a:prstGeom>
            <a:solidFill>
              <a:schemeClr val="bg1">
                <a:alpha val="4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sp>
        <p:sp>
          <p:nvSpPr>
            <p:cNvPr id="26" name="Hexagon 53"/>
            <p:cNvSpPr/>
            <p:nvPr/>
          </p:nvSpPr>
          <p:spPr>
            <a:xfrm rot="1800000">
              <a:off x="4540680" y="5383080"/>
              <a:ext cx="1600920" cy="1387800"/>
            </a:xfrm>
            <a:prstGeom prst="hexagon">
              <a:avLst>
                <a:gd name="adj" fmla="val 28544"/>
                <a:gd name="vf" fmla="val 115470"/>
              </a:avLst>
            </a:prstGeom>
            <a:solidFill>
              <a:schemeClr val="bg1">
                <a:alpha val="6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27" name="Freeform 54"/>
            <p:cNvSpPr/>
            <p:nvPr/>
          </p:nvSpPr>
          <p:spPr>
            <a:xfrm rot="1800000">
              <a:off x="-304560" y="4201200"/>
              <a:ext cx="1261080" cy="1387800"/>
            </a:xfrm>
            <a:custGeom>
              <a:avLst/>
              <a:gdLst/>
              <a:ah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28" name="Hexagon 55"/>
            <p:cNvSpPr/>
            <p:nvPr/>
          </p:nvSpPr>
          <p:spPr>
            <a:xfrm rot="1800000">
              <a:off x="101880" y="54021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29" name="Hexagon 56"/>
            <p:cNvSpPr/>
            <p:nvPr/>
          </p:nvSpPr>
          <p:spPr>
            <a:xfrm rot="1800000">
              <a:off x="130680" y="284940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sp>
        <p:sp>
          <p:nvSpPr>
            <p:cNvPr id="30" name="Hexagon 57"/>
            <p:cNvSpPr/>
            <p:nvPr/>
          </p:nvSpPr>
          <p:spPr>
            <a:xfrm rot="1800000">
              <a:off x="85428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31" name="Hexagon 58"/>
            <p:cNvSpPr/>
            <p:nvPr/>
          </p:nvSpPr>
          <p:spPr>
            <a:xfrm rot="1800000">
              <a:off x="1587960" y="541152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32" name="Hexagon 59"/>
            <p:cNvSpPr/>
            <p:nvPr/>
          </p:nvSpPr>
          <p:spPr>
            <a:xfrm rot="1800000">
              <a:off x="1607040" y="285912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sp>
        <p:sp>
          <p:nvSpPr>
            <p:cNvPr id="33" name="Hexagon 94"/>
            <p:cNvSpPr/>
            <p:nvPr/>
          </p:nvSpPr>
          <p:spPr>
            <a:xfrm rot="1800000">
              <a:off x="873360" y="156348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34" name="Hexagon 95"/>
            <p:cNvSpPr/>
            <p:nvPr/>
          </p:nvSpPr>
          <p:spPr>
            <a:xfrm rot="1800000">
              <a:off x="6883920" y="414468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35" name="Hexagon 96"/>
            <p:cNvSpPr/>
            <p:nvPr/>
          </p:nvSpPr>
          <p:spPr>
            <a:xfrm rot="1800000">
              <a:off x="7626600" y="542124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36" name="Hexagon 97"/>
            <p:cNvSpPr/>
            <p:nvPr/>
          </p:nvSpPr>
          <p:spPr>
            <a:xfrm rot="1800000">
              <a:off x="7626600" y="28684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sp>
        <p:sp>
          <p:nvSpPr>
            <p:cNvPr id="37" name="Freeform 98"/>
            <p:cNvSpPr/>
            <p:nvPr/>
          </p:nvSpPr>
          <p:spPr>
            <a:xfrm rot="1800000">
              <a:off x="8384040" y="4055400"/>
              <a:ext cx="1243080" cy="1387800"/>
            </a:xfrm>
            <a:custGeom>
              <a:avLst/>
              <a:gdLst/>
              <a:ah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38" name="Freeform 99"/>
            <p:cNvSpPr/>
            <p:nvPr/>
          </p:nvSpPr>
          <p:spPr>
            <a:xfrm rot="1800000">
              <a:off x="8384040" y="1511280"/>
              <a:ext cx="1241640" cy="1388520"/>
            </a:xfrm>
            <a:custGeom>
              <a:avLst/>
              <a:gdLst/>
              <a:ah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grpSp>
      <p:sp>
        <p:nvSpPr>
          <p:cNvPr id="39" name="Rectangle 65" hidden="1"/>
          <p:cNvSpPr/>
          <p:nvPr/>
        </p:nvSpPr>
        <p:spPr>
          <a:xfrm>
            <a:off x="457200" y="333360"/>
            <a:ext cx="8229240" cy="6185160"/>
          </a:xfrm>
          <a:prstGeom prst="rect">
            <a:avLst/>
          </a:prstGeom>
          <a:solidFill>
            <a:schemeClr val="bg1"/>
          </a:solidFill>
          <a:ln w="6350">
            <a:solidFill>
              <a:srgbClr val="000000"/>
            </a:solidFill>
            <a:round/>
          </a:ln>
        </p:spPr>
        <p:style>
          <a:lnRef idx="2">
            <a:schemeClr val="accent1">
              <a:shade val="50000"/>
            </a:schemeClr>
          </a:lnRef>
          <a:fillRef idx="1">
            <a:schemeClr val="accent1"/>
          </a:fillRef>
          <a:effectRef idx="0">
            <a:schemeClr val="accent1"/>
          </a:effectRef>
          <a:fontRef idx="minor"/>
        </p:style>
      </p:sp>
      <p:sp>
        <p:nvSpPr>
          <p:cNvPr id="40" name="Rectangle 69" hidden="1"/>
          <p:cNvSpPr/>
          <p:nvPr/>
        </p:nvSpPr>
        <p:spPr>
          <a:xfrm>
            <a:off x="4561200" y="-21600"/>
            <a:ext cx="3678840" cy="698760"/>
          </a:xfrm>
          <a:prstGeom prst="rect">
            <a:avLst/>
          </a:prstGeom>
          <a:solidFill>
            <a:srgbClr val="f5f5f5"/>
          </a:solidFill>
          <a:ln>
            <a:solidFill>
              <a:srgbClr val="caf278">
                <a:lumMod val="50000"/>
              </a:srgbClr>
            </a:solidFill>
            <a:round/>
          </a:ln>
        </p:spPr>
        <p:style>
          <a:lnRef idx="2">
            <a:schemeClr val="accent1">
              <a:shade val="50000"/>
            </a:schemeClr>
          </a:lnRef>
          <a:fillRef idx="1">
            <a:schemeClr val="accent1"/>
          </a:fillRef>
          <a:effectRef idx="0">
            <a:schemeClr val="accent1"/>
          </a:effectRef>
          <a:fontRef idx="minor"/>
        </p:style>
      </p:sp>
      <p:sp>
        <p:nvSpPr>
          <p:cNvPr id="41" name="Rectangle 70" hidden="1"/>
          <p:cNvSpPr/>
          <p:nvPr/>
        </p:nvSpPr>
        <p:spPr>
          <a:xfrm>
            <a:off x="4649040" y="-21600"/>
            <a:ext cx="3504960" cy="623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grpSp>
        <p:nvGrpSpPr>
          <p:cNvPr id="42" name="Group 42"/>
          <p:cNvGrpSpPr/>
          <p:nvPr/>
        </p:nvGrpSpPr>
        <p:grpSpPr>
          <a:xfrm>
            <a:off x="-644760" y="0"/>
            <a:ext cx="10458000" cy="7116480"/>
            <a:chOff x="-644760" y="0"/>
            <a:chExt cx="10458000" cy="7116480"/>
          </a:xfrm>
        </p:grpSpPr>
        <p:grpSp>
          <p:nvGrpSpPr>
            <p:cNvPr id="43" name="Group 44"/>
            <p:cNvGrpSpPr/>
            <p:nvPr/>
          </p:nvGrpSpPr>
          <p:grpSpPr>
            <a:xfrm>
              <a:off x="0" y="0"/>
              <a:ext cx="9144000" cy="6858000"/>
              <a:chOff x="0" y="0"/>
              <a:chExt cx="9144000" cy="6858000"/>
            </a:xfrm>
          </p:grpSpPr>
          <p:grpSp>
            <p:nvGrpSpPr>
              <p:cNvPr id="44" name="Group 4"/>
              <p:cNvGrpSpPr/>
              <p:nvPr/>
            </p:nvGrpSpPr>
            <p:grpSpPr>
              <a:xfrm>
                <a:off x="0" y="0"/>
                <a:ext cx="2514240" cy="6857640"/>
                <a:chOff x="0" y="0"/>
                <a:chExt cx="2514240" cy="6857640"/>
              </a:xfrm>
            </p:grpSpPr>
            <p:sp>
              <p:nvSpPr>
                <p:cNvPr id="45" name="Rectangle 114"/>
                <p:cNvSpPr/>
                <p:nvPr/>
              </p:nvSpPr>
              <p:spPr>
                <a:xfrm>
                  <a:off x="91440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46" name="Rectangle 2"/>
                <p:cNvSpPr/>
                <p:nvPr/>
              </p:nvSpPr>
              <p:spPr>
                <a:xfrm>
                  <a:off x="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47" name="Rectangle 3"/>
                <p:cNvSpPr/>
                <p:nvPr/>
              </p:nvSpPr>
              <p:spPr>
                <a:xfrm>
                  <a:off x="22860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48" name="Group 5"/>
              <p:cNvGrpSpPr/>
              <p:nvPr/>
            </p:nvGrpSpPr>
            <p:grpSpPr>
              <a:xfrm>
                <a:off x="423000" y="0"/>
                <a:ext cx="2514240" cy="6857640"/>
                <a:chOff x="423000" y="0"/>
                <a:chExt cx="2514240" cy="6857640"/>
              </a:xfrm>
            </p:grpSpPr>
            <p:sp>
              <p:nvSpPr>
                <p:cNvPr id="49" name="Rectangle 84"/>
                <p:cNvSpPr/>
                <p:nvPr/>
              </p:nvSpPr>
              <p:spPr>
                <a:xfrm>
                  <a:off x="133740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50" name="Rectangle 85"/>
                <p:cNvSpPr/>
                <p:nvPr/>
              </p:nvSpPr>
              <p:spPr>
                <a:xfrm>
                  <a:off x="42300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51" name="Rectangle 113"/>
                <p:cNvSpPr/>
                <p:nvPr/>
              </p:nvSpPr>
              <p:spPr>
                <a:xfrm>
                  <a:off x="65160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52" name="Group 9"/>
              <p:cNvGrpSpPr/>
              <p:nvPr/>
            </p:nvGrpSpPr>
            <p:grpSpPr>
              <a:xfrm>
                <a:off x="6629760" y="360"/>
                <a:ext cx="2514240" cy="6857640"/>
                <a:chOff x="6629760" y="360"/>
                <a:chExt cx="2514240" cy="6857640"/>
              </a:xfrm>
            </p:grpSpPr>
            <p:sp>
              <p:nvSpPr>
                <p:cNvPr id="53" name="Rectangle 77"/>
                <p:cNvSpPr/>
                <p:nvPr/>
              </p:nvSpPr>
              <p:spPr>
                <a:xfrm rot="10800000">
                  <a:off x="6629760" y="36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54" name="Rectangle 78"/>
                <p:cNvSpPr/>
                <p:nvPr/>
              </p:nvSpPr>
              <p:spPr>
                <a:xfrm rot="10800000">
                  <a:off x="8687160" y="36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55" name="Rectangle 80"/>
                <p:cNvSpPr/>
                <p:nvPr/>
              </p:nvSpPr>
              <p:spPr>
                <a:xfrm rot="10800000">
                  <a:off x="8153640" y="36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sp>
            <p:nvSpPr>
              <p:cNvPr id="56" name="Rectangle 74"/>
              <p:cNvSpPr/>
              <p:nvPr/>
            </p:nvSpPr>
            <p:spPr>
              <a:xfrm>
                <a:off x="3809880" y="0"/>
                <a:ext cx="28191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57" name="Rectangle 75"/>
              <p:cNvSpPr/>
              <p:nvPr/>
            </p:nvSpPr>
            <p:spPr>
              <a:xfrm>
                <a:off x="289548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58" name="Rectangle 76"/>
              <p:cNvSpPr/>
              <p:nvPr/>
            </p:nvSpPr>
            <p:spPr>
              <a:xfrm>
                <a:off x="312408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sp>
          <p:nvSpPr>
            <p:cNvPr id="59" name="Freeform 44"/>
            <p:cNvSpPr/>
            <p:nvPr/>
          </p:nvSpPr>
          <p:spPr>
            <a:xfrm>
              <a:off x="-11880" y="5034960"/>
              <a:ext cx="9143640" cy="1175400"/>
            </a:xfrm>
            <a:custGeom>
              <a:avLst/>
              <a:gdLst/>
              <a:ah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sp>
        <p:sp>
          <p:nvSpPr>
            <p:cNvPr id="60" name="Freeform 47"/>
            <p:cNvSpPr/>
            <p:nvPr/>
          </p:nvSpPr>
          <p:spPr>
            <a:xfrm>
              <a:off x="-11880" y="3467520"/>
              <a:ext cx="9143640" cy="890280"/>
            </a:xfrm>
            <a:custGeom>
              <a:avLst/>
              <a:gdLst/>
              <a:ah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sp>
        <p:sp>
          <p:nvSpPr>
            <p:cNvPr id="61" name="Freeform 48"/>
            <p:cNvSpPr/>
            <p:nvPr/>
          </p:nvSpPr>
          <p:spPr>
            <a:xfrm>
              <a:off x="-23760" y="5640840"/>
              <a:ext cx="3004200" cy="1211040"/>
            </a:xfrm>
            <a:custGeom>
              <a:avLst/>
              <a:gdLst/>
              <a:ahLst/>
              <a:rect l="l" t="t" r="r" b="b"/>
              <a:pathLst>
                <a:path w="3004457" h="1211283">
                  <a:moveTo>
                    <a:pt x="0" y="0"/>
                  </a:moveTo>
                  <a:cubicBezTo>
                    <a:pt x="1103415" y="501732"/>
                    <a:pt x="2206831" y="1003465"/>
                    <a:pt x="3004457" y="1211283"/>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sp>
        <p:sp>
          <p:nvSpPr>
            <p:cNvPr id="62" name="Freeform 50"/>
            <p:cNvSpPr/>
            <p:nvPr/>
          </p:nvSpPr>
          <p:spPr>
            <a:xfrm>
              <a:off x="-11880" y="5284440"/>
              <a:ext cx="9143640" cy="1478160"/>
            </a:xfrm>
            <a:custGeom>
              <a:avLst/>
              <a:gdLst/>
              <a:ah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sp>
        <p:sp>
          <p:nvSpPr>
            <p:cNvPr id="63" name="Freeform 51"/>
            <p:cNvSpPr/>
            <p:nvPr/>
          </p:nvSpPr>
          <p:spPr>
            <a:xfrm>
              <a:off x="2137680" y="5132160"/>
              <a:ext cx="6982200" cy="1719720"/>
            </a:xfrm>
            <a:custGeom>
              <a:avLst/>
              <a:gdLst/>
              <a:ah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sp>
        <p:sp>
          <p:nvSpPr>
            <p:cNvPr id="64" name="Hexagon 52"/>
            <p:cNvSpPr/>
            <p:nvPr/>
          </p:nvSpPr>
          <p:spPr>
            <a:xfrm rot="1800000">
              <a:off x="2996280" y="285912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65" name="Hexagon 53"/>
            <p:cNvSpPr/>
            <p:nvPr/>
          </p:nvSpPr>
          <p:spPr>
            <a:xfrm rot="1800000">
              <a:off x="372024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66" name="Hexagon 54"/>
            <p:cNvSpPr/>
            <p:nvPr/>
          </p:nvSpPr>
          <p:spPr>
            <a:xfrm rot="1800000">
              <a:off x="3729600" y="15922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sp>
        <p:sp>
          <p:nvSpPr>
            <p:cNvPr id="67" name="Hexagon 55"/>
            <p:cNvSpPr/>
            <p:nvPr/>
          </p:nvSpPr>
          <p:spPr>
            <a:xfrm rot="1800000">
              <a:off x="2977200" y="325440"/>
              <a:ext cx="1600920" cy="1387800"/>
            </a:xfrm>
            <a:prstGeom prst="hexagon">
              <a:avLst>
                <a:gd name="adj" fmla="val 28544"/>
                <a:gd name="vf" fmla="val 115470"/>
              </a:avLst>
            </a:prstGeom>
            <a:solidFill>
              <a:schemeClr val="bg1">
                <a:alpha val="4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sp>
        <p:sp>
          <p:nvSpPr>
            <p:cNvPr id="68" name="Hexagon 56"/>
            <p:cNvSpPr/>
            <p:nvPr/>
          </p:nvSpPr>
          <p:spPr>
            <a:xfrm rot="1800000">
              <a:off x="4462920" y="5383080"/>
              <a:ext cx="1600920" cy="1387800"/>
            </a:xfrm>
            <a:prstGeom prst="hexagon">
              <a:avLst>
                <a:gd name="adj" fmla="val 28544"/>
                <a:gd name="vf" fmla="val 115470"/>
              </a:avLst>
            </a:prstGeom>
            <a:solidFill>
              <a:schemeClr val="bg1">
                <a:alpha val="6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69" name="Freeform 57"/>
            <p:cNvSpPr/>
            <p:nvPr/>
          </p:nvSpPr>
          <p:spPr>
            <a:xfrm rot="1800000">
              <a:off x="-381960" y="4201200"/>
              <a:ext cx="1261080" cy="1387800"/>
            </a:xfrm>
            <a:custGeom>
              <a:avLst/>
              <a:gdLst/>
              <a:ah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70" name="Hexagon 58"/>
            <p:cNvSpPr/>
            <p:nvPr/>
          </p:nvSpPr>
          <p:spPr>
            <a:xfrm rot="1800000">
              <a:off x="24480" y="54021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71" name="Hexagon 59"/>
            <p:cNvSpPr/>
            <p:nvPr/>
          </p:nvSpPr>
          <p:spPr>
            <a:xfrm rot="1800000">
              <a:off x="52920" y="284940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sp>
        <p:sp>
          <p:nvSpPr>
            <p:cNvPr id="72" name="Hexagon 60"/>
            <p:cNvSpPr/>
            <p:nvPr/>
          </p:nvSpPr>
          <p:spPr>
            <a:xfrm rot="1800000">
              <a:off x="77688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73" name="Hexagon 61"/>
            <p:cNvSpPr/>
            <p:nvPr/>
          </p:nvSpPr>
          <p:spPr>
            <a:xfrm rot="1800000">
              <a:off x="1510200" y="541152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74" name="Hexagon 62"/>
            <p:cNvSpPr/>
            <p:nvPr/>
          </p:nvSpPr>
          <p:spPr>
            <a:xfrm rot="1800000">
              <a:off x="1529280" y="285912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sp>
        <p:sp>
          <p:nvSpPr>
            <p:cNvPr id="75" name="Hexagon 63"/>
            <p:cNvSpPr/>
            <p:nvPr/>
          </p:nvSpPr>
          <p:spPr>
            <a:xfrm rot="1800000">
              <a:off x="795960" y="156348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76" name="Hexagon 64"/>
            <p:cNvSpPr/>
            <p:nvPr/>
          </p:nvSpPr>
          <p:spPr>
            <a:xfrm rot="1800000">
              <a:off x="6806160" y="414468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77" name="Hexagon 65"/>
            <p:cNvSpPr/>
            <p:nvPr/>
          </p:nvSpPr>
          <p:spPr>
            <a:xfrm rot="1800000">
              <a:off x="7549200" y="542124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78" name="Hexagon 66"/>
            <p:cNvSpPr/>
            <p:nvPr/>
          </p:nvSpPr>
          <p:spPr>
            <a:xfrm rot="1800000">
              <a:off x="7549200" y="28684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sp>
        <p:sp>
          <p:nvSpPr>
            <p:cNvPr id="79" name="Freeform 67"/>
            <p:cNvSpPr/>
            <p:nvPr/>
          </p:nvSpPr>
          <p:spPr>
            <a:xfrm rot="1800000">
              <a:off x="8306280" y="4055400"/>
              <a:ext cx="1243080" cy="1387800"/>
            </a:xfrm>
            <a:custGeom>
              <a:avLst/>
              <a:gdLst/>
              <a:ah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80" name="Freeform 68"/>
            <p:cNvSpPr/>
            <p:nvPr/>
          </p:nvSpPr>
          <p:spPr>
            <a:xfrm rot="1800000">
              <a:off x="8306640" y="1511280"/>
              <a:ext cx="1241640" cy="1388520"/>
            </a:xfrm>
            <a:custGeom>
              <a:avLst/>
              <a:gdLst/>
              <a:ah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grpSp>
      <p:sp>
        <p:nvSpPr>
          <p:cNvPr id="81" name="Rectangle 45"/>
          <p:cNvSpPr/>
          <p:nvPr/>
        </p:nvSpPr>
        <p:spPr>
          <a:xfrm>
            <a:off x="4561200" y="-21600"/>
            <a:ext cx="3678840" cy="6271560"/>
          </a:xfrm>
          <a:prstGeom prst="rect">
            <a:avLst/>
          </a:prstGeom>
          <a:solidFill>
            <a:srgbClr val="f5f5f5"/>
          </a:solidFill>
          <a:ln>
            <a:solidFill>
              <a:srgbClr val="caf278">
                <a:lumMod val="50000"/>
              </a:srgbClr>
            </a:solidFill>
            <a:round/>
          </a:ln>
        </p:spPr>
        <p:style>
          <a:lnRef idx="2">
            <a:schemeClr val="accent1">
              <a:shade val="50000"/>
            </a:schemeClr>
          </a:lnRef>
          <a:fillRef idx="1">
            <a:schemeClr val="accent1"/>
          </a:fillRef>
          <a:effectRef idx="0">
            <a:schemeClr val="accent1"/>
          </a:effectRef>
          <a:fontRef idx="minor"/>
        </p:style>
      </p:sp>
      <p:sp>
        <p:nvSpPr>
          <p:cNvPr id="82" name="Rectangle 46"/>
          <p:cNvSpPr/>
          <p:nvPr/>
        </p:nvSpPr>
        <p:spPr>
          <a:xfrm>
            <a:off x="4649040" y="-21600"/>
            <a:ext cx="3504960" cy="2312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3" name="PlaceHolder 1"/>
          <p:cNvSpPr>
            <a:spLocks noGrp="1"/>
          </p:cNvSpPr>
          <p:nvPr>
            <p:ph type="title"/>
          </p:nvPr>
        </p:nvSpPr>
        <p:spPr>
          <a:xfrm>
            <a:off x="4733280" y="2708640"/>
            <a:ext cx="3313080" cy="1701720"/>
          </a:xfrm>
          <a:prstGeom prst="rect">
            <a:avLst/>
          </a:prstGeom>
          <a:noFill/>
          <a:ln w="0">
            <a:noFill/>
          </a:ln>
        </p:spPr>
        <p:txBody>
          <a:bodyPr anchor="b">
            <a:normAutofit fontScale="97000"/>
          </a:bodyPr>
          <a:p>
            <a:pPr>
              <a:lnSpc>
                <a:spcPct val="100000"/>
              </a:lnSpc>
            </a:pPr>
            <a:r>
              <a:rPr b="0" lang="en-US" sz="3600" spc="-1" strike="noStrike">
                <a:solidFill>
                  <a:srgbClr val="94c600"/>
                </a:solidFill>
                <a:latin typeface="Century Gothic"/>
              </a:rPr>
              <a:t>Click to </a:t>
            </a:r>
            <a:r>
              <a:rPr b="0" lang="en-US" sz="3600" spc="-1" strike="noStrike">
                <a:solidFill>
                  <a:srgbClr val="94c600"/>
                </a:solidFill>
                <a:latin typeface="Century Gothic"/>
              </a:rPr>
              <a:t>edit Master </a:t>
            </a:r>
            <a:r>
              <a:rPr b="0" lang="en-US" sz="3600" spc="-1" strike="noStrike">
                <a:solidFill>
                  <a:srgbClr val="94c600"/>
                </a:solidFill>
                <a:latin typeface="Century Gothic"/>
              </a:rPr>
              <a:t>title style</a:t>
            </a:r>
            <a:endParaRPr b="0" lang="en-US" sz="3600" spc="-1" strike="noStrike">
              <a:solidFill>
                <a:srgbClr val="000000"/>
              </a:solidFill>
              <a:latin typeface="Century Gothic"/>
            </a:endParaRPr>
          </a:p>
        </p:txBody>
      </p:sp>
      <p:sp>
        <p:nvSpPr>
          <p:cNvPr id="84" name="PlaceHolder 2"/>
          <p:cNvSpPr>
            <a:spLocks noGrp="1"/>
          </p:cNvSpPr>
          <p:nvPr>
            <p:ph type="dt"/>
          </p:nvPr>
        </p:nvSpPr>
        <p:spPr>
          <a:xfrm>
            <a:off x="4738680" y="1516680"/>
            <a:ext cx="2133360" cy="750600"/>
          </a:xfrm>
          <a:prstGeom prst="rect">
            <a:avLst/>
          </a:prstGeom>
          <a:noFill/>
          <a:ln w="0">
            <a:noFill/>
          </a:ln>
        </p:spPr>
        <p:txBody>
          <a:bodyPr anchor="b">
            <a:noAutofit/>
          </a:bodyPr>
          <a:p>
            <a:pPr>
              <a:lnSpc>
                <a:spcPct val="100000"/>
              </a:lnSpc>
            </a:pPr>
            <a:fld id="{23CC2AA4-5121-413D-A97B-4673A3707FFE}" type="datetime">
              <a:rPr b="0" lang="en-US" sz="2400" spc="-1" strike="noStrike">
                <a:solidFill>
                  <a:srgbClr val="fefefe"/>
                </a:solidFill>
                <a:latin typeface="Century Gothic"/>
              </a:rPr>
              <a:t>12/27/22</a:t>
            </a:fld>
            <a:endParaRPr b="0" lang="en-US" sz="2400" spc="-1" strike="noStrike">
              <a:latin typeface="Times New Roman"/>
            </a:endParaRPr>
          </a:p>
        </p:txBody>
      </p:sp>
      <p:sp>
        <p:nvSpPr>
          <p:cNvPr id="85" name="Rectangle 49"/>
          <p:cNvSpPr/>
          <p:nvPr/>
        </p:nvSpPr>
        <p:spPr>
          <a:xfrm>
            <a:off x="4650840" y="6088320"/>
            <a:ext cx="3504960" cy="81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6" name="PlaceHolder 3"/>
          <p:cNvSpPr>
            <a:spLocks noGrp="1"/>
          </p:cNvSpPr>
          <p:nvPr>
            <p:ph type="ftr"/>
          </p:nvPr>
        </p:nvSpPr>
        <p:spPr>
          <a:xfrm>
            <a:off x="5303520" y="5720040"/>
            <a:ext cx="2831400" cy="364680"/>
          </a:xfrm>
          <a:prstGeom prst="rect">
            <a:avLst/>
          </a:prstGeom>
          <a:noFill/>
          <a:ln w="0">
            <a:noFill/>
          </a:ln>
        </p:spPr>
        <p:txBody>
          <a:bodyPr anchor="ctr">
            <a:normAutofit/>
          </a:bodyPr>
          <a:p>
            <a:endParaRPr b="0" lang="en-US" sz="2400" spc="-1" strike="noStrike">
              <a:latin typeface="Times New Roman"/>
            </a:endParaRPr>
          </a:p>
        </p:txBody>
      </p:sp>
      <p:sp>
        <p:nvSpPr>
          <p:cNvPr id="87" name="PlaceHolder 4"/>
          <p:cNvSpPr>
            <a:spLocks noGrp="1"/>
          </p:cNvSpPr>
          <p:nvPr>
            <p:ph type="sldNum"/>
          </p:nvPr>
        </p:nvSpPr>
        <p:spPr>
          <a:xfrm>
            <a:off x="4649040" y="5720040"/>
            <a:ext cx="643320" cy="364680"/>
          </a:xfrm>
          <a:prstGeom prst="rect">
            <a:avLst/>
          </a:prstGeom>
          <a:noFill/>
          <a:ln w="0">
            <a:noFill/>
          </a:ln>
        </p:spPr>
        <p:txBody>
          <a:bodyPr anchor="ctr">
            <a:noAutofit/>
          </a:bodyPr>
          <a:p>
            <a:pPr>
              <a:lnSpc>
                <a:spcPct val="100000"/>
              </a:lnSpc>
            </a:pPr>
            <a:fld id="{40DD0567-1848-416E-A08D-FF5BA7CB4C43}" type="slidenum">
              <a:rPr b="0" lang="en-US" sz="1200" spc="-1" strike="noStrike">
                <a:solidFill>
                  <a:srgbClr val="94c600"/>
                </a:solidFill>
                <a:latin typeface="Century Gothic"/>
              </a:rPr>
              <a:t>&lt;number&gt;</a:t>
            </a:fld>
            <a:endParaRPr b="0" lang="en-US" sz="1200" spc="-1" strike="noStrike">
              <a:latin typeface="Times New Roman"/>
            </a:endParaRPr>
          </a:p>
        </p:txBody>
      </p:sp>
      <p:sp>
        <p:nvSpPr>
          <p:cNvPr id="88" name="Rectangle 88"/>
          <p:cNvSpPr/>
          <p:nvPr/>
        </p:nvSpPr>
        <p:spPr>
          <a:xfrm>
            <a:off x="4650840" y="6088320"/>
            <a:ext cx="3504960" cy="81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9"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rgbClr val="3e3d2d"/>
                </a:solidFill>
                <a:latin typeface="Century Gothic"/>
              </a:rPr>
              <a:t>Click to edit the outline text format</a:t>
            </a:r>
            <a:endParaRPr b="0" lang="en-US" sz="2400" spc="-1" strike="noStrike">
              <a:solidFill>
                <a:srgbClr val="3e3d2d"/>
              </a:solidFill>
              <a:latin typeface="Century Gothic"/>
            </a:endParaRPr>
          </a:p>
          <a:p>
            <a:pPr lvl="1" marL="864000" indent="-324000">
              <a:spcBef>
                <a:spcPts val="1134"/>
              </a:spcBef>
              <a:buClr>
                <a:srgbClr val="000000"/>
              </a:buClr>
              <a:buSzPct val="75000"/>
              <a:buFont typeface="Symbol" charset="2"/>
              <a:buChar char=""/>
            </a:pPr>
            <a:r>
              <a:rPr b="0" lang="en-US" sz="2000" spc="-1" strike="noStrike">
                <a:solidFill>
                  <a:srgbClr val="3e3d2d"/>
                </a:solidFill>
                <a:latin typeface="Century Gothic"/>
              </a:rPr>
              <a:t>Second Outline Level</a:t>
            </a:r>
            <a:endParaRPr b="0" lang="en-US" sz="2000" spc="-1" strike="noStrike">
              <a:solidFill>
                <a:srgbClr val="3e3d2d"/>
              </a:solidFill>
              <a:latin typeface="Century Gothic"/>
            </a:endParaRPr>
          </a:p>
          <a:p>
            <a:pPr lvl="2" marL="1296000" indent="-288000">
              <a:spcBef>
                <a:spcPts val="850"/>
              </a:spcBef>
              <a:buClr>
                <a:srgbClr val="000000"/>
              </a:buClr>
              <a:buSzPct val="45000"/>
              <a:buFont typeface="Wingdings" charset="2"/>
              <a:buChar char=""/>
            </a:pPr>
            <a:r>
              <a:rPr b="0" lang="en-US" sz="1800" spc="-1" strike="noStrike">
                <a:solidFill>
                  <a:srgbClr val="3e3d2d"/>
                </a:solidFill>
                <a:latin typeface="Century Gothic"/>
              </a:rPr>
              <a:t>Third Outline Level</a:t>
            </a:r>
            <a:endParaRPr b="0" lang="en-US" sz="1800" spc="-1" strike="noStrike">
              <a:solidFill>
                <a:srgbClr val="3e3d2d"/>
              </a:solidFill>
              <a:latin typeface="Century Gothic"/>
            </a:endParaRPr>
          </a:p>
          <a:p>
            <a:pPr lvl="3" marL="1728000" indent="-216000">
              <a:spcBef>
                <a:spcPts val="567"/>
              </a:spcBef>
              <a:buClr>
                <a:srgbClr val="000000"/>
              </a:buClr>
              <a:buSzPct val="75000"/>
              <a:buFont typeface="Symbol" charset="2"/>
              <a:buChar char=""/>
            </a:pPr>
            <a:r>
              <a:rPr b="0" lang="en-US" sz="1600" spc="-1" strike="noStrike">
                <a:solidFill>
                  <a:srgbClr val="3e3d2d"/>
                </a:solidFill>
                <a:latin typeface="Century Gothic"/>
              </a:rPr>
              <a:t>Fourth Outline Level</a:t>
            </a:r>
            <a:endParaRPr b="0" lang="en-US" sz="1600" spc="-1" strike="noStrike">
              <a:solidFill>
                <a:srgbClr val="3e3d2d"/>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3e3d2d"/>
                </a:solidFill>
                <a:latin typeface="Century Gothic"/>
              </a:rPr>
              <a:t>Fifth Outline Level</a:t>
            </a:r>
            <a:endParaRPr b="0" lang="en-US" sz="2000" spc="-1" strike="noStrike">
              <a:solidFill>
                <a:srgbClr val="3e3d2d"/>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3e3d2d"/>
                </a:solidFill>
                <a:latin typeface="Century Gothic"/>
              </a:rPr>
              <a:t>Sixth Outline Level</a:t>
            </a:r>
            <a:endParaRPr b="0" lang="en-US" sz="2000" spc="-1" strike="noStrike">
              <a:solidFill>
                <a:srgbClr val="3e3d2d"/>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3e3d2d"/>
                </a:solidFill>
                <a:latin typeface="Century Gothic"/>
              </a:rPr>
              <a:t>Seventh Outline Level</a:t>
            </a:r>
            <a:endParaRPr b="0" lang="en-US" sz="2000" spc="-1" strike="noStrike">
              <a:solidFill>
                <a:srgbClr val="3e3d2d"/>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2f25f"/>
            </a:gs>
            <a:gs pos="100000">
              <a:srgbClr val="92bd3f"/>
            </a:gs>
          </a:gsLst>
          <a:lin ang="5400000"/>
        </a:gradFill>
      </p:bgPr>
    </p:bg>
    <p:spTree>
      <p:nvGrpSpPr>
        <p:cNvPr id="1" name=""/>
        <p:cNvGrpSpPr/>
        <p:nvPr/>
      </p:nvGrpSpPr>
      <p:grpSpPr>
        <a:xfrm>
          <a:off x="0" y="0"/>
          <a:ext cx="0" cy="0"/>
          <a:chOff x="0" y="0"/>
          <a:chExt cx="0" cy="0"/>
        </a:xfrm>
      </p:grpSpPr>
      <p:grpSp>
        <p:nvGrpSpPr>
          <p:cNvPr id="126" name="Group 41"/>
          <p:cNvGrpSpPr/>
          <p:nvPr/>
        </p:nvGrpSpPr>
        <p:grpSpPr>
          <a:xfrm>
            <a:off x="-567360" y="0"/>
            <a:ext cx="10458360" cy="7116480"/>
            <a:chOff x="-567360" y="0"/>
            <a:chExt cx="10458360" cy="7116480"/>
          </a:xfrm>
        </p:grpSpPr>
        <p:grpSp>
          <p:nvGrpSpPr>
            <p:cNvPr id="127" name="Group 44"/>
            <p:cNvGrpSpPr/>
            <p:nvPr/>
          </p:nvGrpSpPr>
          <p:grpSpPr>
            <a:xfrm>
              <a:off x="77760" y="0"/>
              <a:ext cx="9144000" cy="6858000"/>
              <a:chOff x="77760" y="0"/>
              <a:chExt cx="9144000" cy="6858000"/>
            </a:xfrm>
          </p:grpSpPr>
          <p:grpSp>
            <p:nvGrpSpPr>
              <p:cNvPr id="128" name="Group 4"/>
              <p:cNvGrpSpPr/>
              <p:nvPr/>
            </p:nvGrpSpPr>
            <p:grpSpPr>
              <a:xfrm>
                <a:off x="77760" y="0"/>
                <a:ext cx="2514240" cy="6857640"/>
                <a:chOff x="77760" y="0"/>
                <a:chExt cx="2514240" cy="6857640"/>
              </a:xfrm>
            </p:grpSpPr>
            <p:sp>
              <p:nvSpPr>
                <p:cNvPr id="129" name="Rectangle 112"/>
                <p:cNvSpPr/>
                <p:nvPr/>
              </p:nvSpPr>
              <p:spPr>
                <a:xfrm>
                  <a:off x="99216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30" name="Rectangle 2"/>
                <p:cNvSpPr/>
                <p:nvPr/>
              </p:nvSpPr>
              <p:spPr>
                <a:xfrm>
                  <a:off x="7776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31" name="Rectangle 3"/>
                <p:cNvSpPr/>
                <p:nvPr/>
              </p:nvSpPr>
              <p:spPr>
                <a:xfrm>
                  <a:off x="30636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132" name="Group 5"/>
              <p:cNvGrpSpPr/>
              <p:nvPr/>
            </p:nvGrpSpPr>
            <p:grpSpPr>
              <a:xfrm>
                <a:off x="500400" y="0"/>
                <a:ext cx="2514240" cy="6857640"/>
                <a:chOff x="500400" y="0"/>
                <a:chExt cx="2514240" cy="6857640"/>
              </a:xfrm>
            </p:grpSpPr>
            <p:sp>
              <p:nvSpPr>
                <p:cNvPr id="133" name="Rectangle 109"/>
                <p:cNvSpPr/>
                <p:nvPr/>
              </p:nvSpPr>
              <p:spPr>
                <a:xfrm>
                  <a:off x="141480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34" name="Rectangle 110"/>
                <p:cNvSpPr/>
                <p:nvPr/>
              </p:nvSpPr>
              <p:spPr>
                <a:xfrm>
                  <a:off x="50040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35" name="Rectangle 111"/>
                <p:cNvSpPr/>
                <p:nvPr/>
              </p:nvSpPr>
              <p:spPr>
                <a:xfrm>
                  <a:off x="72900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136" name="Group 9"/>
              <p:cNvGrpSpPr/>
              <p:nvPr/>
            </p:nvGrpSpPr>
            <p:grpSpPr>
              <a:xfrm>
                <a:off x="6707520" y="360"/>
                <a:ext cx="2514240" cy="6857640"/>
                <a:chOff x="6707520" y="360"/>
                <a:chExt cx="2514240" cy="6857640"/>
              </a:xfrm>
            </p:grpSpPr>
            <p:sp>
              <p:nvSpPr>
                <p:cNvPr id="137" name="Rectangle 106"/>
                <p:cNvSpPr/>
                <p:nvPr/>
              </p:nvSpPr>
              <p:spPr>
                <a:xfrm rot="10800000">
                  <a:off x="6707520" y="36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38" name="Rectangle 107"/>
                <p:cNvSpPr/>
                <p:nvPr/>
              </p:nvSpPr>
              <p:spPr>
                <a:xfrm rot="10800000">
                  <a:off x="8764920" y="36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39" name="Rectangle 108"/>
                <p:cNvSpPr/>
                <p:nvPr/>
              </p:nvSpPr>
              <p:spPr>
                <a:xfrm rot="10800000">
                  <a:off x="8231400" y="36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sp>
            <p:nvSpPr>
              <p:cNvPr id="140" name="Rectangle 103"/>
              <p:cNvSpPr/>
              <p:nvPr/>
            </p:nvSpPr>
            <p:spPr>
              <a:xfrm>
                <a:off x="3887640" y="0"/>
                <a:ext cx="28191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41" name="Rectangle 104"/>
              <p:cNvSpPr/>
              <p:nvPr/>
            </p:nvSpPr>
            <p:spPr>
              <a:xfrm>
                <a:off x="297324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42" name="Rectangle 105"/>
              <p:cNvSpPr/>
              <p:nvPr/>
            </p:nvSpPr>
            <p:spPr>
              <a:xfrm>
                <a:off x="320184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sp>
          <p:nvSpPr>
            <p:cNvPr id="143" name="Freeform 43"/>
            <p:cNvSpPr/>
            <p:nvPr/>
          </p:nvSpPr>
          <p:spPr>
            <a:xfrm>
              <a:off x="65880" y="5034960"/>
              <a:ext cx="9143640" cy="1175400"/>
            </a:xfrm>
            <a:custGeom>
              <a:avLst/>
              <a:gdLst/>
              <a:ah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sp>
        <p:sp>
          <p:nvSpPr>
            <p:cNvPr id="144" name="Freeform 44"/>
            <p:cNvSpPr/>
            <p:nvPr/>
          </p:nvSpPr>
          <p:spPr>
            <a:xfrm>
              <a:off x="65880" y="3467520"/>
              <a:ext cx="9143640" cy="890280"/>
            </a:xfrm>
            <a:custGeom>
              <a:avLst/>
              <a:gdLst/>
              <a:ah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sp>
        <p:sp>
          <p:nvSpPr>
            <p:cNvPr id="145" name="Freeform 45"/>
            <p:cNvSpPr/>
            <p:nvPr/>
          </p:nvSpPr>
          <p:spPr>
            <a:xfrm>
              <a:off x="54000" y="5640840"/>
              <a:ext cx="3004200" cy="1211040"/>
            </a:xfrm>
            <a:custGeom>
              <a:avLst/>
              <a:gdLst/>
              <a:ahLst/>
              <a:rect l="l" t="t" r="r" b="b"/>
              <a:pathLst>
                <a:path w="3004457" h="1211283">
                  <a:moveTo>
                    <a:pt x="0" y="0"/>
                  </a:moveTo>
                  <a:cubicBezTo>
                    <a:pt x="1103415" y="501732"/>
                    <a:pt x="2206831" y="1003465"/>
                    <a:pt x="3004457" y="1211283"/>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sp>
        <p:sp>
          <p:nvSpPr>
            <p:cNvPr id="146" name="Freeform 46"/>
            <p:cNvSpPr/>
            <p:nvPr/>
          </p:nvSpPr>
          <p:spPr>
            <a:xfrm>
              <a:off x="65880" y="5284440"/>
              <a:ext cx="9143640" cy="1478160"/>
            </a:xfrm>
            <a:custGeom>
              <a:avLst/>
              <a:gdLst/>
              <a:ah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sp>
        <p:sp>
          <p:nvSpPr>
            <p:cNvPr id="147" name="Freeform 48"/>
            <p:cNvSpPr/>
            <p:nvPr/>
          </p:nvSpPr>
          <p:spPr>
            <a:xfrm>
              <a:off x="2215080" y="5132160"/>
              <a:ext cx="6982200" cy="1719720"/>
            </a:xfrm>
            <a:custGeom>
              <a:avLst/>
              <a:gdLst/>
              <a:ah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sp>
        <p:sp>
          <p:nvSpPr>
            <p:cNvPr id="148" name="Hexagon 49"/>
            <p:cNvSpPr/>
            <p:nvPr/>
          </p:nvSpPr>
          <p:spPr>
            <a:xfrm rot="1800000">
              <a:off x="3073680" y="285912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149" name="Hexagon 50"/>
            <p:cNvSpPr/>
            <p:nvPr/>
          </p:nvSpPr>
          <p:spPr>
            <a:xfrm rot="1800000">
              <a:off x="379764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150" name="Hexagon 51"/>
            <p:cNvSpPr/>
            <p:nvPr/>
          </p:nvSpPr>
          <p:spPr>
            <a:xfrm rot="1800000">
              <a:off x="3807360" y="15922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sp>
        <p:sp>
          <p:nvSpPr>
            <p:cNvPr id="151" name="Hexagon 52"/>
            <p:cNvSpPr/>
            <p:nvPr/>
          </p:nvSpPr>
          <p:spPr>
            <a:xfrm rot="1800000">
              <a:off x="3054600" y="325440"/>
              <a:ext cx="1600920" cy="1387800"/>
            </a:xfrm>
            <a:prstGeom prst="hexagon">
              <a:avLst>
                <a:gd name="adj" fmla="val 28544"/>
                <a:gd name="vf" fmla="val 115470"/>
              </a:avLst>
            </a:prstGeom>
            <a:solidFill>
              <a:schemeClr val="bg1">
                <a:alpha val="4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sp>
        <p:sp>
          <p:nvSpPr>
            <p:cNvPr id="152" name="Hexagon 53"/>
            <p:cNvSpPr/>
            <p:nvPr/>
          </p:nvSpPr>
          <p:spPr>
            <a:xfrm rot="1800000">
              <a:off x="4540680" y="5383080"/>
              <a:ext cx="1600920" cy="1387800"/>
            </a:xfrm>
            <a:prstGeom prst="hexagon">
              <a:avLst>
                <a:gd name="adj" fmla="val 28544"/>
                <a:gd name="vf" fmla="val 115470"/>
              </a:avLst>
            </a:prstGeom>
            <a:solidFill>
              <a:schemeClr val="bg1">
                <a:alpha val="6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153" name="Freeform 54"/>
            <p:cNvSpPr/>
            <p:nvPr/>
          </p:nvSpPr>
          <p:spPr>
            <a:xfrm rot="1800000">
              <a:off x="-304560" y="4201200"/>
              <a:ext cx="1261080" cy="1387800"/>
            </a:xfrm>
            <a:custGeom>
              <a:avLst/>
              <a:gdLst/>
              <a:ah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154" name="Hexagon 55"/>
            <p:cNvSpPr/>
            <p:nvPr/>
          </p:nvSpPr>
          <p:spPr>
            <a:xfrm rot="1800000">
              <a:off x="101880" y="54021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155" name="Hexagon 56"/>
            <p:cNvSpPr/>
            <p:nvPr/>
          </p:nvSpPr>
          <p:spPr>
            <a:xfrm rot="1800000">
              <a:off x="130680" y="284940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sp>
        <p:sp>
          <p:nvSpPr>
            <p:cNvPr id="156" name="Hexagon 57"/>
            <p:cNvSpPr/>
            <p:nvPr/>
          </p:nvSpPr>
          <p:spPr>
            <a:xfrm rot="1800000">
              <a:off x="85428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157" name="Hexagon 58"/>
            <p:cNvSpPr/>
            <p:nvPr/>
          </p:nvSpPr>
          <p:spPr>
            <a:xfrm rot="1800000">
              <a:off x="1587960" y="541152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158" name="Hexagon 59"/>
            <p:cNvSpPr/>
            <p:nvPr/>
          </p:nvSpPr>
          <p:spPr>
            <a:xfrm rot="1800000">
              <a:off x="1607040" y="285912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sp>
        <p:sp>
          <p:nvSpPr>
            <p:cNvPr id="159" name="Hexagon 94"/>
            <p:cNvSpPr/>
            <p:nvPr/>
          </p:nvSpPr>
          <p:spPr>
            <a:xfrm rot="1800000">
              <a:off x="873360" y="156348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160" name="Hexagon 95"/>
            <p:cNvSpPr/>
            <p:nvPr/>
          </p:nvSpPr>
          <p:spPr>
            <a:xfrm rot="1800000">
              <a:off x="6883920" y="414468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161" name="Hexagon 96"/>
            <p:cNvSpPr/>
            <p:nvPr/>
          </p:nvSpPr>
          <p:spPr>
            <a:xfrm rot="1800000">
              <a:off x="7626600" y="542124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162" name="Hexagon 97"/>
            <p:cNvSpPr/>
            <p:nvPr/>
          </p:nvSpPr>
          <p:spPr>
            <a:xfrm rot="1800000">
              <a:off x="7626600" y="28684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sp>
        <p:sp>
          <p:nvSpPr>
            <p:cNvPr id="163" name="Freeform 98"/>
            <p:cNvSpPr/>
            <p:nvPr/>
          </p:nvSpPr>
          <p:spPr>
            <a:xfrm rot="1800000">
              <a:off x="8384040" y="4055400"/>
              <a:ext cx="1243080" cy="1387800"/>
            </a:xfrm>
            <a:custGeom>
              <a:avLst/>
              <a:gdLst/>
              <a:ah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164" name="Freeform 99"/>
            <p:cNvSpPr/>
            <p:nvPr/>
          </p:nvSpPr>
          <p:spPr>
            <a:xfrm rot="1800000">
              <a:off x="8384040" y="1511280"/>
              <a:ext cx="1241640" cy="1388520"/>
            </a:xfrm>
            <a:custGeom>
              <a:avLst/>
              <a:gdLst/>
              <a:ah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grpSp>
      <p:sp>
        <p:nvSpPr>
          <p:cNvPr id="165" name="Rectangle 65"/>
          <p:cNvSpPr/>
          <p:nvPr/>
        </p:nvSpPr>
        <p:spPr>
          <a:xfrm>
            <a:off x="457200" y="333360"/>
            <a:ext cx="8229240" cy="6185160"/>
          </a:xfrm>
          <a:prstGeom prst="rect">
            <a:avLst/>
          </a:prstGeom>
          <a:solidFill>
            <a:schemeClr val="bg1"/>
          </a:solidFill>
          <a:ln w="6350">
            <a:solidFill>
              <a:srgbClr val="000000"/>
            </a:solidFill>
            <a:round/>
          </a:ln>
        </p:spPr>
        <p:style>
          <a:lnRef idx="2">
            <a:schemeClr val="accent1">
              <a:shade val="50000"/>
            </a:schemeClr>
          </a:lnRef>
          <a:fillRef idx="1">
            <a:schemeClr val="accent1"/>
          </a:fillRef>
          <a:effectRef idx="0">
            <a:schemeClr val="accent1"/>
          </a:effectRef>
          <a:fontRef idx="minor"/>
        </p:style>
      </p:sp>
      <p:sp>
        <p:nvSpPr>
          <p:cNvPr id="166" name="Rectangle 69"/>
          <p:cNvSpPr/>
          <p:nvPr/>
        </p:nvSpPr>
        <p:spPr>
          <a:xfrm>
            <a:off x="4561200" y="-21600"/>
            <a:ext cx="3678840" cy="698760"/>
          </a:xfrm>
          <a:prstGeom prst="rect">
            <a:avLst/>
          </a:prstGeom>
          <a:solidFill>
            <a:srgbClr val="f5f5f5"/>
          </a:solidFill>
          <a:ln>
            <a:solidFill>
              <a:srgbClr val="caf278">
                <a:lumMod val="50000"/>
              </a:srgbClr>
            </a:solidFill>
            <a:round/>
          </a:ln>
        </p:spPr>
        <p:style>
          <a:lnRef idx="2">
            <a:schemeClr val="accent1">
              <a:shade val="50000"/>
            </a:schemeClr>
          </a:lnRef>
          <a:fillRef idx="1">
            <a:schemeClr val="accent1"/>
          </a:fillRef>
          <a:effectRef idx="0">
            <a:schemeClr val="accent1"/>
          </a:effectRef>
          <a:fontRef idx="minor"/>
        </p:style>
      </p:sp>
      <p:sp>
        <p:nvSpPr>
          <p:cNvPr id="167" name="Rectangle 70"/>
          <p:cNvSpPr/>
          <p:nvPr/>
        </p:nvSpPr>
        <p:spPr>
          <a:xfrm>
            <a:off x="4649040" y="-21600"/>
            <a:ext cx="3504960" cy="623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68" name="PlaceHolder 1"/>
          <p:cNvSpPr>
            <a:spLocks noGrp="1"/>
          </p:cNvSpPr>
          <p:nvPr>
            <p:ph type="title"/>
          </p:nvPr>
        </p:nvSpPr>
        <p:spPr>
          <a:xfrm>
            <a:off x="1043640" y="1027800"/>
            <a:ext cx="7024320" cy="1142640"/>
          </a:xfrm>
          <a:prstGeom prst="rect">
            <a:avLst/>
          </a:prstGeom>
          <a:noFill/>
          <a:ln w="0">
            <a:noFill/>
          </a:ln>
        </p:spPr>
        <p:txBody>
          <a:bodyPr anchor="b">
            <a:noAutofit/>
          </a:bodyPr>
          <a:p>
            <a:pPr>
              <a:lnSpc>
                <a:spcPct val="100000"/>
              </a:lnSpc>
            </a:pPr>
            <a:r>
              <a:rPr b="0" lang="en-US" sz="4000" spc="-1" strike="noStrike">
                <a:solidFill>
                  <a:srgbClr val="94c600"/>
                </a:solidFill>
                <a:latin typeface="Century Gothic"/>
              </a:rPr>
              <a:t>Click to </a:t>
            </a:r>
            <a:r>
              <a:rPr b="0" lang="en-US" sz="4000" spc="-1" strike="noStrike">
                <a:solidFill>
                  <a:srgbClr val="94c600"/>
                </a:solidFill>
                <a:latin typeface="Century Gothic"/>
              </a:rPr>
              <a:t>edit </a:t>
            </a:r>
            <a:r>
              <a:rPr b="0" lang="en-US" sz="4000" spc="-1" strike="noStrike">
                <a:solidFill>
                  <a:srgbClr val="94c600"/>
                </a:solidFill>
                <a:latin typeface="Century Gothic"/>
              </a:rPr>
              <a:t>Master </a:t>
            </a:r>
            <a:r>
              <a:rPr b="0" lang="en-US" sz="4000" spc="-1" strike="noStrike">
                <a:solidFill>
                  <a:srgbClr val="94c600"/>
                </a:solidFill>
                <a:latin typeface="Century Gothic"/>
              </a:rPr>
              <a:t>title style</a:t>
            </a:r>
            <a:endParaRPr b="0" lang="en-US" sz="4000" spc="-1" strike="noStrike">
              <a:solidFill>
                <a:srgbClr val="000000"/>
              </a:solidFill>
              <a:latin typeface="Century Gothic"/>
            </a:endParaRPr>
          </a:p>
        </p:txBody>
      </p:sp>
      <p:sp>
        <p:nvSpPr>
          <p:cNvPr id="169" name="PlaceHolder 2"/>
          <p:cNvSpPr>
            <a:spLocks noGrp="1"/>
          </p:cNvSpPr>
          <p:nvPr>
            <p:ph type="body"/>
          </p:nvPr>
        </p:nvSpPr>
        <p:spPr>
          <a:xfrm>
            <a:off x="1043640" y="2323800"/>
            <a:ext cx="6777000" cy="3508560"/>
          </a:xfrm>
          <a:prstGeom prst="rect">
            <a:avLst/>
          </a:prstGeom>
          <a:noFill/>
          <a:ln w="0">
            <a:noFill/>
          </a:ln>
        </p:spPr>
        <p:txBody>
          <a:bodyPr anchor="t">
            <a:noAutofit/>
          </a:bodyPr>
          <a:p>
            <a:pPr marL="343080" indent="-274320">
              <a:lnSpc>
                <a:spcPct val="100000"/>
              </a:lnSpc>
              <a:spcBef>
                <a:spcPts val="479"/>
              </a:spcBef>
              <a:buClr>
                <a:srgbClr val="94c600"/>
              </a:buClr>
              <a:buSzPct val="76000"/>
              <a:buFont typeface="Wingdings 2" charset="2"/>
              <a:buChar char=""/>
            </a:pPr>
            <a:r>
              <a:rPr b="0" lang="en-US" sz="2400" spc="-1" strike="noStrike">
                <a:solidFill>
                  <a:srgbClr val="3e3d2d"/>
                </a:solidFill>
                <a:latin typeface="Century Gothic"/>
              </a:rPr>
              <a:t>Click to edit Master text styles</a:t>
            </a:r>
            <a:endParaRPr b="0" lang="en-US" sz="2400" spc="-1" strike="noStrike">
              <a:solidFill>
                <a:srgbClr val="3e3d2d"/>
              </a:solidFill>
              <a:latin typeface="Century Gothic"/>
            </a:endParaRPr>
          </a:p>
          <a:p>
            <a:pPr lvl="1" marL="640080" indent="-274320">
              <a:lnSpc>
                <a:spcPct val="100000"/>
              </a:lnSpc>
              <a:spcBef>
                <a:spcPts val="439"/>
              </a:spcBef>
              <a:buClr>
                <a:srgbClr val="94c600"/>
              </a:buClr>
              <a:buSzPct val="76000"/>
              <a:buFont typeface="Wingdings 2" charset="2"/>
              <a:buChar char=""/>
            </a:pPr>
            <a:r>
              <a:rPr b="0" lang="en-US" sz="2200" spc="-1" strike="noStrike">
                <a:solidFill>
                  <a:srgbClr val="3e3d2d"/>
                </a:solidFill>
                <a:latin typeface="Century Gothic"/>
              </a:rPr>
              <a:t>Second level</a:t>
            </a:r>
            <a:endParaRPr b="0" lang="en-US" sz="2200" spc="-1" strike="noStrike">
              <a:solidFill>
                <a:srgbClr val="3e3d2d"/>
              </a:solidFill>
              <a:latin typeface="Century Gothic"/>
            </a:endParaRPr>
          </a:p>
          <a:p>
            <a:pPr lvl="2" marL="914400" indent="-228600">
              <a:lnSpc>
                <a:spcPct val="100000"/>
              </a:lnSpc>
              <a:spcBef>
                <a:spcPts val="400"/>
              </a:spcBef>
              <a:buClr>
                <a:srgbClr val="94c600"/>
              </a:buClr>
              <a:buSzPct val="76000"/>
              <a:buFont typeface="Wingdings 2" charset="2"/>
              <a:buChar char=""/>
            </a:pPr>
            <a:r>
              <a:rPr b="0" lang="en-US" sz="2000" spc="-1" strike="noStrike">
                <a:solidFill>
                  <a:srgbClr val="3e3d2d"/>
                </a:solidFill>
                <a:latin typeface="Century Gothic"/>
              </a:rPr>
              <a:t>Third level</a:t>
            </a:r>
            <a:endParaRPr b="0" lang="en-US" sz="2000" spc="-1" strike="noStrike">
              <a:solidFill>
                <a:srgbClr val="3e3d2d"/>
              </a:solidFill>
              <a:latin typeface="Century Gothic"/>
            </a:endParaRPr>
          </a:p>
          <a:p>
            <a:pPr lvl="3" marL="1124640" indent="-228600">
              <a:lnSpc>
                <a:spcPct val="100000"/>
              </a:lnSpc>
              <a:spcBef>
                <a:spcPts val="360"/>
              </a:spcBef>
              <a:buClr>
                <a:srgbClr val="94c600"/>
              </a:buClr>
              <a:buSzPct val="76000"/>
              <a:buFont typeface="Wingdings 2" charset="2"/>
              <a:buChar char=""/>
            </a:pPr>
            <a:r>
              <a:rPr b="0" lang="en-US" sz="1800" spc="-1" strike="noStrike">
                <a:solidFill>
                  <a:srgbClr val="3e3d2d"/>
                </a:solidFill>
                <a:latin typeface="Century Gothic"/>
              </a:rPr>
              <a:t>Fourth level</a:t>
            </a:r>
            <a:endParaRPr b="0" lang="en-US" sz="1800" spc="-1" strike="noStrike">
              <a:solidFill>
                <a:srgbClr val="3e3d2d"/>
              </a:solidFill>
              <a:latin typeface="Century Gothic"/>
            </a:endParaRPr>
          </a:p>
          <a:p>
            <a:pPr lvl="4" marL="1325880" indent="-228600">
              <a:lnSpc>
                <a:spcPct val="100000"/>
              </a:lnSpc>
              <a:spcBef>
                <a:spcPts val="320"/>
              </a:spcBef>
              <a:buClr>
                <a:srgbClr val="94c600"/>
              </a:buClr>
              <a:buSzPct val="76000"/>
              <a:buFont typeface="Wingdings 2" charset="2"/>
              <a:buChar char=""/>
            </a:pPr>
            <a:r>
              <a:rPr b="0" lang="en-US" sz="1600" spc="-1" strike="noStrike">
                <a:solidFill>
                  <a:srgbClr val="3e3d2d"/>
                </a:solidFill>
                <a:latin typeface="Century Gothic"/>
              </a:rPr>
              <a:t>Fifth level</a:t>
            </a:r>
            <a:endParaRPr b="0" lang="en-US" sz="1600" spc="-1" strike="noStrike">
              <a:solidFill>
                <a:srgbClr val="3e3d2d"/>
              </a:solidFill>
              <a:latin typeface="Century Gothic"/>
            </a:endParaRPr>
          </a:p>
        </p:txBody>
      </p:sp>
      <p:sp>
        <p:nvSpPr>
          <p:cNvPr id="170" name="PlaceHolder 3"/>
          <p:cNvSpPr>
            <a:spLocks noGrp="1"/>
          </p:cNvSpPr>
          <p:nvPr>
            <p:ph type="dt"/>
          </p:nvPr>
        </p:nvSpPr>
        <p:spPr>
          <a:xfrm>
            <a:off x="5997240" y="224640"/>
            <a:ext cx="2133360" cy="364680"/>
          </a:xfrm>
          <a:prstGeom prst="rect">
            <a:avLst/>
          </a:prstGeom>
          <a:noFill/>
          <a:ln w="0">
            <a:noFill/>
          </a:ln>
        </p:spPr>
        <p:txBody>
          <a:bodyPr anchor="ctr">
            <a:noAutofit/>
          </a:bodyPr>
          <a:p>
            <a:pPr algn="r">
              <a:lnSpc>
                <a:spcPct val="100000"/>
              </a:lnSpc>
            </a:pPr>
            <a:fld id="{D57C76CE-C439-4561-8BA6-A2DFAEF7D3FE}" type="datetime">
              <a:rPr b="0" lang="en-US" sz="1200" spc="-1" strike="noStrike">
                <a:solidFill>
                  <a:srgbClr val="fefefe"/>
                </a:solidFill>
                <a:latin typeface="Century Gothic"/>
              </a:rPr>
              <a:t>12/27/22</a:t>
            </a:fld>
            <a:endParaRPr b="0" lang="en-US" sz="1200" spc="-1" strike="noStrike">
              <a:latin typeface="Times New Roman"/>
            </a:endParaRPr>
          </a:p>
        </p:txBody>
      </p:sp>
      <p:sp>
        <p:nvSpPr>
          <p:cNvPr id="171" name="PlaceHolder 4"/>
          <p:cNvSpPr>
            <a:spLocks noGrp="1"/>
          </p:cNvSpPr>
          <p:nvPr>
            <p:ph type="ftr"/>
          </p:nvPr>
        </p:nvSpPr>
        <p:spPr>
          <a:xfrm>
            <a:off x="4641480" y="5852160"/>
            <a:ext cx="3501720" cy="364680"/>
          </a:xfrm>
          <a:prstGeom prst="rect">
            <a:avLst/>
          </a:prstGeom>
          <a:noFill/>
          <a:ln w="0">
            <a:noFill/>
          </a:ln>
        </p:spPr>
        <p:txBody>
          <a:bodyPr anchor="ctr">
            <a:noAutofit/>
          </a:bodyPr>
          <a:p>
            <a:endParaRPr b="0" lang="en-US" sz="2400" spc="-1" strike="noStrike">
              <a:latin typeface="Times New Roman"/>
            </a:endParaRPr>
          </a:p>
        </p:txBody>
      </p:sp>
      <p:sp>
        <p:nvSpPr>
          <p:cNvPr id="172" name="PlaceHolder 5"/>
          <p:cNvSpPr>
            <a:spLocks noGrp="1"/>
          </p:cNvSpPr>
          <p:nvPr>
            <p:ph type="sldNum"/>
          </p:nvPr>
        </p:nvSpPr>
        <p:spPr>
          <a:xfrm>
            <a:off x="4649040" y="224640"/>
            <a:ext cx="1331640" cy="364680"/>
          </a:xfrm>
          <a:prstGeom prst="rect">
            <a:avLst/>
          </a:prstGeom>
          <a:noFill/>
          <a:ln w="0">
            <a:noFill/>
          </a:ln>
        </p:spPr>
        <p:txBody>
          <a:bodyPr anchor="ctr">
            <a:noAutofit/>
          </a:bodyPr>
          <a:p>
            <a:pPr>
              <a:lnSpc>
                <a:spcPct val="100000"/>
              </a:lnSpc>
            </a:pPr>
            <a:fld id="{074E4B7B-7095-4534-A747-4700058F4D6C}" type="slidenum">
              <a:rPr b="0" lang="en-US" sz="1200" spc="-1" strike="noStrike">
                <a:solidFill>
                  <a:srgbClr val="fefefe"/>
                </a:solidFill>
                <a:latin typeface="Century Gothic"/>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2f25f"/>
            </a:gs>
            <a:gs pos="100000">
              <a:srgbClr val="92bd3f"/>
            </a:gs>
          </a:gsLst>
          <a:lin ang="5400000"/>
        </a:gradFill>
      </p:bgPr>
    </p:bg>
    <p:spTree>
      <p:nvGrpSpPr>
        <p:cNvPr id="1" name=""/>
        <p:cNvGrpSpPr/>
        <p:nvPr/>
      </p:nvGrpSpPr>
      <p:grpSpPr>
        <a:xfrm>
          <a:off x="0" y="0"/>
          <a:ext cx="0" cy="0"/>
          <a:chOff x="0" y="0"/>
          <a:chExt cx="0" cy="0"/>
        </a:xfrm>
      </p:grpSpPr>
      <p:grpSp>
        <p:nvGrpSpPr>
          <p:cNvPr id="209" name="Group 41"/>
          <p:cNvGrpSpPr/>
          <p:nvPr/>
        </p:nvGrpSpPr>
        <p:grpSpPr>
          <a:xfrm>
            <a:off x="-567360" y="0"/>
            <a:ext cx="10458360" cy="7116480"/>
            <a:chOff x="-567360" y="0"/>
            <a:chExt cx="10458360" cy="7116480"/>
          </a:xfrm>
        </p:grpSpPr>
        <p:grpSp>
          <p:nvGrpSpPr>
            <p:cNvPr id="210" name="Group 44"/>
            <p:cNvGrpSpPr/>
            <p:nvPr/>
          </p:nvGrpSpPr>
          <p:grpSpPr>
            <a:xfrm>
              <a:off x="77760" y="0"/>
              <a:ext cx="9144000" cy="6858000"/>
              <a:chOff x="77760" y="0"/>
              <a:chExt cx="9144000" cy="6858000"/>
            </a:xfrm>
          </p:grpSpPr>
          <p:grpSp>
            <p:nvGrpSpPr>
              <p:cNvPr id="211" name="Group 4"/>
              <p:cNvGrpSpPr/>
              <p:nvPr/>
            </p:nvGrpSpPr>
            <p:grpSpPr>
              <a:xfrm>
                <a:off x="77760" y="0"/>
                <a:ext cx="2514240" cy="6857640"/>
                <a:chOff x="77760" y="0"/>
                <a:chExt cx="2514240" cy="6857640"/>
              </a:xfrm>
            </p:grpSpPr>
            <p:sp>
              <p:nvSpPr>
                <p:cNvPr id="212" name="Rectangle 112"/>
                <p:cNvSpPr/>
                <p:nvPr/>
              </p:nvSpPr>
              <p:spPr>
                <a:xfrm>
                  <a:off x="99216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13" name="Rectangle 2"/>
                <p:cNvSpPr/>
                <p:nvPr/>
              </p:nvSpPr>
              <p:spPr>
                <a:xfrm>
                  <a:off x="7776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14" name="Rectangle 3"/>
                <p:cNvSpPr/>
                <p:nvPr/>
              </p:nvSpPr>
              <p:spPr>
                <a:xfrm>
                  <a:off x="30636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215" name="Group 5"/>
              <p:cNvGrpSpPr/>
              <p:nvPr/>
            </p:nvGrpSpPr>
            <p:grpSpPr>
              <a:xfrm>
                <a:off x="500400" y="0"/>
                <a:ext cx="2514240" cy="6857640"/>
                <a:chOff x="500400" y="0"/>
                <a:chExt cx="2514240" cy="6857640"/>
              </a:xfrm>
            </p:grpSpPr>
            <p:sp>
              <p:nvSpPr>
                <p:cNvPr id="216" name="Rectangle 109"/>
                <p:cNvSpPr/>
                <p:nvPr/>
              </p:nvSpPr>
              <p:spPr>
                <a:xfrm>
                  <a:off x="141480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17" name="Rectangle 110"/>
                <p:cNvSpPr/>
                <p:nvPr/>
              </p:nvSpPr>
              <p:spPr>
                <a:xfrm>
                  <a:off x="50040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18" name="Rectangle 111"/>
                <p:cNvSpPr/>
                <p:nvPr/>
              </p:nvSpPr>
              <p:spPr>
                <a:xfrm>
                  <a:off x="72900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219" name="Group 9"/>
              <p:cNvGrpSpPr/>
              <p:nvPr/>
            </p:nvGrpSpPr>
            <p:grpSpPr>
              <a:xfrm>
                <a:off x="6707520" y="360"/>
                <a:ext cx="2514240" cy="6857640"/>
                <a:chOff x="6707520" y="360"/>
                <a:chExt cx="2514240" cy="6857640"/>
              </a:xfrm>
            </p:grpSpPr>
            <p:sp>
              <p:nvSpPr>
                <p:cNvPr id="220" name="Rectangle 106"/>
                <p:cNvSpPr/>
                <p:nvPr/>
              </p:nvSpPr>
              <p:spPr>
                <a:xfrm rot="10800000">
                  <a:off x="6707520" y="36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21" name="Rectangle 107"/>
                <p:cNvSpPr/>
                <p:nvPr/>
              </p:nvSpPr>
              <p:spPr>
                <a:xfrm rot="10800000">
                  <a:off x="8764920" y="36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22" name="Rectangle 108"/>
                <p:cNvSpPr/>
                <p:nvPr/>
              </p:nvSpPr>
              <p:spPr>
                <a:xfrm rot="10800000">
                  <a:off x="8231400" y="36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sp>
            <p:nvSpPr>
              <p:cNvPr id="223" name="Rectangle 103"/>
              <p:cNvSpPr/>
              <p:nvPr/>
            </p:nvSpPr>
            <p:spPr>
              <a:xfrm>
                <a:off x="3887640" y="0"/>
                <a:ext cx="28191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24" name="Rectangle 104"/>
              <p:cNvSpPr/>
              <p:nvPr/>
            </p:nvSpPr>
            <p:spPr>
              <a:xfrm>
                <a:off x="297324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25" name="Rectangle 105"/>
              <p:cNvSpPr/>
              <p:nvPr/>
            </p:nvSpPr>
            <p:spPr>
              <a:xfrm>
                <a:off x="320184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sp>
          <p:nvSpPr>
            <p:cNvPr id="226" name="Freeform 43"/>
            <p:cNvSpPr/>
            <p:nvPr/>
          </p:nvSpPr>
          <p:spPr>
            <a:xfrm>
              <a:off x="65880" y="5034960"/>
              <a:ext cx="9143640" cy="1175400"/>
            </a:xfrm>
            <a:custGeom>
              <a:avLst/>
              <a:gdLst/>
              <a:ah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sp>
        <p:sp>
          <p:nvSpPr>
            <p:cNvPr id="227" name="Freeform 44"/>
            <p:cNvSpPr/>
            <p:nvPr/>
          </p:nvSpPr>
          <p:spPr>
            <a:xfrm>
              <a:off x="65880" y="3467520"/>
              <a:ext cx="9143640" cy="890280"/>
            </a:xfrm>
            <a:custGeom>
              <a:avLst/>
              <a:gdLst/>
              <a:ah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sp>
        <p:sp>
          <p:nvSpPr>
            <p:cNvPr id="228" name="Freeform 45"/>
            <p:cNvSpPr/>
            <p:nvPr/>
          </p:nvSpPr>
          <p:spPr>
            <a:xfrm>
              <a:off x="54000" y="5640840"/>
              <a:ext cx="3004200" cy="1211040"/>
            </a:xfrm>
            <a:custGeom>
              <a:avLst/>
              <a:gdLst/>
              <a:ahLst/>
              <a:rect l="l" t="t" r="r" b="b"/>
              <a:pathLst>
                <a:path w="3004457" h="1211283">
                  <a:moveTo>
                    <a:pt x="0" y="0"/>
                  </a:moveTo>
                  <a:cubicBezTo>
                    <a:pt x="1103415" y="501732"/>
                    <a:pt x="2206831" y="1003465"/>
                    <a:pt x="3004457" y="1211283"/>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sp>
        <p:sp>
          <p:nvSpPr>
            <p:cNvPr id="229" name="Freeform 46"/>
            <p:cNvSpPr/>
            <p:nvPr/>
          </p:nvSpPr>
          <p:spPr>
            <a:xfrm>
              <a:off x="65880" y="5284440"/>
              <a:ext cx="9143640" cy="1478160"/>
            </a:xfrm>
            <a:custGeom>
              <a:avLst/>
              <a:gdLst/>
              <a:ah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sp>
        <p:sp>
          <p:nvSpPr>
            <p:cNvPr id="230" name="Freeform 48"/>
            <p:cNvSpPr/>
            <p:nvPr/>
          </p:nvSpPr>
          <p:spPr>
            <a:xfrm>
              <a:off x="2215080" y="5132160"/>
              <a:ext cx="6982200" cy="1719720"/>
            </a:xfrm>
            <a:custGeom>
              <a:avLst/>
              <a:gdLst/>
              <a:ah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sp>
        <p:sp>
          <p:nvSpPr>
            <p:cNvPr id="231" name="Hexagon 49"/>
            <p:cNvSpPr/>
            <p:nvPr/>
          </p:nvSpPr>
          <p:spPr>
            <a:xfrm rot="1800000">
              <a:off x="3073680" y="285912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232" name="Hexagon 50"/>
            <p:cNvSpPr/>
            <p:nvPr/>
          </p:nvSpPr>
          <p:spPr>
            <a:xfrm rot="1800000">
              <a:off x="379764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233" name="Hexagon 51"/>
            <p:cNvSpPr/>
            <p:nvPr/>
          </p:nvSpPr>
          <p:spPr>
            <a:xfrm rot="1800000">
              <a:off x="3807360" y="15922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sp>
        <p:sp>
          <p:nvSpPr>
            <p:cNvPr id="234" name="Hexagon 52"/>
            <p:cNvSpPr/>
            <p:nvPr/>
          </p:nvSpPr>
          <p:spPr>
            <a:xfrm rot="1800000">
              <a:off x="3054600" y="325440"/>
              <a:ext cx="1600920" cy="1387800"/>
            </a:xfrm>
            <a:prstGeom prst="hexagon">
              <a:avLst>
                <a:gd name="adj" fmla="val 28544"/>
                <a:gd name="vf" fmla="val 115470"/>
              </a:avLst>
            </a:prstGeom>
            <a:solidFill>
              <a:schemeClr val="bg1">
                <a:alpha val="4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sp>
        <p:sp>
          <p:nvSpPr>
            <p:cNvPr id="235" name="Hexagon 53"/>
            <p:cNvSpPr/>
            <p:nvPr/>
          </p:nvSpPr>
          <p:spPr>
            <a:xfrm rot="1800000">
              <a:off x="4540680" y="5383080"/>
              <a:ext cx="1600920" cy="1387800"/>
            </a:xfrm>
            <a:prstGeom prst="hexagon">
              <a:avLst>
                <a:gd name="adj" fmla="val 28544"/>
                <a:gd name="vf" fmla="val 115470"/>
              </a:avLst>
            </a:prstGeom>
            <a:solidFill>
              <a:schemeClr val="bg1">
                <a:alpha val="6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236" name="Freeform 54"/>
            <p:cNvSpPr/>
            <p:nvPr/>
          </p:nvSpPr>
          <p:spPr>
            <a:xfrm rot="1800000">
              <a:off x="-304560" y="4201200"/>
              <a:ext cx="1261080" cy="1387800"/>
            </a:xfrm>
            <a:custGeom>
              <a:avLst/>
              <a:gdLst/>
              <a:ah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237" name="Hexagon 55"/>
            <p:cNvSpPr/>
            <p:nvPr/>
          </p:nvSpPr>
          <p:spPr>
            <a:xfrm rot="1800000">
              <a:off x="101880" y="54021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238" name="Hexagon 56"/>
            <p:cNvSpPr/>
            <p:nvPr/>
          </p:nvSpPr>
          <p:spPr>
            <a:xfrm rot="1800000">
              <a:off x="130680" y="284940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sp>
        <p:sp>
          <p:nvSpPr>
            <p:cNvPr id="239" name="Hexagon 57"/>
            <p:cNvSpPr/>
            <p:nvPr/>
          </p:nvSpPr>
          <p:spPr>
            <a:xfrm rot="1800000">
              <a:off x="85428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240" name="Hexagon 58"/>
            <p:cNvSpPr/>
            <p:nvPr/>
          </p:nvSpPr>
          <p:spPr>
            <a:xfrm rot="1800000">
              <a:off x="1587960" y="541152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241" name="Hexagon 59"/>
            <p:cNvSpPr/>
            <p:nvPr/>
          </p:nvSpPr>
          <p:spPr>
            <a:xfrm rot="1800000">
              <a:off x="1607040" y="285912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sp>
        <p:sp>
          <p:nvSpPr>
            <p:cNvPr id="242" name="Hexagon 94"/>
            <p:cNvSpPr/>
            <p:nvPr/>
          </p:nvSpPr>
          <p:spPr>
            <a:xfrm rot="1800000">
              <a:off x="873360" y="156348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243" name="Hexagon 95"/>
            <p:cNvSpPr/>
            <p:nvPr/>
          </p:nvSpPr>
          <p:spPr>
            <a:xfrm rot="1800000">
              <a:off x="6883920" y="414468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244" name="Hexagon 96"/>
            <p:cNvSpPr/>
            <p:nvPr/>
          </p:nvSpPr>
          <p:spPr>
            <a:xfrm rot="1800000">
              <a:off x="7626600" y="542124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245" name="Hexagon 97"/>
            <p:cNvSpPr/>
            <p:nvPr/>
          </p:nvSpPr>
          <p:spPr>
            <a:xfrm rot="1800000">
              <a:off x="7626600" y="28684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sp>
        <p:sp>
          <p:nvSpPr>
            <p:cNvPr id="246" name="Freeform 98"/>
            <p:cNvSpPr/>
            <p:nvPr/>
          </p:nvSpPr>
          <p:spPr>
            <a:xfrm rot="1800000">
              <a:off x="8384040" y="4055400"/>
              <a:ext cx="1243080" cy="1387800"/>
            </a:xfrm>
            <a:custGeom>
              <a:avLst/>
              <a:gdLst/>
              <a:ah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247" name="Freeform 99"/>
            <p:cNvSpPr/>
            <p:nvPr/>
          </p:nvSpPr>
          <p:spPr>
            <a:xfrm rot="1800000">
              <a:off x="8384040" y="1511280"/>
              <a:ext cx="1241640" cy="1388520"/>
            </a:xfrm>
            <a:custGeom>
              <a:avLst/>
              <a:gdLst/>
              <a:ah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grpSp>
      <p:sp>
        <p:nvSpPr>
          <p:cNvPr id="248" name="Rectangle 65"/>
          <p:cNvSpPr/>
          <p:nvPr/>
        </p:nvSpPr>
        <p:spPr>
          <a:xfrm>
            <a:off x="457200" y="333360"/>
            <a:ext cx="8229240" cy="6185160"/>
          </a:xfrm>
          <a:prstGeom prst="rect">
            <a:avLst/>
          </a:prstGeom>
          <a:solidFill>
            <a:schemeClr val="bg1"/>
          </a:solidFill>
          <a:ln w="6350">
            <a:solidFill>
              <a:srgbClr val="000000"/>
            </a:solidFill>
            <a:round/>
          </a:ln>
        </p:spPr>
        <p:style>
          <a:lnRef idx="2">
            <a:schemeClr val="accent1">
              <a:shade val="50000"/>
            </a:schemeClr>
          </a:lnRef>
          <a:fillRef idx="1">
            <a:schemeClr val="accent1"/>
          </a:fillRef>
          <a:effectRef idx="0">
            <a:schemeClr val="accent1"/>
          </a:effectRef>
          <a:fontRef idx="minor"/>
        </p:style>
      </p:sp>
      <p:sp>
        <p:nvSpPr>
          <p:cNvPr id="249" name="Rectangle 69"/>
          <p:cNvSpPr/>
          <p:nvPr/>
        </p:nvSpPr>
        <p:spPr>
          <a:xfrm>
            <a:off x="4561200" y="-21600"/>
            <a:ext cx="3678840" cy="698760"/>
          </a:xfrm>
          <a:prstGeom prst="rect">
            <a:avLst/>
          </a:prstGeom>
          <a:solidFill>
            <a:srgbClr val="f5f5f5"/>
          </a:solidFill>
          <a:ln>
            <a:solidFill>
              <a:srgbClr val="caf278">
                <a:lumMod val="50000"/>
              </a:srgbClr>
            </a:solidFill>
            <a:round/>
          </a:ln>
        </p:spPr>
        <p:style>
          <a:lnRef idx="2">
            <a:schemeClr val="accent1">
              <a:shade val="50000"/>
            </a:schemeClr>
          </a:lnRef>
          <a:fillRef idx="1">
            <a:schemeClr val="accent1"/>
          </a:fillRef>
          <a:effectRef idx="0">
            <a:schemeClr val="accent1"/>
          </a:effectRef>
          <a:fontRef idx="minor"/>
        </p:style>
      </p:sp>
      <p:sp>
        <p:nvSpPr>
          <p:cNvPr id="250" name="Rectangle 70"/>
          <p:cNvSpPr/>
          <p:nvPr/>
        </p:nvSpPr>
        <p:spPr>
          <a:xfrm>
            <a:off x="4649040" y="-21600"/>
            <a:ext cx="3504960" cy="623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51" name="PlaceHolder 1"/>
          <p:cNvSpPr>
            <a:spLocks noGrp="1"/>
          </p:cNvSpPr>
          <p:nvPr>
            <p:ph type="title"/>
          </p:nvPr>
        </p:nvSpPr>
        <p:spPr>
          <a:xfrm>
            <a:off x="1043640" y="1027800"/>
            <a:ext cx="7024320" cy="1142640"/>
          </a:xfrm>
          <a:prstGeom prst="rect">
            <a:avLst/>
          </a:prstGeom>
          <a:noFill/>
          <a:ln w="0">
            <a:noFill/>
          </a:ln>
        </p:spPr>
        <p:txBody>
          <a:bodyPr anchor="b">
            <a:noAutofit/>
          </a:bodyPr>
          <a:p>
            <a:pPr>
              <a:lnSpc>
                <a:spcPct val="100000"/>
              </a:lnSpc>
            </a:pPr>
            <a:r>
              <a:rPr b="0" lang="en-US" sz="4000" spc="-1" strike="noStrike">
                <a:solidFill>
                  <a:srgbClr val="94c600"/>
                </a:solidFill>
                <a:latin typeface="Century Gothic"/>
              </a:rPr>
              <a:t>Click to </a:t>
            </a:r>
            <a:r>
              <a:rPr b="0" lang="en-US" sz="4000" spc="-1" strike="noStrike">
                <a:solidFill>
                  <a:srgbClr val="94c600"/>
                </a:solidFill>
                <a:latin typeface="Century Gothic"/>
              </a:rPr>
              <a:t>edit </a:t>
            </a:r>
            <a:r>
              <a:rPr b="0" lang="en-US" sz="4000" spc="-1" strike="noStrike">
                <a:solidFill>
                  <a:srgbClr val="94c600"/>
                </a:solidFill>
                <a:latin typeface="Century Gothic"/>
              </a:rPr>
              <a:t>Master </a:t>
            </a:r>
            <a:r>
              <a:rPr b="0" lang="en-US" sz="4000" spc="-1" strike="noStrike">
                <a:solidFill>
                  <a:srgbClr val="94c600"/>
                </a:solidFill>
                <a:latin typeface="Century Gothic"/>
              </a:rPr>
              <a:t>title style</a:t>
            </a:r>
            <a:endParaRPr b="0" lang="en-US" sz="4000" spc="-1" strike="noStrike">
              <a:solidFill>
                <a:srgbClr val="000000"/>
              </a:solidFill>
              <a:latin typeface="Century Gothic"/>
            </a:endParaRPr>
          </a:p>
        </p:txBody>
      </p:sp>
      <p:sp>
        <p:nvSpPr>
          <p:cNvPr id="252" name="PlaceHolder 2"/>
          <p:cNvSpPr>
            <a:spLocks noGrp="1"/>
          </p:cNvSpPr>
          <p:nvPr>
            <p:ph type="dt"/>
          </p:nvPr>
        </p:nvSpPr>
        <p:spPr>
          <a:xfrm>
            <a:off x="5997240" y="224640"/>
            <a:ext cx="2133360" cy="364680"/>
          </a:xfrm>
          <a:prstGeom prst="rect">
            <a:avLst/>
          </a:prstGeom>
          <a:noFill/>
          <a:ln w="0">
            <a:noFill/>
          </a:ln>
        </p:spPr>
        <p:txBody>
          <a:bodyPr anchor="ctr">
            <a:noAutofit/>
          </a:bodyPr>
          <a:p>
            <a:pPr algn="r">
              <a:lnSpc>
                <a:spcPct val="100000"/>
              </a:lnSpc>
            </a:pPr>
            <a:fld id="{CA28F7E2-6A4D-46F3-9A4D-7315ADC45DD5}" type="datetime">
              <a:rPr b="0" lang="en-US" sz="1200" spc="-1" strike="noStrike">
                <a:solidFill>
                  <a:srgbClr val="fefefe"/>
                </a:solidFill>
                <a:latin typeface="Century Gothic"/>
              </a:rPr>
              <a:t>12/27/22</a:t>
            </a:fld>
            <a:endParaRPr b="0" lang="en-US" sz="1200" spc="-1" strike="noStrike">
              <a:latin typeface="Times New Roman"/>
            </a:endParaRPr>
          </a:p>
        </p:txBody>
      </p:sp>
      <p:sp>
        <p:nvSpPr>
          <p:cNvPr id="253" name="PlaceHolder 3"/>
          <p:cNvSpPr>
            <a:spLocks noGrp="1"/>
          </p:cNvSpPr>
          <p:nvPr>
            <p:ph type="ftr"/>
          </p:nvPr>
        </p:nvSpPr>
        <p:spPr>
          <a:xfrm>
            <a:off x="4641480" y="5852160"/>
            <a:ext cx="3501720" cy="364680"/>
          </a:xfrm>
          <a:prstGeom prst="rect">
            <a:avLst/>
          </a:prstGeom>
          <a:noFill/>
          <a:ln w="0">
            <a:noFill/>
          </a:ln>
        </p:spPr>
        <p:txBody>
          <a:bodyPr anchor="ctr">
            <a:noAutofit/>
          </a:bodyPr>
          <a:p>
            <a:endParaRPr b="0" lang="en-US" sz="2400" spc="-1" strike="noStrike">
              <a:latin typeface="Times New Roman"/>
            </a:endParaRPr>
          </a:p>
        </p:txBody>
      </p:sp>
      <p:sp>
        <p:nvSpPr>
          <p:cNvPr id="254" name="PlaceHolder 4"/>
          <p:cNvSpPr>
            <a:spLocks noGrp="1"/>
          </p:cNvSpPr>
          <p:nvPr>
            <p:ph type="sldNum"/>
          </p:nvPr>
        </p:nvSpPr>
        <p:spPr>
          <a:xfrm>
            <a:off x="4649040" y="224640"/>
            <a:ext cx="1331640" cy="364680"/>
          </a:xfrm>
          <a:prstGeom prst="rect">
            <a:avLst/>
          </a:prstGeom>
          <a:noFill/>
          <a:ln w="0">
            <a:noFill/>
          </a:ln>
        </p:spPr>
        <p:txBody>
          <a:bodyPr anchor="ctr">
            <a:noAutofit/>
          </a:bodyPr>
          <a:p>
            <a:pPr>
              <a:lnSpc>
                <a:spcPct val="100000"/>
              </a:lnSpc>
            </a:pPr>
            <a:fld id="{EEAC2D44-9BEB-4F40-99CA-2192AE5790CA}" type="slidenum">
              <a:rPr b="0" lang="en-US" sz="1200" spc="-1" strike="noStrike">
                <a:solidFill>
                  <a:srgbClr val="fefefe"/>
                </a:solidFill>
                <a:latin typeface="Century Gothic"/>
              </a:rPr>
              <a:t>&lt;number&gt;</a:t>
            </a:fld>
            <a:endParaRPr b="0" lang="en-US" sz="1200" spc="-1" strike="noStrike">
              <a:latin typeface="Times New Roman"/>
            </a:endParaRPr>
          </a:p>
        </p:txBody>
      </p:sp>
      <p:sp>
        <p:nvSpPr>
          <p:cNvPr id="25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rgbClr val="3e3d2d"/>
                </a:solidFill>
                <a:latin typeface="Century Gothic"/>
              </a:rPr>
              <a:t>Click to edit the outline text format</a:t>
            </a:r>
            <a:endParaRPr b="0" lang="en-US" sz="2400" spc="-1" strike="noStrike">
              <a:solidFill>
                <a:srgbClr val="3e3d2d"/>
              </a:solidFill>
              <a:latin typeface="Century Gothic"/>
            </a:endParaRPr>
          </a:p>
          <a:p>
            <a:pPr lvl="1" marL="864000" indent="-324000">
              <a:spcBef>
                <a:spcPts val="1134"/>
              </a:spcBef>
              <a:buClr>
                <a:srgbClr val="000000"/>
              </a:buClr>
              <a:buSzPct val="75000"/>
              <a:buFont typeface="Symbol" charset="2"/>
              <a:buChar char=""/>
            </a:pPr>
            <a:r>
              <a:rPr b="0" lang="en-US" sz="2000" spc="-1" strike="noStrike">
                <a:solidFill>
                  <a:srgbClr val="3e3d2d"/>
                </a:solidFill>
                <a:latin typeface="Century Gothic"/>
              </a:rPr>
              <a:t>Second Outline Level</a:t>
            </a:r>
            <a:endParaRPr b="0" lang="en-US" sz="2000" spc="-1" strike="noStrike">
              <a:solidFill>
                <a:srgbClr val="3e3d2d"/>
              </a:solidFill>
              <a:latin typeface="Century Gothic"/>
            </a:endParaRPr>
          </a:p>
          <a:p>
            <a:pPr lvl="2" marL="1296000" indent="-288000">
              <a:spcBef>
                <a:spcPts val="850"/>
              </a:spcBef>
              <a:buClr>
                <a:srgbClr val="000000"/>
              </a:buClr>
              <a:buSzPct val="45000"/>
              <a:buFont typeface="Wingdings" charset="2"/>
              <a:buChar char=""/>
            </a:pPr>
            <a:r>
              <a:rPr b="0" lang="en-US" sz="1800" spc="-1" strike="noStrike">
                <a:solidFill>
                  <a:srgbClr val="3e3d2d"/>
                </a:solidFill>
                <a:latin typeface="Century Gothic"/>
              </a:rPr>
              <a:t>Third Outline Level</a:t>
            </a:r>
            <a:endParaRPr b="0" lang="en-US" sz="1800" spc="-1" strike="noStrike">
              <a:solidFill>
                <a:srgbClr val="3e3d2d"/>
              </a:solidFill>
              <a:latin typeface="Century Gothic"/>
            </a:endParaRPr>
          </a:p>
          <a:p>
            <a:pPr lvl="3" marL="1728000" indent="-216000">
              <a:spcBef>
                <a:spcPts val="567"/>
              </a:spcBef>
              <a:buClr>
                <a:srgbClr val="000000"/>
              </a:buClr>
              <a:buSzPct val="75000"/>
              <a:buFont typeface="Symbol" charset="2"/>
              <a:buChar char=""/>
            </a:pPr>
            <a:r>
              <a:rPr b="0" lang="en-US" sz="1600" spc="-1" strike="noStrike">
                <a:solidFill>
                  <a:srgbClr val="3e3d2d"/>
                </a:solidFill>
                <a:latin typeface="Century Gothic"/>
              </a:rPr>
              <a:t>Fourth Outline Level</a:t>
            </a:r>
            <a:endParaRPr b="0" lang="en-US" sz="1600" spc="-1" strike="noStrike">
              <a:solidFill>
                <a:srgbClr val="3e3d2d"/>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3e3d2d"/>
                </a:solidFill>
                <a:latin typeface="Century Gothic"/>
              </a:rPr>
              <a:t>Fifth Outline Level</a:t>
            </a:r>
            <a:endParaRPr b="0" lang="en-US" sz="2000" spc="-1" strike="noStrike">
              <a:solidFill>
                <a:srgbClr val="3e3d2d"/>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3e3d2d"/>
                </a:solidFill>
                <a:latin typeface="Century Gothic"/>
              </a:rPr>
              <a:t>Sixth Outline Level</a:t>
            </a:r>
            <a:endParaRPr b="0" lang="en-US" sz="2000" spc="-1" strike="noStrike">
              <a:solidFill>
                <a:srgbClr val="3e3d2d"/>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3e3d2d"/>
                </a:solidFill>
                <a:latin typeface="Century Gothic"/>
              </a:rPr>
              <a:t>Seventh Outline Level</a:t>
            </a:r>
            <a:endParaRPr b="0" lang="en-US" sz="2000" spc="-1" strike="noStrike">
              <a:solidFill>
                <a:srgbClr val="3e3d2d"/>
              </a:solidFill>
              <a:latin typeface="Century Gothic"/>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2f25f"/>
            </a:gs>
            <a:gs pos="100000">
              <a:srgbClr val="92bd3f"/>
            </a:gs>
          </a:gsLst>
          <a:lin ang="5400000"/>
        </a:gradFill>
      </p:bgPr>
    </p:bg>
    <p:spTree>
      <p:nvGrpSpPr>
        <p:cNvPr id="1" name=""/>
        <p:cNvGrpSpPr/>
        <p:nvPr/>
      </p:nvGrpSpPr>
      <p:grpSpPr>
        <a:xfrm>
          <a:off x="0" y="0"/>
          <a:ext cx="0" cy="0"/>
          <a:chOff x="0" y="0"/>
          <a:chExt cx="0" cy="0"/>
        </a:xfrm>
      </p:grpSpPr>
      <p:grpSp>
        <p:nvGrpSpPr>
          <p:cNvPr id="292" name="Group 41"/>
          <p:cNvGrpSpPr/>
          <p:nvPr/>
        </p:nvGrpSpPr>
        <p:grpSpPr>
          <a:xfrm>
            <a:off x="-567360" y="0"/>
            <a:ext cx="10458360" cy="7116480"/>
            <a:chOff x="-567360" y="0"/>
            <a:chExt cx="10458360" cy="7116480"/>
          </a:xfrm>
        </p:grpSpPr>
        <p:grpSp>
          <p:nvGrpSpPr>
            <p:cNvPr id="293" name="Group 44"/>
            <p:cNvGrpSpPr/>
            <p:nvPr/>
          </p:nvGrpSpPr>
          <p:grpSpPr>
            <a:xfrm>
              <a:off x="77760" y="0"/>
              <a:ext cx="9144000" cy="6858000"/>
              <a:chOff x="77760" y="0"/>
              <a:chExt cx="9144000" cy="6858000"/>
            </a:xfrm>
          </p:grpSpPr>
          <p:grpSp>
            <p:nvGrpSpPr>
              <p:cNvPr id="294" name="Group 4"/>
              <p:cNvGrpSpPr/>
              <p:nvPr/>
            </p:nvGrpSpPr>
            <p:grpSpPr>
              <a:xfrm>
                <a:off x="77760" y="0"/>
                <a:ext cx="2514240" cy="6857640"/>
                <a:chOff x="77760" y="0"/>
                <a:chExt cx="2514240" cy="6857640"/>
              </a:xfrm>
            </p:grpSpPr>
            <p:sp>
              <p:nvSpPr>
                <p:cNvPr id="295" name="Rectangle 112"/>
                <p:cNvSpPr/>
                <p:nvPr/>
              </p:nvSpPr>
              <p:spPr>
                <a:xfrm>
                  <a:off x="99216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96" name="Rectangle 2"/>
                <p:cNvSpPr/>
                <p:nvPr/>
              </p:nvSpPr>
              <p:spPr>
                <a:xfrm>
                  <a:off x="7776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97" name="Rectangle 3"/>
                <p:cNvSpPr/>
                <p:nvPr/>
              </p:nvSpPr>
              <p:spPr>
                <a:xfrm>
                  <a:off x="30636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298" name="Group 5"/>
              <p:cNvGrpSpPr/>
              <p:nvPr/>
            </p:nvGrpSpPr>
            <p:grpSpPr>
              <a:xfrm>
                <a:off x="500400" y="0"/>
                <a:ext cx="2514240" cy="6857640"/>
                <a:chOff x="500400" y="0"/>
                <a:chExt cx="2514240" cy="6857640"/>
              </a:xfrm>
            </p:grpSpPr>
            <p:sp>
              <p:nvSpPr>
                <p:cNvPr id="299" name="Rectangle 109"/>
                <p:cNvSpPr/>
                <p:nvPr/>
              </p:nvSpPr>
              <p:spPr>
                <a:xfrm>
                  <a:off x="141480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300" name="Rectangle 110"/>
                <p:cNvSpPr/>
                <p:nvPr/>
              </p:nvSpPr>
              <p:spPr>
                <a:xfrm>
                  <a:off x="50040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301" name="Rectangle 111"/>
                <p:cNvSpPr/>
                <p:nvPr/>
              </p:nvSpPr>
              <p:spPr>
                <a:xfrm>
                  <a:off x="72900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302" name="Group 9"/>
              <p:cNvGrpSpPr/>
              <p:nvPr/>
            </p:nvGrpSpPr>
            <p:grpSpPr>
              <a:xfrm>
                <a:off x="6707520" y="360"/>
                <a:ext cx="2514240" cy="6857640"/>
                <a:chOff x="6707520" y="360"/>
                <a:chExt cx="2514240" cy="6857640"/>
              </a:xfrm>
            </p:grpSpPr>
            <p:sp>
              <p:nvSpPr>
                <p:cNvPr id="303" name="Rectangle 106"/>
                <p:cNvSpPr/>
                <p:nvPr/>
              </p:nvSpPr>
              <p:spPr>
                <a:xfrm rot="10800000">
                  <a:off x="6707520" y="36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304" name="Rectangle 107"/>
                <p:cNvSpPr/>
                <p:nvPr/>
              </p:nvSpPr>
              <p:spPr>
                <a:xfrm rot="10800000">
                  <a:off x="8764920" y="36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305" name="Rectangle 108"/>
                <p:cNvSpPr/>
                <p:nvPr/>
              </p:nvSpPr>
              <p:spPr>
                <a:xfrm rot="10800000">
                  <a:off x="8231400" y="36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sp>
            <p:nvSpPr>
              <p:cNvPr id="306" name="Rectangle 103"/>
              <p:cNvSpPr/>
              <p:nvPr/>
            </p:nvSpPr>
            <p:spPr>
              <a:xfrm>
                <a:off x="3887640" y="0"/>
                <a:ext cx="28191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307" name="Rectangle 104"/>
              <p:cNvSpPr/>
              <p:nvPr/>
            </p:nvSpPr>
            <p:spPr>
              <a:xfrm>
                <a:off x="297324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308" name="Rectangle 105"/>
              <p:cNvSpPr/>
              <p:nvPr/>
            </p:nvSpPr>
            <p:spPr>
              <a:xfrm>
                <a:off x="320184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sp>
          <p:nvSpPr>
            <p:cNvPr id="309" name="Freeform 43"/>
            <p:cNvSpPr/>
            <p:nvPr/>
          </p:nvSpPr>
          <p:spPr>
            <a:xfrm>
              <a:off x="65880" y="5034960"/>
              <a:ext cx="9143640" cy="1175400"/>
            </a:xfrm>
            <a:custGeom>
              <a:avLst/>
              <a:gdLst/>
              <a:ah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sp>
        <p:sp>
          <p:nvSpPr>
            <p:cNvPr id="310" name="Freeform 44"/>
            <p:cNvSpPr/>
            <p:nvPr/>
          </p:nvSpPr>
          <p:spPr>
            <a:xfrm>
              <a:off x="65880" y="3467520"/>
              <a:ext cx="9143640" cy="890280"/>
            </a:xfrm>
            <a:custGeom>
              <a:avLst/>
              <a:gdLst/>
              <a:ah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sp>
        <p:sp>
          <p:nvSpPr>
            <p:cNvPr id="311" name="Freeform 45"/>
            <p:cNvSpPr/>
            <p:nvPr/>
          </p:nvSpPr>
          <p:spPr>
            <a:xfrm>
              <a:off x="54000" y="5640840"/>
              <a:ext cx="3004200" cy="1211040"/>
            </a:xfrm>
            <a:custGeom>
              <a:avLst/>
              <a:gdLst/>
              <a:ahLst/>
              <a:rect l="l" t="t" r="r" b="b"/>
              <a:pathLst>
                <a:path w="3004457" h="1211283">
                  <a:moveTo>
                    <a:pt x="0" y="0"/>
                  </a:moveTo>
                  <a:cubicBezTo>
                    <a:pt x="1103415" y="501732"/>
                    <a:pt x="2206831" y="1003465"/>
                    <a:pt x="3004457" y="1211283"/>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sp>
        <p:sp>
          <p:nvSpPr>
            <p:cNvPr id="312" name="Freeform 46"/>
            <p:cNvSpPr/>
            <p:nvPr/>
          </p:nvSpPr>
          <p:spPr>
            <a:xfrm>
              <a:off x="65880" y="5284440"/>
              <a:ext cx="9143640" cy="1478160"/>
            </a:xfrm>
            <a:custGeom>
              <a:avLst/>
              <a:gdLst/>
              <a:ah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sp>
        <p:sp>
          <p:nvSpPr>
            <p:cNvPr id="313" name="Freeform 48"/>
            <p:cNvSpPr/>
            <p:nvPr/>
          </p:nvSpPr>
          <p:spPr>
            <a:xfrm>
              <a:off x="2215080" y="5132160"/>
              <a:ext cx="6982200" cy="1719720"/>
            </a:xfrm>
            <a:custGeom>
              <a:avLst/>
              <a:gdLst/>
              <a:ah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sp>
        <p:sp>
          <p:nvSpPr>
            <p:cNvPr id="314" name="Hexagon 49"/>
            <p:cNvSpPr/>
            <p:nvPr/>
          </p:nvSpPr>
          <p:spPr>
            <a:xfrm rot="1800000">
              <a:off x="3073680" y="285912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315" name="Hexagon 50"/>
            <p:cNvSpPr/>
            <p:nvPr/>
          </p:nvSpPr>
          <p:spPr>
            <a:xfrm rot="1800000">
              <a:off x="379764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316" name="Hexagon 51"/>
            <p:cNvSpPr/>
            <p:nvPr/>
          </p:nvSpPr>
          <p:spPr>
            <a:xfrm rot="1800000">
              <a:off x="3807360" y="15922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sp>
        <p:sp>
          <p:nvSpPr>
            <p:cNvPr id="317" name="Hexagon 52"/>
            <p:cNvSpPr/>
            <p:nvPr/>
          </p:nvSpPr>
          <p:spPr>
            <a:xfrm rot="1800000">
              <a:off x="3054600" y="325440"/>
              <a:ext cx="1600920" cy="1387800"/>
            </a:xfrm>
            <a:prstGeom prst="hexagon">
              <a:avLst>
                <a:gd name="adj" fmla="val 28544"/>
                <a:gd name="vf" fmla="val 115470"/>
              </a:avLst>
            </a:prstGeom>
            <a:solidFill>
              <a:schemeClr val="bg1">
                <a:alpha val="4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sp>
        <p:sp>
          <p:nvSpPr>
            <p:cNvPr id="318" name="Hexagon 53"/>
            <p:cNvSpPr/>
            <p:nvPr/>
          </p:nvSpPr>
          <p:spPr>
            <a:xfrm rot="1800000">
              <a:off x="4540680" y="5383080"/>
              <a:ext cx="1600920" cy="1387800"/>
            </a:xfrm>
            <a:prstGeom prst="hexagon">
              <a:avLst>
                <a:gd name="adj" fmla="val 28544"/>
                <a:gd name="vf" fmla="val 115470"/>
              </a:avLst>
            </a:prstGeom>
            <a:solidFill>
              <a:schemeClr val="bg1">
                <a:alpha val="6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319" name="Freeform 54"/>
            <p:cNvSpPr/>
            <p:nvPr/>
          </p:nvSpPr>
          <p:spPr>
            <a:xfrm rot="1800000">
              <a:off x="-304560" y="4201200"/>
              <a:ext cx="1261080" cy="1387800"/>
            </a:xfrm>
            <a:custGeom>
              <a:avLst/>
              <a:gdLst/>
              <a:ah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320" name="Hexagon 55"/>
            <p:cNvSpPr/>
            <p:nvPr/>
          </p:nvSpPr>
          <p:spPr>
            <a:xfrm rot="1800000">
              <a:off x="101880" y="54021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321" name="Hexagon 56"/>
            <p:cNvSpPr/>
            <p:nvPr/>
          </p:nvSpPr>
          <p:spPr>
            <a:xfrm rot="1800000">
              <a:off x="130680" y="284940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sp>
        <p:sp>
          <p:nvSpPr>
            <p:cNvPr id="322" name="Hexagon 57"/>
            <p:cNvSpPr/>
            <p:nvPr/>
          </p:nvSpPr>
          <p:spPr>
            <a:xfrm rot="1800000">
              <a:off x="85428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323" name="Hexagon 58"/>
            <p:cNvSpPr/>
            <p:nvPr/>
          </p:nvSpPr>
          <p:spPr>
            <a:xfrm rot="1800000">
              <a:off x="1587960" y="541152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324" name="Hexagon 59"/>
            <p:cNvSpPr/>
            <p:nvPr/>
          </p:nvSpPr>
          <p:spPr>
            <a:xfrm rot="1800000">
              <a:off x="1607040" y="285912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sp>
        <p:sp>
          <p:nvSpPr>
            <p:cNvPr id="325" name="Hexagon 94"/>
            <p:cNvSpPr/>
            <p:nvPr/>
          </p:nvSpPr>
          <p:spPr>
            <a:xfrm rot="1800000">
              <a:off x="873360" y="156348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326" name="Hexagon 95"/>
            <p:cNvSpPr/>
            <p:nvPr/>
          </p:nvSpPr>
          <p:spPr>
            <a:xfrm rot="1800000">
              <a:off x="6883920" y="414468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327" name="Hexagon 96"/>
            <p:cNvSpPr/>
            <p:nvPr/>
          </p:nvSpPr>
          <p:spPr>
            <a:xfrm rot="1800000">
              <a:off x="7626600" y="542124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328" name="Hexagon 97"/>
            <p:cNvSpPr/>
            <p:nvPr/>
          </p:nvSpPr>
          <p:spPr>
            <a:xfrm rot="1800000">
              <a:off x="7626600" y="28684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sp>
        <p:sp>
          <p:nvSpPr>
            <p:cNvPr id="329" name="Freeform 98"/>
            <p:cNvSpPr/>
            <p:nvPr/>
          </p:nvSpPr>
          <p:spPr>
            <a:xfrm rot="1800000">
              <a:off x="8384040" y="4055400"/>
              <a:ext cx="1243080" cy="1387800"/>
            </a:xfrm>
            <a:custGeom>
              <a:avLst/>
              <a:gdLst/>
              <a:ah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sp>
          <p:nvSpPr>
            <p:cNvPr id="330" name="Freeform 99"/>
            <p:cNvSpPr/>
            <p:nvPr/>
          </p:nvSpPr>
          <p:spPr>
            <a:xfrm rot="1800000">
              <a:off x="8384040" y="1511280"/>
              <a:ext cx="1241640" cy="1388520"/>
            </a:xfrm>
            <a:custGeom>
              <a:avLst/>
              <a:gdLst/>
              <a:ah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sp>
      </p:grpSp>
      <p:sp>
        <p:nvSpPr>
          <p:cNvPr id="331" name="Rectangle 65"/>
          <p:cNvSpPr/>
          <p:nvPr/>
        </p:nvSpPr>
        <p:spPr>
          <a:xfrm>
            <a:off x="457200" y="333360"/>
            <a:ext cx="8229240" cy="6185160"/>
          </a:xfrm>
          <a:prstGeom prst="rect">
            <a:avLst/>
          </a:prstGeom>
          <a:solidFill>
            <a:schemeClr val="bg1"/>
          </a:solidFill>
          <a:ln w="6350">
            <a:solidFill>
              <a:srgbClr val="000000"/>
            </a:solidFill>
            <a:round/>
          </a:ln>
        </p:spPr>
        <p:style>
          <a:lnRef idx="2">
            <a:schemeClr val="accent1">
              <a:shade val="50000"/>
            </a:schemeClr>
          </a:lnRef>
          <a:fillRef idx="1">
            <a:schemeClr val="accent1"/>
          </a:fillRef>
          <a:effectRef idx="0">
            <a:schemeClr val="accent1"/>
          </a:effectRef>
          <a:fontRef idx="minor"/>
        </p:style>
      </p:sp>
      <p:sp>
        <p:nvSpPr>
          <p:cNvPr id="332" name="Rectangle 69"/>
          <p:cNvSpPr/>
          <p:nvPr/>
        </p:nvSpPr>
        <p:spPr>
          <a:xfrm>
            <a:off x="4561200" y="-21600"/>
            <a:ext cx="3678840" cy="698760"/>
          </a:xfrm>
          <a:prstGeom prst="rect">
            <a:avLst/>
          </a:prstGeom>
          <a:solidFill>
            <a:srgbClr val="f5f5f5"/>
          </a:solidFill>
          <a:ln>
            <a:solidFill>
              <a:srgbClr val="caf278">
                <a:lumMod val="50000"/>
              </a:srgbClr>
            </a:solidFill>
            <a:round/>
          </a:ln>
        </p:spPr>
        <p:style>
          <a:lnRef idx="2">
            <a:schemeClr val="accent1">
              <a:shade val="50000"/>
            </a:schemeClr>
          </a:lnRef>
          <a:fillRef idx="1">
            <a:schemeClr val="accent1"/>
          </a:fillRef>
          <a:effectRef idx="0">
            <a:schemeClr val="accent1"/>
          </a:effectRef>
          <a:fontRef idx="minor"/>
        </p:style>
      </p:sp>
      <p:sp>
        <p:nvSpPr>
          <p:cNvPr id="333" name="Rectangle 70"/>
          <p:cNvSpPr/>
          <p:nvPr/>
        </p:nvSpPr>
        <p:spPr>
          <a:xfrm>
            <a:off x="4649040" y="-21600"/>
            <a:ext cx="3504960" cy="623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34" name="PlaceHolder 1"/>
          <p:cNvSpPr>
            <a:spLocks noGrp="1"/>
          </p:cNvSpPr>
          <p:nvPr>
            <p:ph type="dt"/>
          </p:nvPr>
        </p:nvSpPr>
        <p:spPr>
          <a:xfrm>
            <a:off x="5997240" y="224640"/>
            <a:ext cx="2133360" cy="364680"/>
          </a:xfrm>
          <a:prstGeom prst="rect">
            <a:avLst/>
          </a:prstGeom>
          <a:noFill/>
          <a:ln w="0">
            <a:noFill/>
          </a:ln>
        </p:spPr>
        <p:txBody>
          <a:bodyPr anchor="ctr">
            <a:noAutofit/>
          </a:bodyPr>
          <a:p>
            <a:pPr algn="r">
              <a:lnSpc>
                <a:spcPct val="100000"/>
              </a:lnSpc>
            </a:pPr>
            <a:fld id="{028B1F53-0B4F-4F73-A74A-5C1E2323072B}" type="datetime">
              <a:rPr b="0" lang="en-US" sz="1200" spc="-1" strike="noStrike">
                <a:solidFill>
                  <a:srgbClr val="fefefe"/>
                </a:solidFill>
                <a:latin typeface="Century Gothic"/>
              </a:rPr>
              <a:t>12/27/22</a:t>
            </a:fld>
            <a:endParaRPr b="0" lang="en-US" sz="1200" spc="-1" strike="noStrike">
              <a:latin typeface="Times New Roman"/>
            </a:endParaRPr>
          </a:p>
        </p:txBody>
      </p:sp>
      <p:sp>
        <p:nvSpPr>
          <p:cNvPr id="335" name="PlaceHolder 2"/>
          <p:cNvSpPr>
            <a:spLocks noGrp="1"/>
          </p:cNvSpPr>
          <p:nvPr>
            <p:ph type="ftr"/>
          </p:nvPr>
        </p:nvSpPr>
        <p:spPr>
          <a:xfrm>
            <a:off x="4641480" y="5852160"/>
            <a:ext cx="3501720" cy="364680"/>
          </a:xfrm>
          <a:prstGeom prst="rect">
            <a:avLst/>
          </a:prstGeom>
          <a:noFill/>
          <a:ln w="0">
            <a:noFill/>
          </a:ln>
        </p:spPr>
        <p:txBody>
          <a:bodyPr anchor="ctr">
            <a:noAutofit/>
          </a:bodyPr>
          <a:p>
            <a:endParaRPr b="0" lang="en-US" sz="2400" spc="-1" strike="noStrike">
              <a:latin typeface="Times New Roman"/>
            </a:endParaRPr>
          </a:p>
        </p:txBody>
      </p:sp>
      <p:sp>
        <p:nvSpPr>
          <p:cNvPr id="336" name="PlaceHolder 3"/>
          <p:cNvSpPr>
            <a:spLocks noGrp="1"/>
          </p:cNvSpPr>
          <p:nvPr>
            <p:ph type="sldNum"/>
          </p:nvPr>
        </p:nvSpPr>
        <p:spPr>
          <a:xfrm>
            <a:off x="4649040" y="224640"/>
            <a:ext cx="1331640" cy="364680"/>
          </a:xfrm>
          <a:prstGeom prst="rect">
            <a:avLst/>
          </a:prstGeom>
          <a:noFill/>
          <a:ln w="0">
            <a:noFill/>
          </a:ln>
        </p:spPr>
        <p:txBody>
          <a:bodyPr anchor="ctr">
            <a:noAutofit/>
          </a:bodyPr>
          <a:p>
            <a:pPr>
              <a:lnSpc>
                <a:spcPct val="100000"/>
              </a:lnSpc>
            </a:pPr>
            <a:fld id="{48B01F15-CF0A-49CA-9EAE-A7C532187D44}" type="slidenum">
              <a:rPr b="0" lang="en-US" sz="1200" spc="-1" strike="noStrike">
                <a:solidFill>
                  <a:srgbClr val="fefefe"/>
                </a:solidFill>
                <a:latin typeface="Century Gothic"/>
              </a:rPr>
              <a:t>&lt;number&gt;</a:t>
            </a:fld>
            <a:endParaRPr b="0" lang="en-US" sz="1200" spc="-1" strike="noStrike">
              <a:latin typeface="Times New Roman"/>
            </a:endParaRPr>
          </a:p>
        </p:txBody>
      </p:sp>
      <p:sp>
        <p:nvSpPr>
          <p:cNvPr id="337"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r>
              <a:rPr b="0" lang="en-US" sz="1800" spc="-1" strike="noStrike">
                <a:solidFill>
                  <a:srgbClr val="000000"/>
                </a:solidFill>
                <a:latin typeface="Century Gothic"/>
              </a:rPr>
              <a:t>Click to edit the title </a:t>
            </a:r>
            <a:r>
              <a:rPr b="0" lang="en-US" sz="1800" spc="-1" strike="noStrike">
                <a:solidFill>
                  <a:srgbClr val="000000"/>
                </a:solidFill>
                <a:latin typeface="Century Gothic"/>
              </a:rPr>
              <a:t>text format</a:t>
            </a:r>
            <a:endParaRPr b="0" lang="en-US" sz="1800" spc="-1" strike="noStrike">
              <a:solidFill>
                <a:srgbClr val="000000"/>
              </a:solidFill>
              <a:latin typeface="Century Gothic"/>
            </a:endParaRPr>
          </a:p>
        </p:txBody>
      </p:sp>
      <p:sp>
        <p:nvSpPr>
          <p:cNvPr id="338"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rgbClr val="3e3d2d"/>
                </a:solidFill>
                <a:latin typeface="Century Gothic"/>
              </a:rPr>
              <a:t>Click to edit the outline text format</a:t>
            </a:r>
            <a:endParaRPr b="0" lang="en-US" sz="2400" spc="-1" strike="noStrike">
              <a:solidFill>
                <a:srgbClr val="3e3d2d"/>
              </a:solidFill>
              <a:latin typeface="Century Gothic"/>
            </a:endParaRPr>
          </a:p>
          <a:p>
            <a:pPr lvl="1" marL="864000" indent="-324000">
              <a:spcBef>
                <a:spcPts val="1134"/>
              </a:spcBef>
              <a:buClr>
                <a:srgbClr val="000000"/>
              </a:buClr>
              <a:buSzPct val="75000"/>
              <a:buFont typeface="Symbol" charset="2"/>
              <a:buChar char=""/>
            </a:pPr>
            <a:r>
              <a:rPr b="0" lang="en-US" sz="2000" spc="-1" strike="noStrike">
                <a:solidFill>
                  <a:srgbClr val="3e3d2d"/>
                </a:solidFill>
                <a:latin typeface="Century Gothic"/>
              </a:rPr>
              <a:t>Second Outline Level</a:t>
            </a:r>
            <a:endParaRPr b="0" lang="en-US" sz="2000" spc="-1" strike="noStrike">
              <a:solidFill>
                <a:srgbClr val="3e3d2d"/>
              </a:solidFill>
              <a:latin typeface="Century Gothic"/>
            </a:endParaRPr>
          </a:p>
          <a:p>
            <a:pPr lvl="2" marL="1296000" indent="-288000">
              <a:spcBef>
                <a:spcPts val="850"/>
              </a:spcBef>
              <a:buClr>
                <a:srgbClr val="000000"/>
              </a:buClr>
              <a:buSzPct val="45000"/>
              <a:buFont typeface="Wingdings" charset="2"/>
              <a:buChar char=""/>
            </a:pPr>
            <a:r>
              <a:rPr b="0" lang="en-US" sz="1800" spc="-1" strike="noStrike">
                <a:solidFill>
                  <a:srgbClr val="3e3d2d"/>
                </a:solidFill>
                <a:latin typeface="Century Gothic"/>
              </a:rPr>
              <a:t>Third Outline Level</a:t>
            </a:r>
            <a:endParaRPr b="0" lang="en-US" sz="1800" spc="-1" strike="noStrike">
              <a:solidFill>
                <a:srgbClr val="3e3d2d"/>
              </a:solidFill>
              <a:latin typeface="Century Gothic"/>
            </a:endParaRPr>
          </a:p>
          <a:p>
            <a:pPr lvl="3" marL="1728000" indent="-216000">
              <a:spcBef>
                <a:spcPts val="567"/>
              </a:spcBef>
              <a:buClr>
                <a:srgbClr val="000000"/>
              </a:buClr>
              <a:buSzPct val="75000"/>
              <a:buFont typeface="Symbol" charset="2"/>
              <a:buChar char=""/>
            </a:pPr>
            <a:r>
              <a:rPr b="0" lang="en-US" sz="1600" spc="-1" strike="noStrike">
                <a:solidFill>
                  <a:srgbClr val="3e3d2d"/>
                </a:solidFill>
                <a:latin typeface="Century Gothic"/>
              </a:rPr>
              <a:t>Fourth Outline Level</a:t>
            </a:r>
            <a:endParaRPr b="0" lang="en-US" sz="1600" spc="-1" strike="noStrike">
              <a:solidFill>
                <a:srgbClr val="3e3d2d"/>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3e3d2d"/>
                </a:solidFill>
                <a:latin typeface="Century Gothic"/>
              </a:rPr>
              <a:t>Fifth Outline Level</a:t>
            </a:r>
            <a:endParaRPr b="0" lang="en-US" sz="2000" spc="-1" strike="noStrike">
              <a:solidFill>
                <a:srgbClr val="3e3d2d"/>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3e3d2d"/>
                </a:solidFill>
                <a:latin typeface="Century Gothic"/>
              </a:rPr>
              <a:t>Sixth Outline Level</a:t>
            </a:r>
            <a:endParaRPr b="0" lang="en-US" sz="2000" spc="-1" strike="noStrike">
              <a:solidFill>
                <a:srgbClr val="3e3d2d"/>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3e3d2d"/>
                </a:solidFill>
                <a:latin typeface="Century Gothic"/>
              </a:rPr>
              <a:t>Seventh Outline Level</a:t>
            </a:r>
            <a:endParaRPr b="0" lang="en-US" sz="2000" spc="-1" strike="noStrike">
              <a:solidFill>
                <a:srgbClr val="3e3d2d"/>
              </a:solidFill>
              <a:latin typeface="Century Gothic"/>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object 6"/>
          <p:cNvSpPr/>
          <p:nvPr/>
        </p:nvSpPr>
        <p:spPr>
          <a:xfrm>
            <a:off x="1313640" y="828720"/>
            <a:ext cx="83520" cy="15012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US" sz="900" spc="-21" strike="noStrike">
                <a:solidFill>
                  <a:srgbClr val="888888"/>
                </a:solidFill>
                <a:latin typeface="Trebuchet MS"/>
              </a:rPr>
              <a:t>1</a:t>
            </a:r>
            <a:endParaRPr b="0" lang="en-US" sz="900" spc="-1" strike="noStrike">
              <a:latin typeface="Arial"/>
            </a:endParaRPr>
          </a:p>
        </p:txBody>
      </p:sp>
      <p:sp>
        <p:nvSpPr>
          <p:cNvPr id="376" name="PlaceHolder 1"/>
          <p:cNvSpPr>
            <a:spLocks noGrp="1"/>
          </p:cNvSpPr>
          <p:nvPr>
            <p:ph type="title"/>
          </p:nvPr>
        </p:nvSpPr>
        <p:spPr>
          <a:xfrm>
            <a:off x="4733280" y="2708640"/>
            <a:ext cx="3313080" cy="1701720"/>
          </a:xfrm>
          <a:prstGeom prst="rect">
            <a:avLst/>
          </a:prstGeom>
          <a:noFill/>
          <a:ln w="0">
            <a:noFill/>
          </a:ln>
        </p:spPr>
        <p:txBody>
          <a:bodyPr anchor="b">
            <a:normAutofit fontScale="97000"/>
          </a:bodyPr>
          <a:p>
            <a:pPr>
              <a:lnSpc>
                <a:spcPct val="100000"/>
              </a:lnSpc>
            </a:pPr>
            <a:r>
              <a:rPr b="1" lang="en-US" sz="3600" spc="-1" strike="noStrike">
                <a:solidFill>
                  <a:srgbClr val="94c600"/>
                </a:solidFill>
                <a:latin typeface="Century Gothic"/>
              </a:rPr>
              <a:t>Measurin</a:t>
            </a:r>
            <a:r>
              <a:rPr b="1" lang="en-US" sz="3600" spc="-1" strike="noStrike">
                <a:solidFill>
                  <a:srgbClr val="94c600"/>
                </a:solidFill>
                <a:latin typeface="Century Gothic"/>
              </a:rPr>
              <a:t>g Effort </a:t>
            </a:r>
            <a:r>
              <a:rPr b="1" lang="en-US" sz="3600" spc="-1" strike="noStrike">
                <a:solidFill>
                  <a:srgbClr val="94c600"/>
                </a:solidFill>
                <a:latin typeface="Century Gothic"/>
              </a:rPr>
              <a:t>for a </a:t>
            </a:r>
            <a:r>
              <a:rPr b="1" lang="en-US" sz="3600" spc="-1" strike="noStrike">
                <a:solidFill>
                  <a:srgbClr val="94c600"/>
                </a:solidFill>
                <a:latin typeface="Century Gothic"/>
              </a:rPr>
              <a:t>Project</a:t>
            </a:r>
            <a:endParaRPr b="0" lang="en-US" sz="36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object 3"/>
          <p:cNvSpPr/>
          <p:nvPr/>
        </p:nvSpPr>
        <p:spPr>
          <a:xfrm>
            <a:off x="1248120" y="829080"/>
            <a:ext cx="83520" cy="277200"/>
          </a:xfrm>
          <a:prstGeom prst="rect">
            <a:avLst/>
          </a:prstGeom>
          <a:noFill/>
          <a:ln w="0">
            <a:noFill/>
          </a:ln>
        </p:spPr>
        <p:style>
          <a:lnRef idx="0"/>
          <a:fillRef idx="0"/>
          <a:effectRef idx="0"/>
          <a:fontRef idx="minor"/>
        </p:style>
        <p:txBody>
          <a:bodyPr lIns="0" rIns="0" tIns="12600" bIns="0" anchor="t">
            <a:spAutoFit/>
          </a:bodyPr>
          <a:p>
            <a:pPr marL="12600">
              <a:lnSpc>
                <a:spcPts val="1040"/>
              </a:lnSpc>
              <a:spcBef>
                <a:spcPts val="99"/>
              </a:spcBef>
            </a:pPr>
            <a:r>
              <a:rPr b="0" lang="en-US" sz="900" spc="-21" strike="noStrike">
                <a:solidFill>
                  <a:srgbClr val="888888"/>
                </a:solidFill>
                <a:latin typeface="Trebuchet MS"/>
              </a:rPr>
              <a:t>1</a:t>
            </a:r>
            <a:endParaRPr b="0" lang="en-US" sz="900" spc="-1" strike="noStrike">
              <a:latin typeface="Arial"/>
            </a:endParaRPr>
          </a:p>
          <a:p>
            <a:pPr marL="12600">
              <a:lnSpc>
                <a:spcPts val="1040"/>
              </a:lnSpc>
            </a:pPr>
            <a:r>
              <a:rPr b="0" lang="en-US" sz="900" spc="-21" strike="noStrike">
                <a:solidFill>
                  <a:srgbClr val="888888"/>
                </a:solidFill>
                <a:latin typeface="Trebuchet MS"/>
              </a:rPr>
              <a:t>5</a:t>
            </a:r>
            <a:endParaRPr b="0" lang="en-US" sz="900" spc="-1" strike="noStrike">
              <a:latin typeface="Arial"/>
            </a:endParaRPr>
          </a:p>
        </p:txBody>
      </p:sp>
      <p:sp>
        <p:nvSpPr>
          <p:cNvPr id="418" name="object 5"/>
          <p:cNvSpPr/>
          <p:nvPr/>
        </p:nvSpPr>
        <p:spPr>
          <a:xfrm>
            <a:off x="1846080" y="2422800"/>
            <a:ext cx="5462640" cy="2881800"/>
          </a:xfrm>
          <a:prstGeom prst="rect">
            <a:avLst/>
          </a:prstGeom>
          <a:noFill/>
          <a:ln w="0">
            <a:noFill/>
          </a:ln>
        </p:spPr>
        <p:style>
          <a:lnRef idx="0"/>
          <a:fillRef idx="0"/>
          <a:effectRef idx="0"/>
          <a:fontRef idx="minor"/>
        </p:style>
        <p:txBody>
          <a:bodyPr lIns="0" rIns="0" tIns="11520" bIns="0" anchor="t">
            <a:spAutoFit/>
          </a:bodyPr>
          <a:p>
            <a:pPr marL="388800" indent="-375840" algn="just">
              <a:lnSpc>
                <a:spcPct val="100000"/>
              </a:lnSpc>
              <a:spcBef>
                <a:spcPts val="91"/>
              </a:spcBef>
              <a:buClr>
                <a:srgbClr val="0000cc"/>
              </a:buClr>
              <a:buFont typeface="DejaVu Sans"/>
              <a:buChar char="➢"/>
              <a:tabLst>
                <a:tab algn="l" pos="389160"/>
              </a:tabLst>
            </a:pPr>
            <a:r>
              <a:rPr b="0" lang="en-US" sz="2000" spc="-7" strike="noStrike">
                <a:solidFill>
                  <a:srgbClr val="0000cc"/>
                </a:solidFill>
                <a:latin typeface="Times New Roman"/>
              </a:rPr>
              <a:t>Function points are directly </a:t>
            </a:r>
            <a:r>
              <a:rPr b="0" lang="en-US" sz="2000" spc="-12" strike="noStrike">
                <a:solidFill>
                  <a:srgbClr val="0000cc"/>
                </a:solidFill>
                <a:latin typeface="Times New Roman"/>
              </a:rPr>
              <a:t>linked </a:t>
            </a:r>
            <a:r>
              <a:rPr b="0" lang="en-US" sz="2000" spc="-7" strike="noStrike">
                <a:solidFill>
                  <a:srgbClr val="0000cc"/>
                </a:solidFill>
                <a:latin typeface="Times New Roman"/>
              </a:rPr>
              <a:t>to the </a:t>
            </a:r>
            <a:r>
              <a:rPr b="0" lang="en-US" sz="2000" spc="-12" strike="noStrike">
                <a:solidFill>
                  <a:srgbClr val="0000cc"/>
                </a:solidFill>
                <a:latin typeface="Times New Roman"/>
              </a:rPr>
              <a:t>statement </a:t>
            </a:r>
            <a:r>
              <a:rPr b="0" lang="en-US" sz="2000" spc="4" strike="noStrike">
                <a:solidFill>
                  <a:srgbClr val="0000cc"/>
                </a:solidFill>
                <a:latin typeface="Times New Roman"/>
              </a:rPr>
              <a:t>of  </a:t>
            </a:r>
            <a:r>
              <a:rPr b="0" lang="en-US" sz="2000" spc="-7" strike="noStrike">
                <a:solidFill>
                  <a:srgbClr val="0000cc"/>
                </a:solidFill>
                <a:latin typeface="Times New Roman"/>
              </a:rPr>
              <a:t>requirements; </a:t>
            </a:r>
            <a:r>
              <a:rPr b="0" lang="en-US" sz="2000" spc="-12" strike="noStrike">
                <a:solidFill>
                  <a:srgbClr val="0000cc"/>
                </a:solidFill>
                <a:latin typeface="Times New Roman"/>
              </a:rPr>
              <a:t>any </a:t>
            </a:r>
            <a:r>
              <a:rPr b="0" lang="en-US" sz="2000" spc="-7" strike="noStrike">
                <a:solidFill>
                  <a:srgbClr val="0000cc"/>
                </a:solidFill>
                <a:latin typeface="Times New Roman"/>
              </a:rPr>
              <a:t>change of </a:t>
            </a:r>
            <a:r>
              <a:rPr b="0" lang="en-US" sz="2000" spc="-12" strike="noStrike">
                <a:solidFill>
                  <a:srgbClr val="0000cc"/>
                </a:solidFill>
                <a:latin typeface="Times New Roman"/>
              </a:rPr>
              <a:t>requirements can easily  </a:t>
            </a:r>
            <a:r>
              <a:rPr b="0" lang="en-US" sz="2000" spc="-7" strike="noStrike">
                <a:solidFill>
                  <a:srgbClr val="0000cc"/>
                </a:solidFill>
                <a:latin typeface="Times New Roman"/>
              </a:rPr>
              <a:t>be followed by a</a:t>
            </a:r>
            <a:r>
              <a:rPr b="0" lang="en-US" sz="2000" spc="-12" strike="noStrike">
                <a:solidFill>
                  <a:srgbClr val="0000cc"/>
                </a:solidFill>
                <a:latin typeface="Times New Roman"/>
              </a:rPr>
              <a:t> </a:t>
            </a:r>
            <a:r>
              <a:rPr b="0" lang="en-US" sz="2000" spc="-15" strike="noStrike">
                <a:solidFill>
                  <a:srgbClr val="0000cc"/>
                </a:solidFill>
                <a:latin typeface="Times New Roman"/>
              </a:rPr>
              <a:t>re-estimate.</a:t>
            </a:r>
            <a:endParaRPr b="0" lang="en-US" sz="2000" spc="-1" strike="noStrike">
              <a:latin typeface="Arial"/>
            </a:endParaRPr>
          </a:p>
          <a:p>
            <a:pPr marL="388800" indent="-375840" algn="just">
              <a:lnSpc>
                <a:spcPct val="100000"/>
              </a:lnSpc>
              <a:spcBef>
                <a:spcPts val="989"/>
              </a:spcBef>
              <a:buClr>
                <a:srgbClr val="640064"/>
              </a:buClr>
              <a:buFont typeface="DejaVu Sans"/>
              <a:buChar char="➢"/>
              <a:tabLst>
                <a:tab algn="l" pos="389160"/>
              </a:tabLst>
            </a:pPr>
            <a:r>
              <a:rPr b="0" lang="en-US" sz="2000" spc="-7" strike="noStrike">
                <a:solidFill>
                  <a:srgbClr val="640064"/>
                </a:solidFill>
                <a:latin typeface="Times New Roman"/>
              </a:rPr>
              <a:t>Function points are based on the </a:t>
            </a:r>
            <a:r>
              <a:rPr b="0" lang="en-US" sz="2000" spc="-12" strike="noStrike">
                <a:solidFill>
                  <a:srgbClr val="640064"/>
                </a:solidFill>
                <a:latin typeface="Times New Roman"/>
              </a:rPr>
              <a:t>system user’s  </a:t>
            </a:r>
            <a:r>
              <a:rPr b="0" lang="en-US" sz="2000" spc="-7" strike="noStrike">
                <a:solidFill>
                  <a:srgbClr val="640064"/>
                </a:solidFill>
                <a:latin typeface="Times New Roman"/>
              </a:rPr>
              <a:t>external </a:t>
            </a:r>
            <a:r>
              <a:rPr b="0" lang="en-US" sz="2000" spc="-12" strike="noStrike">
                <a:solidFill>
                  <a:srgbClr val="640064"/>
                </a:solidFill>
                <a:latin typeface="Times New Roman"/>
              </a:rPr>
              <a:t>view </a:t>
            </a:r>
            <a:r>
              <a:rPr b="0" lang="en-US" sz="2000" spc="-1" strike="noStrike">
                <a:solidFill>
                  <a:srgbClr val="640064"/>
                </a:solidFill>
                <a:latin typeface="Times New Roman"/>
              </a:rPr>
              <a:t>of </a:t>
            </a:r>
            <a:r>
              <a:rPr b="0" lang="en-US" sz="2000" spc="-7" strike="noStrike">
                <a:solidFill>
                  <a:srgbClr val="640064"/>
                </a:solidFill>
                <a:latin typeface="Times New Roman"/>
              </a:rPr>
              <a:t>the </a:t>
            </a:r>
            <a:r>
              <a:rPr b="0" lang="en-US" sz="2000" spc="-12" strike="noStrike">
                <a:solidFill>
                  <a:srgbClr val="640064"/>
                </a:solidFill>
                <a:latin typeface="Times New Roman"/>
              </a:rPr>
              <a:t>system, </a:t>
            </a:r>
            <a:r>
              <a:rPr b="0" lang="en-US" sz="2000" spc="-7" strike="noStrike">
                <a:solidFill>
                  <a:srgbClr val="640064"/>
                </a:solidFill>
                <a:latin typeface="Times New Roman"/>
              </a:rPr>
              <a:t>non-technical </a:t>
            </a:r>
            <a:r>
              <a:rPr b="0" lang="en-US" sz="2000" spc="-12" strike="noStrike">
                <a:solidFill>
                  <a:srgbClr val="640064"/>
                </a:solidFill>
                <a:latin typeface="Times New Roman"/>
              </a:rPr>
              <a:t>users </a:t>
            </a:r>
            <a:r>
              <a:rPr b="0" lang="en-US" sz="2000" spc="4" strike="noStrike">
                <a:solidFill>
                  <a:srgbClr val="640064"/>
                </a:solidFill>
                <a:latin typeface="Times New Roman"/>
              </a:rPr>
              <a:t>of  </a:t>
            </a:r>
            <a:r>
              <a:rPr b="0" lang="en-US" sz="2000" spc="-7" strike="noStrike">
                <a:solidFill>
                  <a:srgbClr val="640064"/>
                </a:solidFill>
                <a:latin typeface="Times New Roman"/>
              </a:rPr>
              <a:t>the software </a:t>
            </a:r>
            <a:r>
              <a:rPr b="0" lang="en-US" sz="2000" spc="-1" strike="noStrike">
                <a:solidFill>
                  <a:srgbClr val="640064"/>
                </a:solidFill>
                <a:latin typeface="Times New Roman"/>
              </a:rPr>
              <a:t>system </a:t>
            </a:r>
            <a:r>
              <a:rPr b="0" lang="en-US" sz="2000" spc="-7" strike="noStrike">
                <a:solidFill>
                  <a:srgbClr val="640064"/>
                </a:solidFill>
                <a:latin typeface="Times New Roman"/>
              </a:rPr>
              <a:t>have a better understanding of  what function </a:t>
            </a:r>
            <a:r>
              <a:rPr b="0" lang="en-US" sz="2000" spc="-1" strike="noStrike">
                <a:solidFill>
                  <a:srgbClr val="640064"/>
                </a:solidFill>
                <a:latin typeface="Times New Roman"/>
              </a:rPr>
              <a:t>points </a:t>
            </a:r>
            <a:r>
              <a:rPr b="0" lang="en-US" sz="2000" spc="-7" strike="noStrike">
                <a:solidFill>
                  <a:srgbClr val="640064"/>
                </a:solidFill>
                <a:latin typeface="Times New Roman"/>
              </a:rPr>
              <a:t>are</a:t>
            </a:r>
            <a:r>
              <a:rPr b="0" lang="en-US" sz="2000" spc="-41" strike="noStrike">
                <a:solidFill>
                  <a:srgbClr val="640064"/>
                </a:solidFill>
                <a:latin typeface="Times New Roman"/>
              </a:rPr>
              <a:t> </a:t>
            </a:r>
            <a:r>
              <a:rPr b="0" lang="en-US" sz="2000" spc="-7" strike="noStrike">
                <a:solidFill>
                  <a:srgbClr val="640064"/>
                </a:solidFill>
                <a:latin typeface="Times New Roman"/>
              </a:rPr>
              <a:t>measuring.</a:t>
            </a:r>
            <a:endParaRPr b="0" lang="en-US" sz="2000" spc="-1" strike="noStrike">
              <a:latin typeface="Arial"/>
            </a:endParaRPr>
          </a:p>
        </p:txBody>
      </p:sp>
      <p:sp>
        <p:nvSpPr>
          <p:cNvPr id="419" name="PlaceHolder 1"/>
          <p:cNvSpPr>
            <a:spLocks noGrp="1"/>
          </p:cNvSpPr>
          <p:nvPr>
            <p:ph type="title"/>
          </p:nvPr>
        </p:nvSpPr>
        <p:spPr>
          <a:xfrm>
            <a:off x="1066680" y="829080"/>
            <a:ext cx="7024320" cy="1142640"/>
          </a:xfrm>
          <a:prstGeom prst="rect">
            <a:avLst/>
          </a:prstGeom>
          <a:noFill/>
          <a:ln w="0">
            <a:noFill/>
          </a:ln>
        </p:spPr>
        <p:txBody>
          <a:bodyPr anchor="b">
            <a:noAutofit/>
          </a:bodyPr>
          <a:p>
            <a:pPr>
              <a:lnSpc>
                <a:spcPct val="100000"/>
              </a:lnSpc>
            </a:pPr>
            <a:r>
              <a:rPr b="1" lang="en-US" sz="4000" spc="-1" strike="noStrike">
                <a:solidFill>
                  <a:srgbClr val="94c600"/>
                </a:solidFill>
                <a:latin typeface="Century Gothic"/>
              </a:rPr>
              <a:t>F</a:t>
            </a:r>
            <a:r>
              <a:rPr b="1" lang="en-US" sz="4000" spc="-1" strike="noStrike">
                <a:solidFill>
                  <a:srgbClr val="94c600"/>
                </a:solidFill>
                <a:latin typeface="Century Gothic"/>
              </a:rPr>
              <a:t>u</a:t>
            </a:r>
            <a:r>
              <a:rPr b="1" lang="en-US" sz="4000" spc="-1" strike="noStrike">
                <a:solidFill>
                  <a:srgbClr val="94c600"/>
                </a:solidFill>
                <a:latin typeface="Century Gothic"/>
              </a:rPr>
              <a:t>n</a:t>
            </a:r>
            <a:r>
              <a:rPr b="1" lang="en-US" sz="4000" spc="-1" strike="noStrike">
                <a:solidFill>
                  <a:srgbClr val="94c600"/>
                </a:solidFill>
                <a:latin typeface="Century Gothic"/>
              </a:rPr>
              <a:t>c</a:t>
            </a:r>
            <a:r>
              <a:rPr b="1" lang="en-US" sz="4000" spc="-1" strike="noStrike">
                <a:solidFill>
                  <a:srgbClr val="94c600"/>
                </a:solidFill>
                <a:latin typeface="Century Gothic"/>
              </a:rPr>
              <a:t>t</a:t>
            </a:r>
            <a:r>
              <a:rPr b="1" lang="en-US" sz="4000" spc="-1" strike="noStrike">
                <a:solidFill>
                  <a:srgbClr val="94c600"/>
                </a:solidFill>
                <a:latin typeface="Century Gothic"/>
              </a:rPr>
              <a:t>i</a:t>
            </a:r>
            <a:r>
              <a:rPr b="1" lang="en-US" sz="4000" spc="-1" strike="noStrike">
                <a:solidFill>
                  <a:srgbClr val="94c600"/>
                </a:solidFill>
                <a:latin typeface="Century Gothic"/>
              </a:rPr>
              <a:t>o</a:t>
            </a:r>
            <a:r>
              <a:rPr b="1" lang="en-US" sz="4000" spc="-1" strike="noStrike">
                <a:solidFill>
                  <a:srgbClr val="94c600"/>
                </a:solidFill>
                <a:latin typeface="Century Gothic"/>
              </a:rPr>
              <a:t>n</a:t>
            </a:r>
            <a:r>
              <a:rPr b="1" lang="en-US" sz="4000" spc="-1" strike="noStrike">
                <a:solidFill>
                  <a:srgbClr val="94c600"/>
                </a:solidFill>
                <a:latin typeface="Century Gothic"/>
              </a:rPr>
              <a:t>a</a:t>
            </a:r>
            <a:r>
              <a:rPr b="1" lang="en-US" sz="4000" spc="-1" strike="noStrike">
                <a:solidFill>
                  <a:srgbClr val="94c600"/>
                </a:solidFill>
                <a:latin typeface="Century Gothic"/>
              </a:rPr>
              <a:t>l </a:t>
            </a:r>
            <a:r>
              <a:rPr b="1" lang="en-US" sz="4000" spc="-1" strike="noStrike">
                <a:solidFill>
                  <a:srgbClr val="94c600"/>
                </a:solidFill>
                <a:latin typeface="Century Gothic"/>
              </a:rPr>
              <a:t>P</a:t>
            </a:r>
            <a:r>
              <a:rPr b="1" lang="en-US" sz="4000" spc="-1" strike="noStrike">
                <a:solidFill>
                  <a:srgbClr val="94c600"/>
                </a:solidFill>
                <a:latin typeface="Century Gothic"/>
              </a:rPr>
              <a:t>o</a:t>
            </a:r>
            <a:r>
              <a:rPr b="1" lang="en-US" sz="4000" spc="-1" strike="noStrike">
                <a:solidFill>
                  <a:srgbClr val="94c600"/>
                </a:solidFill>
                <a:latin typeface="Century Gothic"/>
              </a:rPr>
              <a:t>i</a:t>
            </a:r>
            <a:r>
              <a:rPr b="1" lang="en-US" sz="4000" spc="-1" strike="noStrike">
                <a:solidFill>
                  <a:srgbClr val="94c600"/>
                </a:solidFill>
                <a:latin typeface="Century Gothic"/>
              </a:rPr>
              <a:t>n</a:t>
            </a:r>
            <a:r>
              <a:rPr b="1" lang="en-US" sz="4000" spc="-1" strike="noStrike">
                <a:solidFill>
                  <a:srgbClr val="94c600"/>
                </a:solidFill>
                <a:latin typeface="Century Gothic"/>
              </a:rPr>
              <a:t>t </a:t>
            </a:r>
            <a:r>
              <a:rPr b="1" lang="en-US" sz="4000" spc="-1" strike="noStrike">
                <a:solidFill>
                  <a:srgbClr val="94c600"/>
                </a:solidFill>
                <a:latin typeface="Century Gothic"/>
              </a:rPr>
              <a:t>A</a:t>
            </a:r>
            <a:r>
              <a:rPr b="1" lang="en-US" sz="4000" spc="-1" strike="noStrike">
                <a:solidFill>
                  <a:srgbClr val="94c600"/>
                </a:solidFill>
                <a:latin typeface="Century Gothic"/>
              </a:rPr>
              <a:t>n</a:t>
            </a:r>
            <a:r>
              <a:rPr b="1" lang="en-US" sz="4000" spc="-1" strike="noStrike">
                <a:solidFill>
                  <a:srgbClr val="94c600"/>
                </a:solidFill>
                <a:latin typeface="Century Gothic"/>
              </a:rPr>
              <a:t>a</a:t>
            </a:r>
            <a:r>
              <a:rPr b="1" lang="en-US" sz="4000" spc="-1" strike="noStrike">
                <a:solidFill>
                  <a:srgbClr val="94c600"/>
                </a:solidFill>
                <a:latin typeface="Century Gothic"/>
              </a:rPr>
              <a:t>l</a:t>
            </a:r>
            <a:r>
              <a:rPr b="1" lang="en-US" sz="4000" spc="-1" strike="noStrike">
                <a:solidFill>
                  <a:srgbClr val="94c600"/>
                </a:solidFill>
                <a:latin typeface="Century Gothic"/>
              </a:rPr>
              <a:t>y</a:t>
            </a:r>
            <a:r>
              <a:rPr b="1" lang="en-US" sz="4000" spc="-1" strike="noStrike">
                <a:solidFill>
                  <a:srgbClr val="94c600"/>
                </a:solidFill>
                <a:latin typeface="Century Gothic"/>
              </a:rPr>
              <a:t>s</a:t>
            </a:r>
            <a:r>
              <a:rPr b="1" lang="en-US" sz="4000" spc="-1" strike="noStrike">
                <a:solidFill>
                  <a:srgbClr val="94c600"/>
                </a:solidFill>
                <a:latin typeface="Century Gothic"/>
              </a:rPr>
              <a:t>i</a:t>
            </a:r>
            <a:r>
              <a:rPr b="1" lang="en-US" sz="4000" spc="-1" strike="noStrike">
                <a:solidFill>
                  <a:srgbClr val="94c600"/>
                </a:solidFill>
                <a:latin typeface="Century Gothic"/>
              </a:rPr>
              <a:t>s</a:t>
            </a:r>
            <a:endParaRPr b="0" lang="en-US" sz="40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object 2"/>
          <p:cNvSpPr/>
          <p:nvPr/>
        </p:nvSpPr>
        <p:spPr>
          <a:xfrm>
            <a:off x="1846080" y="2180880"/>
            <a:ext cx="2522520" cy="29484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en-US" sz="1850" spc="-7" strike="noStrike">
                <a:solidFill>
                  <a:srgbClr val="cc0000"/>
                </a:solidFill>
                <a:latin typeface="Times New Roman"/>
              </a:rPr>
              <a:t>Counting function</a:t>
            </a:r>
            <a:r>
              <a:rPr b="1" lang="en-US" sz="1850" spc="-106" strike="noStrike">
                <a:solidFill>
                  <a:srgbClr val="cc0000"/>
                </a:solidFill>
                <a:latin typeface="Times New Roman"/>
              </a:rPr>
              <a:t> </a:t>
            </a:r>
            <a:r>
              <a:rPr b="1" lang="en-US" sz="1850" spc="-1" strike="noStrike">
                <a:solidFill>
                  <a:srgbClr val="cc0000"/>
                </a:solidFill>
                <a:latin typeface="Times New Roman"/>
              </a:rPr>
              <a:t>points</a:t>
            </a:r>
            <a:endParaRPr b="0" lang="en-US" sz="1850" spc="-1" strike="noStrike">
              <a:latin typeface="Arial"/>
            </a:endParaRPr>
          </a:p>
        </p:txBody>
      </p:sp>
      <p:graphicFrame>
        <p:nvGraphicFramePr>
          <p:cNvPr id="421" name="object 3"/>
          <p:cNvGraphicFramePr/>
          <p:nvPr/>
        </p:nvGraphicFramePr>
        <p:xfrm>
          <a:off x="1825200" y="2706480"/>
          <a:ext cx="5293800" cy="2106720"/>
        </p:xfrm>
        <a:graphic>
          <a:graphicData uri="http://schemas.openxmlformats.org/drawingml/2006/table">
            <a:tbl>
              <a:tblPr/>
              <a:tblGrid>
                <a:gridCol w="2621880"/>
                <a:gridCol w="857160"/>
                <a:gridCol w="1008360"/>
                <a:gridCol w="806400"/>
              </a:tblGrid>
              <a:tr h="300960">
                <a:tc rowSpan="2">
                  <a:txBody>
                    <a:bodyPr lIns="0" rIns="0" tIns="169200" bIns="0" anchor="t">
                      <a:noAutofit/>
                    </a:bodyPr>
                    <a:p>
                      <a:pPr marL="915120">
                        <a:lnSpc>
                          <a:spcPct val="100000"/>
                        </a:lnSpc>
                        <a:spcBef>
                          <a:spcPts val="1335"/>
                        </a:spcBef>
                      </a:pPr>
                      <a:r>
                        <a:rPr b="0" lang="en-US" sz="1600" spc="-7" strike="noStrike">
                          <a:solidFill>
                            <a:srgbClr val="000000"/>
                          </a:solidFill>
                          <a:latin typeface="Arial"/>
                        </a:rPr>
                        <a:t>Functional</a:t>
                      </a:r>
                      <a:r>
                        <a:rPr b="0" lang="en-US" sz="1600" spc="-60" strike="noStrike">
                          <a:solidFill>
                            <a:srgbClr val="000000"/>
                          </a:solidFill>
                          <a:latin typeface="Arial"/>
                        </a:rPr>
                        <a:t> </a:t>
                      </a:r>
                      <a:r>
                        <a:rPr b="0" lang="en-US" sz="1600" spc="-7" strike="noStrike">
                          <a:solidFill>
                            <a:srgbClr val="000000"/>
                          </a:solidFill>
                          <a:latin typeface="Arial"/>
                        </a:rPr>
                        <a:t>Units</a:t>
                      </a:r>
                      <a:endParaRPr b="0" lang="en-US" sz="1600" spc="-1" strike="noStrike">
                        <a:latin typeface="Arial"/>
                      </a:endParaRPr>
                    </a:p>
                  </a:txBody>
                  <a:tcPr anchor="t">
                    <a:lnL w="28080">
                      <a:solidFill>
                        <a:srgbClr val="000000"/>
                      </a:solidFill>
                    </a:lnL>
                    <a:lnR w="12240">
                      <a:solidFill>
                        <a:srgbClr val="000000"/>
                      </a:solidFill>
                    </a:lnR>
                    <a:lnT w="28080">
                      <a:solidFill>
                        <a:srgbClr val="000000"/>
                      </a:solidFill>
                    </a:lnT>
                    <a:lnB w="12240">
                      <a:solidFill>
                        <a:srgbClr val="000000"/>
                      </a:solidFill>
                    </a:lnB>
                    <a:solidFill>
                      <a:srgbClr val="00cc97"/>
                    </a:solidFill>
                  </a:tcPr>
                </a:tc>
                <a:tc gridSpan="3">
                  <a:txBody>
                    <a:bodyPr lIns="0" rIns="0" tIns="18720" bIns="0" anchor="t">
                      <a:noAutofit/>
                    </a:bodyPr>
                    <a:p>
                      <a:pPr marL="868680">
                        <a:lnSpc>
                          <a:spcPct val="100000"/>
                        </a:lnSpc>
                        <a:spcBef>
                          <a:spcPts val="150"/>
                        </a:spcBef>
                      </a:pPr>
                      <a:r>
                        <a:rPr b="0" lang="en-US" sz="1600" spc="-12" strike="noStrike">
                          <a:solidFill>
                            <a:srgbClr val="000000"/>
                          </a:solidFill>
                          <a:latin typeface="Arial"/>
                        </a:rPr>
                        <a:t>Weighting</a:t>
                      </a:r>
                      <a:r>
                        <a:rPr b="0" lang="en-US" sz="1600" spc="-26" strike="noStrike">
                          <a:solidFill>
                            <a:srgbClr val="000000"/>
                          </a:solidFill>
                          <a:latin typeface="Arial"/>
                        </a:rPr>
                        <a:t> </a:t>
                      </a:r>
                      <a:r>
                        <a:rPr b="0" lang="en-US" sz="1600" spc="-7" strike="noStrike">
                          <a:solidFill>
                            <a:srgbClr val="000000"/>
                          </a:solidFill>
                          <a:latin typeface="Arial"/>
                        </a:rPr>
                        <a:t>factors</a:t>
                      </a:r>
                      <a:endParaRPr b="0" lang="en-US" sz="1600" spc="-1" strike="noStrike">
                        <a:latin typeface="Arial"/>
                      </a:endParaRPr>
                    </a:p>
                  </a:txBody>
                  <a:tcPr anchor="t">
                    <a:lnL w="12240">
                      <a:solidFill>
                        <a:srgbClr val="000000"/>
                      </a:solidFill>
                    </a:lnL>
                    <a:lnR w="28080">
                      <a:solidFill>
                        <a:srgbClr val="000000"/>
                      </a:solidFill>
                    </a:lnR>
                    <a:lnT w="28080">
                      <a:solidFill>
                        <a:srgbClr val="000000"/>
                      </a:solidFill>
                    </a:lnT>
                    <a:lnB w="12240">
                      <a:solidFill>
                        <a:srgbClr val="000000"/>
                      </a:solidFill>
                    </a:lnB>
                    <a:solidFill>
                      <a:srgbClr val="64ccff"/>
                    </a:solidFill>
                  </a:tcPr>
                </a:tc>
                <a:tc hMerge="1">
                  <a:tcPr anchor="t" marL="90000" marR="90000">
                    <a:solidFill>
                      <a:srgbClr val="729fcf"/>
                    </a:solidFill>
                  </a:tcPr>
                </a:tc>
                <a:tc hMerge="1">
                  <a:tcPr anchor="t" marL="90000" marR="90000">
                    <a:solidFill>
                      <a:srgbClr val="729fcf"/>
                    </a:solidFill>
                  </a:tcPr>
                </a:tc>
              </a:tr>
              <a:tr h="412920">
                <a:tc vMerge="1">
                  <a:tcPr anchor="t" marL="90000" marR="90000">
                    <a:solidFill>
                      <a:srgbClr val="729fcf"/>
                    </a:solidFill>
                  </a:tcPr>
                </a:tc>
                <a:tc>
                  <a:txBody>
                    <a:bodyPr lIns="0" rIns="0" tIns="18720" bIns="0" anchor="t">
                      <a:noAutofit/>
                    </a:bodyPr>
                    <a:p>
                      <a:pPr marL="59760" algn="ctr">
                        <a:lnSpc>
                          <a:spcPct val="100000"/>
                        </a:lnSpc>
                        <a:spcBef>
                          <a:spcPts val="150"/>
                        </a:spcBef>
                      </a:pPr>
                      <a:r>
                        <a:rPr b="0" lang="en-US" sz="1600" spc="-7" strike="noStrike">
                          <a:solidFill>
                            <a:srgbClr val="000000"/>
                          </a:solidFill>
                          <a:latin typeface="Arial"/>
                        </a:rPr>
                        <a:t>Low</a:t>
                      </a:r>
                      <a:endParaRPr b="0" lang="en-US" sz="16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solidFill>
                      <a:srgbClr val="00cc97"/>
                    </a:solidFill>
                  </a:tcPr>
                </a:tc>
                <a:tc>
                  <a:txBody>
                    <a:bodyPr lIns="0" rIns="0" tIns="18720" bIns="0" anchor="t">
                      <a:noAutofit/>
                    </a:bodyPr>
                    <a:p>
                      <a:pPr marL="59040" algn="ctr">
                        <a:lnSpc>
                          <a:spcPct val="100000"/>
                        </a:lnSpc>
                        <a:spcBef>
                          <a:spcPts val="150"/>
                        </a:spcBef>
                      </a:pPr>
                      <a:r>
                        <a:rPr b="0" lang="en-US" sz="1600" spc="-12" strike="noStrike">
                          <a:solidFill>
                            <a:srgbClr val="000000"/>
                          </a:solidFill>
                          <a:latin typeface="Arial"/>
                        </a:rPr>
                        <a:t>Average</a:t>
                      </a:r>
                      <a:endParaRPr b="0" lang="en-US" sz="16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solidFill>
                      <a:srgbClr val="00cc97"/>
                    </a:solidFill>
                  </a:tcPr>
                </a:tc>
                <a:tc>
                  <a:txBody>
                    <a:bodyPr lIns="0" rIns="0" tIns="18720" bIns="0" anchor="t">
                      <a:noAutofit/>
                    </a:bodyPr>
                    <a:p>
                      <a:pPr marL="56520" algn="ctr">
                        <a:lnSpc>
                          <a:spcPct val="100000"/>
                        </a:lnSpc>
                        <a:spcBef>
                          <a:spcPts val="150"/>
                        </a:spcBef>
                      </a:pPr>
                      <a:r>
                        <a:rPr b="0" lang="en-US" sz="1600" spc="-7" strike="noStrike">
                          <a:solidFill>
                            <a:srgbClr val="000000"/>
                          </a:solidFill>
                          <a:latin typeface="Arial"/>
                        </a:rPr>
                        <a:t>High</a:t>
                      </a:r>
                      <a:endParaRPr b="0" lang="en-US" sz="1600" spc="-1" strike="noStrike">
                        <a:latin typeface="Arial"/>
                      </a:endParaRPr>
                    </a:p>
                  </a:txBody>
                  <a:tcPr anchor="t">
                    <a:lnL w="12240">
                      <a:solidFill>
                        <a:srgbClr val="000000"/>
                      </a:solidFill>
                    </a:lnL>
                    <a:lnR w="28080">
                      <a:solidFill>
                        <a:srgbClr val="000000"/>
                      </a:solidFill>
                    </a:lnR>
                    <a:lnT w="12240">
                      <a:solidFill>
                        <a:srgbClr val="000000"/>
                      </a:solidFill>
                    </a:lnT>
                    <a:lnB w="12240">
                      <a:solidFill>
                        <a:srgbClr val="000000"/>
                      </a:solidFill>
                    </a:lnB>
                    <a:solidFill>
                      <a:srgbClr val="00cc97"/>
                    </a:solidFill>
                  </a:tcPr>
                </a:tc>
              </a:tr>
              <a:tr h="300960">
                <a:tc>
                  <a:txBody>
                    <a:bodyPr lIns="0" rIns="0" tIns="19440" bIns="0" anchor="t">
                      <a:noAutofit/>
                    </a:bodyPr>
                    <a:p>
                      <a:pPr marL="119520">
                        <a:lnSpc>
                          <a:spcPct val="100000"/>
                        </a:lnSpc>
                        <a:spcBef>
                          <a:spcPts val="156"/>
                        </a:spcBef>
                      </a:pPr>
                      <a:r>
                        <a:rPr b="0" lang="en-US" sz="1600" spc="-7" strike="noStrike">
                          <a:solidFill>
                            <a:srgbClr val="000000"/>
                          </a:solidFill>
                          <a:latin typeface="Arial"/>
                        </a:rPr>
                        <a:t>External Inputs</a:t>
                      </a:r>
                      <a:r>
                        <a:rPr b="0" lang="en-US" sz="1600" spc="-41" strike="noStrike">
                          <a:solidFill>
                            <a:srgbClr val="000000"/>
                          </a:solidFill>
                          <a:latin typeface="Arial"/>
                        </a:rPr>
                        <a:t> </a:t>
                      </a:r>
                      <a:r>
                        <a:rPr b="0" lang="en-US" sz="1600" spc="-7" strike="noStrike">
                          <a:solidFill>
                            <a:srgbClr val="000000"/>
                          </a:solidFill>
                          <a:latin typeface="Arial"/>
                        </a:rPr>
                        <a:t>(EI)</a:t>
                      </a:r>
                      <a:endParaRPr b="0" lang="en-US" sz="1600" spc="-1" strike="noStrike">
                        <a:latin typeface="Arial"/>
                      </a:endParaRPr>
                    </a:p>
                  </a:txBody>
                  <a:tcPr anchor="t">
                    <a:lnL w="28080">
                      <a:solidFill>
                        <a:srgbClr val="000000"/>
                      </a:solidFill>
                    </a:lnL>
                    <a:lnR w="12240">
                      <a:solidFill>
                        <a:srgbClr val="000000"/>
                      </a:solidFill>
                    </a:lnR>
                    <a:lnT w="12240">
                      <a:solidFill>
                        <a:srgbClr val="000000"/>
                      </a:solidFill>
                    </a:lnT>
                    <a:lnB w="12240">
                      <a:solidFill>
                        <a:srgbClr val="000000"/>
                      </a:solidFill>
                    </a:lnB>
                    <a:noFill/>
                  </a:tcPr>
                </a:tc>
                <a:tc>
                  <a:txBody>
                    <a:bodyPr lIns="0" rIns="0" tIns="19440" bIns="0" anchor="t">
                      <a:noAutofit/>
                    </a:bodyPr>
                    <a:p>
                      <a:pPr marL="57240" algn="ctr">
                        <a:lnSpc>
                          <a:spcPct val="100000"/>
                        </a:lnSpc>
                        <a:spcBef>
                          <a:spcPts val="156"/>
                        </a:spcBef>
                      </a:pPr>
                      <a:r>
                        <a:rPr b="0" lang="en-US" sz="1600" spc="-1" strike="noStrike">
                          <a:solidFill>
                            <a:srgbClr val="000000"/>
                          </a:solidFill>
                          <a:latin typeface="Arial"/>
                        </a:rPr>
                        <a:t>3</a:t>
                      </a:r>
                      <a:endParaRPr b="0" lang="en-US" sz="16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19440" bIns="0" anchor="t">
                      <a:noAutofit/>
                    </a:bodyPr>
                    <a:p>
                      <a:pPr marL="55800" algn="ctr">
                        <a:lnSpc>
                          <a:spcPct val="100000"/>
                        </a:lnSpc>
                        <a:spcBef>
                          <a:spcPts val="156"/>
                        </a:spcBef>
                      </a:pPr>
                      <a:r>
                        <a:rPr b="0" lang="en-US" sz="1600" spc="-1" strike="noStrike">
                          <a:solidFill>
                            <a:srgbClr val="000000"/>
                          </a:solidFill>
                          <a:latin typeface="Arial"/>
                        </a:rPr>
                        <a:t>4</a:t>
                      </a:r>
                      <a:endParaRPr b="0" lang="en-US" sz="16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19440" bIns="0" anchor="t">
                      <a:noAutofit/>
                    </a:bodyPr>
                    <a:p>
                      <a:pPr marL="57240" algn="ctr">
                        <a:lnSpc>
                          <a:spcPct val="100000"/>
                        </a:lnSpc>
                        <a:spcBef>
                          <a:spcPts val="156"/>
                        </a:spcBef>
                      </a:pPr>
                      <a:r>
                        <a:rPr b="0" lang="en-US" sz="1600" spc="-1" strike="noStrike">
                          <a:solidFill>
                            <a:srgbClr val="000000"/>
                          </a:solidFill>
                          <a:latin typeface="Arial"/>
                        </a:rPr>
                        <a:t>6</a:t>
                      </a:r>
                      <a:endParaRPr b="0" lang="en-US" sz="1600" spc="-1" strike="noStrike">
                        <a:latin typeface="Arial"/>
                      </a:endParaRPr>
                    </a:p>
                  </a:txBody>
                  <a:tcPr anchor="t">
                    <a:lnL w="12240">
                      <a:solidFill>
                        <a:srgbClr val="000000"/>
                      </a:solidFill>
                    </a:lnL>
                    <a:lnR w="28080">
                      <a:solidFill>
                        <a:srgbClr val="000000"/>
                      </a:solidFill>
                    </a:lnR>
                    <a:lnT w="12240">
                      <a:solidFill>
                        <a:srgbClr val="000000"/>
                      </a:solidFill>
                    </a:lnT>
                    <a:lnB w="12240">
                      <a:solidFill>
                        <a:srgbClr val="000000"/>
                      </a:solidFill>
                    </a:lnB>
                    <a:noFill/>
                  </a:tcPr>
                </a:tc>
              </a:tr>
              <a:tr h="300960">
                <a:tc>
                  <a:txBody>
                    <a:bodyPr lIns="0" rIns="0" tIns="19440" bIns="0" anchor="t">
                      <a:noAutofit/>
                    </a:bodyPr>
                    <a:p>
                      <a:pPr marL="119520">
                        <a:lnSpc>
                          <a:spcPct val="100000"/>
                        </a:lnSpc>
                        <a:spcBef>
                          <a:spcPts val="156"/>
                        </a:spcBef>
                      </a:pPr>
                      <a:r>
                        <a:rPr b="0" lang="en-US" sz="1600" spc="-7" strike="noStrike">
                          <a:solidFill>
                            <a:srgbClr val="000000"/>
                          </a:solidFill>
                          <a:latin typeface="Arial"/>
                        </a:rPr>
                        <a:t>External Output</a:t>
                      </a:r>
                      <a:r>
                        <a:rPr b="0" lang="en-US" sz="1600" spc="-41" strike="noStrike">
                          <a:solidFill>
                            <a:srgbClr val="000000"/>
                          </a:solidFill>
                          <a:latin typeface="Arial"/>
                        </a:rPr>
                        <a:t> </a:t>
                      </a:r>
                      <a:r>
                        <a:rPr b="0" lang="en-US" sz="1600" spc="-7" strike="noStrike">
                          <a:solidFill>
                            <a:srgbClr val="000000"/>
                          </a:solidFill>
                          <a:latin typeface="Arial"/>
                        </a:rPr>
                        <a:t>(EO)</a:t>
                      </a:r>
                      <a:endParaRPr b="0" lang="en-US" sz="1600" spc="-1" strike="noStrike">
                        <a:latin typeface="Arial"/>
                      </a:endParaRPr>
                    </a:p>
                  </a:txBody>
                  <a:tcPr anchor="t">
                    <a:lnL w="28080">
                      <a:solidFill>
                        <a:srgbClr val="000000"/>
                      </a:solidFill>
                    </a:lnL>
                    <a:lnR w="12240">
                      <a:solidFill>
                        <a:srgbClr val="000000"/>
                      </a:solidFill>
                    </a:lnR>
                    <a:lnT w="12240">
                      <a:solidFill>
                        <a:srgbClr val="000000"/>
                      </a:solidFill>
                    </a:lnT>
                    <a:lnB w="12240">
                      <a:solidFill>
                        <a:srgbClr val="000000"/>
                      </a:solidFill>
                    </a:lnB>
                    <a:noFill/>
                  </a:tcPr>
                </a:tc>
                <a:tc>
                  <a:txBody>
                    <a:bodyPr lIns="0" rIns="0" tIns="19440" bIns="0" anchor="t">
                      <a:noAutofit/>
                    </a:bodyPr>
                    <a:p>
                      <a:pPr marL="57240" algn="ctr">
                        <a:lnSpc>
                          <a:spcPct val="100000"/>
                        </a:lnSpc>
                        <a:spcBef>
                          <a:spcPts val="156"/>
                        </a:spcBef>
                      </a:pPr>
                      <a:r>
                        <a:rPr b="0" lang="en-US" sz="1600" spc="-1" strike="noStrike">
                          <a:solidFill>
                            <a:srgbClr val="000000"/>
                          </a:solidFill>
                          <a:latin typeface="Arial"/>
                        </a:rPr>
                        <a:t>4</a:t>
                      </a:r>
                      <a:endParaRPr b="0" lang="en-US" sz="16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19440" bIns="0" anchor="t">
                      <a:noAutofit/>
                    </a:bodyPr>
                    <a:p>
                      <a:pPr marL="55800" algn="ctr">
                        <a:lnSpc>
                          <a:spcPct val="100000"/>
                        </a:lnSpc>
                        <a:spcBef>
                          <a:spcPts val="156"/>
                        </a:spcBef>
                      </a:pPr>
                      <a:r>
                        <a:rPr b="0" lang="en-US" sz="1600" spc="-1" strike="noStrike">
                          <a:solidFill>
                            <a:srgbClr val="000000"/>
                          </a:solidFill>
                          <a:latin typeface="Arial"/>
                        </a:rPr>
                        <a:t>5</a:t>
                      </a:r>
                      <a:endParaRPr b="0" lang="en-US" sz="16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19440" bIns="0" anchor="t">
                      <a:noAutofit/>
                    </a:bodyPr>
                    <a:p>
                      <a:pPr marL="57240" algn="ctr">
                        <a:lnSpc>
                          <a:spcPct val="100000"/>
                        </a:lnSpc>
                        <a:spcBef>
                          <a:spcPts val="156"/>
                        </a:spcBef>
                      </a:pPr>
                      <a:r>
                        <a:rPr b="0" lang="en-US" sz="1600" spc="-1" strike="noStrike">
                          <a:solidFill>
                            <a:srgbClr val="000000"/>
                          </a:solidFill>
                          <a:latin typeface="Arial"/>
                        </a:rPr>
                        <a:t>7</a:t>
                      </a:r>
                      <a:endParaRPr b="0" lang="en-US" sz="1600" spc="-1" strike="noStrike">
                        <a:latin typeface="Arial"/>
                      </a:endParaRPr>
                    </a:p>
                  </a:txBody>
                  <a:tcPr anchor="t">
                    <a:lnL w="12240">
                      <a:solidFill>
                        <a:srgbClr val="000000"/>
                      </a:solidFill>
                    </a:lnL>
                    <a:lnR w="28080">
                      <a:solidFill>
                        <a:srgbClr val="000000"/>
                      </a:solidFill>
                    </a:lnR>
                    <a:lnT w="12240">
                      <a:solidFill>
                        <a:srgbClr val="000000"/>
                      </a:solidFill>
                    </a:lnT>
                    <a:lnB w="12240">
                      <a:solidFill>
                        <a:srgbClr val="000000"/>
                      </a:solidFill>
                    </a:lnB>
                    <a:noFill/>
                  </a:tcPr>
                </a:tc>
              </a:tr>
              <a:tr h="300960">
                <a:tc>
                  <a:txBody>
                    <a:bodyPr lIns="0" rIns="0" tIns="19440" bIns="0" anchor="t">
                      <a:noAutofit/>
                    </a:bodyPr>
                    <a:p>
                      <a:pPr marL="119520">
                        <a:lnSpc>
                          <a:spcPct val="100000"/>
                        </a:lnSpc>
                        <a:spcBef>
                          <a:spcPts val="156"/>
                        </a:spcBef>
                      </a:pPr>
                      <a:r>
                        <a:rPr b="0" lang="en-US" sz="1600" spc="-7" strike="noStrike">
                          <a:solidFill>
                            <a:srgbClr val="000000"/>
                          </a:solidFill>
                          <a:latin typeface="Arial"/>
                        </a:rPr>
                        <a:t>External Inquiries</a:t>
                      </a:r>
                      <a:r>
                        <a:rPr b="0" lang="en-US" sz="1600" spc="-72" strike="noStrike">
                          <a:solidFill>
                            <a:srgbClr val="000000"/>
                          </a:solidFill>
                          <a:latin typeface="Arial"/>
                        </a:rPr>
                        <a:t> </a:t>
                      </a:r>
                      <a:r>
                        <a:rPr b="0" lang="en-US" sz="1600" spc="-7" strike="noStrike">
                          <a:solidFill>
                            <a:srgbClr val="000000"/>
                          </a:solidFill>
                          <a:latin typeface="Arial"/>
                        </a:rPr>
                        <a:t>(EQ)</a:t>
                      </a:r>
                      <a:endParaRPr b="0" lang="en-US" sz="1600" spc="-1" strike="noStrike">
                        <a:latin typeface="Arial"/>
                      </a:endParaRPr>
                    </a:p>
                  </a:txBody>
                  <a:tcPr anchor="t">
                    <a:lnL w="28080">
                      <a:solidFill>
                        <a:srgbClr val="000000"/>
                      </a:solidFill>
                    </a:lnL>
                    <a:lnR w="12240">
                      <a:solidFill>
                        <a:srgbClr val="000000"/>
                      </a:solidFill>
                    </a:lnR>
                    <a:lnT w="12240">
                      <a:solidFill>
                        <a:srgbClr val="000000"/>
                      </a:solidFill>
                    </a:lnT>
                    <a:lnB w="12240">
                      <a:solidFill>
                        <a:srgbClr val="000000"/>
                      </a:solidFill>
                    </a:lnB>
                    <a:noFill/>
                  </a:tcPr>
                </a:tc>
                <a:tc>
                  <a:txBody>
                    <a:bodyPr lIns="0" rIns="0" tIns="19440" bIns="0" anchor="t">
                      <a:noAutofit/>
                    </a:bodyPr>
                    <a:p>
                      <a:pPr marL="57240" algn="ctr">
                        <a:lnSpc>
                          <a:spcPct val="100000"/>
                        </a:lnSpc>
                        <a:spcBef>
                          <a:spcPts val="156"/>
                        </a:spcBef>
                      </a:pPr>
                      <a:r>
                        <a:rPr b="0" lang="en-US" sz="1600" spc="-1" strike="noStrike">
                          <a:solidFill>
                            <a:srgbClr val="000000"/>
                          </a:solidFill>
                          <a:latin typeface="Arial"/>
                        </a:rPr>
                        <a:t>3</a:t>
                      </a:r>
                      <a:endParaRPr b="0" lang="en-US" sz="16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19440" bIns="0" anchor="t">
                      <a:noAutofit/>
                    </a:bodyPr>
                    <a:p>
                      <a:pPr marL="55800" algn="ctr">
                        <a:lnSpc>
                          <a:spcPct val="100000"/>
                        </a:lnSpc>
                        <a:spcBef>
                          <a:spcPts val="156"/>
                        </a:spcBef>
                      </a:pPr>
                      <a:r>
                        <a:rPr b="0" lang="en-US" sz="1600" spc="-1" strike="noStrike">
                          <a:solidFill>
                            <a:srgbClr val="000000"/>
                          </a:solidFill>
                          <a:latin typeface="Arial"/>
                        </a:rPr>
                        <a:t>4</a:t>
                      </a:r>
                      <a:endParaRPr b="0" lang="en-US" sz="16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19440" bIns="0" anchor="t">
                      <a:noAutofit/>
                    </a:bodyPr>
                    <a:p>
                      <a:pPr marL="57240" algn="ctr">
                        <a:lnSpc>
                          <a:spcPct val="100000"/>
                        </a:lnSpc>
                        <a:spcBef>
                          <a:spcPts val="156"/>
                        </a:spcBef>
                      </a:pPr>
                      <a:r>
                        <a:rPr b="0" lang="en-US" sz="1600" spc="-1" strike="noStrike">
                          <a:solidFill>
                            <a:srgbClr val="000000"/>
                          </a:solidFill>
                          <a:latin typeface="Arial"/>
                        </a:rPr>
                        <a:t>6</a:t>
                      </a:r>
                      <a:endParaRPr b="0" lang="en-US" sz="1600" spc="-1" strike="noStrike">
                        <a:latin typeface="Arial"/>
                      </a:endParaRPr>
                    </a:p>
                  </a:txBody>
                  <a:tcPr anchor="t">
                    <a:lnL w="12240">
                      <a:solidFill>
                        <a:srgbClr val="000000"/>
                      </a:solidFill>
                    </a:lnL>
                    <a:lnR w="28080">
                      <a:solidFill>
                        <a:srgbClr val="000000"/>
                      </a:solidFill>
                    </a:lnR>
                    <a:lnT w="12240">
                      <a:solidFill>
                        <a:srgbClr val="000000"/>
                      </a:solidFill>
                    </a:lnT>
                    <a:lnB w="12240">
                      <a:solidFill>
                        <a:srgbClr val="000000"/>
                      </a:solidFill>
                    </a:lnB>
                    <a:noFill/>
                  </a:tcPr>
                </a:tc>
              </a:tr>
              <a:tr h="300960">
                <a:tc>
                  <a:txBody>
                    <a:bodyPr lIns="0" rIns="0" tIns="19440" bIns="0" anchor="t">
                      <a:noAutofit/>
                    </a:bodyPr>
                    <a:p>
                      <a:pPr marL="119520">
                        <a:lnSpc>
                          <a:spcPct val="100000"/>
                        </a:lnSpc>
                        <a:spcBef>
                          <a:spcPts val="156"/>
                        </a:spcBef>
                      </a:pPr>
                      <a:r>
                        <a:rPr b="0" lang="en-US" sz="1600" spc="-7" strike="noStrike">
                          <a:solidFill>
                            <a:srgbClr val="000000"/>
                          </a:solidFill>
                          <a:latin typeface="Arial"/>
                        </a:rPr>
                        <a:t>External logical files</a:t>
                      </a:r>
                      <a:r>
                        <a:rPr b="0" lang="en-US" sz="1600" spc="-106" strike="noStrike">
                          <a:solidFill>
                            <a:srgbClr val="000000"/>
                          </a:solidFill>
                          <a:latin typeface="Arial"/>
                        </a:rPr>
                        <a:t> </a:t>
                      </a:r>
                      <a:r>
                        <a:rPr b="0" lang="en-US" sz="1600" spc="-7" strike="noStrike">
                          <a:solidFill>
                            <a:srgbClr val="000000"/>
                          </a:solidFill>
                          <a:latin typeface="Arial"/>
                        </a:rPr>
                        <a:t>(ILF)</a:t>
                      </a:r>
                      <a:endParaRPr b="0" lang="en-US" sz="1600" spc="-1" strike="noStrike">
                        <a:latin typeface="Arial"/>
                      </a:endParaRPr>
                    </a:p>
                  </a:txBody>
                  <a:tcPr anchor="t">
                    <a:lnL w="28080">
                      <a:solidFill>
                        <a:srgbClr val="000000"/>
                      </a:solidFill>
                    </a:lnL>
                    <a:lnR w="12240">
                      <a:solidFill>
                        <a:srgbClr val="000000"/>
                      </a:solidFill>
                    </a:lnR>
                    <a:lnT w="12240">
                      <a:solidFill>
                        <a:srgbClr val="000000"/>
                      </a:solidFill>
                    </a:lnT>
                    <a:lnB w="12240">
                      <a:solidFill>
                        <a:srgbClr val="000000"/>
                      </a:solidFill>
                    </a:lnB>
                    <a:noFill/>
                  </a:tcPr>
                </a:tc>
                <a:tc>
                  <a:txBody>
                    <a:bodyPr lIns="0" rIns="0" tIns="19440" bIns="0" anchor="t">
                      <a:noAutofit/>
                    </a:bodyPr>
                    <a:p>
                      <a:pPr marL="57240" algn="ctr">
                        <a:lnSpc>
                          <a:spcPct val="100000"/>
                        </a:lnSpc>
                        <a:spcBef>
                          <a:spcPts val="156"/>
                        </a:spcBef>
                      </a:pPr>
                      <a:r>
                        <a:rPr b="0" lang="en-US" sz="1600" spc="-1" strike="noStrike">
                          <a:solidFill>
                            <a:srgbClr val="000000"/>
                          </a:solidFill>
                          <a:latin typeface="Arial"/>
                        </a:rPr>
                        <a:t>7</a:t>
                      </a:r>
                      <a:endParaRPr b="0" lang="en-US" sz="16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19440" bIns="0" anchor="t">
                      <a:noAutofit/>
                    </a:bodyPr>
                    <a:p>
                      <a:pPr marL="55800" algn="ctr">
                        <a:lnSpc>
                          <a:spcPct val="100000"/>
                        </a:lnSpc>
                        <a:spcBef>
                          <a:spcPts val="156"/>
                        </a:spcBef>
                      </a:pPr>
                      <a:r>
                        <a:rPr b="0" lang="en-US" sz="1600" spc="-7" strike="noStrike">
                          <a:solidFill>
                            <a:srgbClr val="000000"/>
                          </a:solidFill>
                          <a:latin typeface="Arial"/>
                        </a:rPr>
                        <a:t>10</a:t>
                      </a:r>
                      <a:endParaRPr b="0" lang="en-US" sz="1600" spc="-1" strike="noStrike">
                        <a:latin typeface="Arial"/>
                      </a:endParaRPr>
                    </a:p>
                  </a:txBody>
                  <a:tcPr anchor="t">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19440" bIns="0" anchor="t">
                      <a:noAutofit/>
                    </a:bodyPr>
                    <a:p>
                      <a:pPr marL="57240" algn="ctr">
                        <a:lnSpc>
                          <a:spcPct val="100000"/>
                        </a:lnSpc>
                        <a:spcBef>
                          <a:spcPts val="156"/>
                        </a:spcBef>
                      </a:pPr>
                      <a:r>
                        <a:rPr b="0" lang="en-US" sz="1600" spc="-7" strike="noStrike">
                          <a:solidFill>
                            <a:srgbClr val="000000"/>
                          </a:solidFill>
                          <a:latin typeface="Arial"/>
                        </a:rPr>
                        <a:t>15</a:t>
                      </a:r>
                      <a:endParaRPr b="0" lang="en-US" sz="1600" spc="-1" strike="noStrike">
                        <a:latin typeface="Arial"/>
                      </a:endParaRPr>
                    </a:p>
                  </a:txBody>
                  <a:tcPr anchor="t">
                    <a:lnL w="12240">
                      <a:solidFill>
                        <a:srgbClr val="000000"/>
                      </a:solidFill>
                    </a:lnL>
                    <a:lnR w="28080">
                      <a:solidFill>
                        <a:srgbClr val="000000"/>
                      </a:solidFill>
                    </a:lnR>
                    <a:lnT w="12240">
                      <a:solidFill>
                        <a:srgbClr val="000000"/>
                      </a:solidFill>
                    </a:lnT>
                    <a:lnB w="12240">
                      <a:solidFill>
                        <a:srgbClr val="000000"/>
                      </a:solidFill>
                    </a:lnB>
                    <a:noFill/>
                  </a:tcPr>
                </a:tc>
              </a:tr>
              <a:tr h="300960">
                <a:tc>
                  <a:txBody>
                    <a:bodyPr lIns="0" rIns="0" tIns="19440" bIns="0" anchor="t">
                      <a:noAutofit/>
                    </a:bodyPr>
                    <a:p>
                      <a:pPr marL="119520">
                        <a:lnSpc>
                          <a:spcPct val="100000"/>
                        </a:lnSpc>
                        <a:spcBef>
                          <a:spcPts val="156"/>
                        </a:spcBef>
                      </a:pPr>
                      <a:r>
                        <a:rPr b="0" lang="en-US" sz="1600" spc="-7" strike="noStrike">
                          <a:solidFill>
                            <a:srgbClr val="000000"/>
                          </a:solidFill>
                          <a:latin typeface="Arial"/>
                        </a:rPr>
                        <a:t>External Interface files</a:t>
                      </a:r>
                      <a:r>
                        <a:rPr b="0" lang="en-US" sz="1600" spc="-106" strike="noStrike">
                          <a:solidFill>
                            <a:srgbClr val="000000"/>
                          </a:solidFill>
                          <a:latin typeface="Arial"/>
                        </a:rPr>
                        <a:t> </a:t>
                      </a:r>
                      <a:r>
                        <a:rPr b="0" lang="en-US" sz="1600" spc="-7" strike="noStrike">
                          <a:solidFill>
                            <a:srgbClr val="000000"/>
                          </a:solidFill>
                          <a:latin typeface="Arial"/>
                        </a:rPr>
                        <a:t>(EIF)</a:t>
                      </a:r>
                      <a:endParaRPr b="0" lang="en-US" sz="1600" spc="-1" strike="noStrike">
                        <a:latin typeface="Arial"/>
                      </a:endParaRPr>
                    </a:p>
                  </a:txBody>
                  <a:tcPr anchor="t">
                    <a:lnL w="28080">
                      <a:solidFill>
                        <a:srgbClr val="000000"/>
                      </a:solidFill>
                    </a:lnL>
                    <a:lnR w="12240">
                      <a:solidFill>
                        <a:srgbClr val="000000"/>
                      </a:solidFill>
                    </a:lnR>
                    <a:lnT w="12240">
                      <a:solidFill>
                        <a:srgbClr val="000000"/>
                      </a:solidFill>
                    </a:lnT>
                    <a:lnB w="28080">
                      <a:solidFill>
                        <a:srgbClr val="000000"/>
                      </a:solidFill>
                    </a:lnB>
                    <a:noFill/>
                  </a:tcPr>
                </a:tc>
                <a:tc>
                  <a:txBody>
                    <a:bodyPr lIns="0" rIns="0" tIns="19440" bIns="0" anchor="t">
                      <a:noAutofit/>
                    </a:bodyPr>
                    <a:p>
                      <a:pPr marL="57240" algn="ctr">
                        <a:lnSpc>
                          <a:spcPct val="100000"/>
                        </a:lnSpc>
                        <a:spcBef>
                          <a:spcPts val="156"/>
                        </a:spcBef>
                      </a:pPr>
                      <a:r>
                        <a:rPr b="0" lang="en-US" sz="1600" spc="-1" strike="noStrike">
                          <a:solidFill>
                            <a:srgbClr val="000000"/>
                          </a:solidFill>
                          <a:latin typeface="Arial"/>
                        </a:rPr>
                        <a:t>5</a:t>
                      </a:r>
                      <a:endParaRPr b="0" lang="en-US" sz="1600" spc="-1" strike="noStrike">
                        <a:latin typeface="Arial"/>
                      </a:endParaRPr>
                    </a:p>
                  </a:txBody>
                  <a:tcPr anchor="t">
                    <a:lnL w="12240">
                      <a:solidFill>
                        <a:srgbClr val="000000"/>
                      </a:solidFill>
                    </a:lnL>
                    <a:lnR w="12240">
                      <a:solidFill>
                        <a:srgbClr val="000000"/>
                      </a:solidFill>
                    </a:lnR>
                    <a:lnT w="12240">
                      <a:solidFill>
                        <a:srgbClr val="000000"/>
                      </a:solidFill>
                    </a:lnT>
                    <a:lnB w="28080">
                      <a:solidFill>
                        <a:srgbClr val="000000"/>
                      </a:solidFill>
                    </a:lnB>
                    <a:noFill/>
                  </a:tcPr>
                </a:tc>
                <a:tc>
                  <a:txBody>
                    <a:bodyPr lIns="0" rIns="0" tIns="19440" bIns="0" anchor="t">
                      <a:noAutofit/>
                    </a:bodyPr>
                    <a:p>
                      <a:pPr marL="55800" algn="ctr">
                        <a:lnSpc>
                          <a:spcPct val="100000"/>
                        </a:lnSpc>
                        <a:spcBef>
                          <a:spcPts val="156"/>
                        </a:spcBef>
                      </a:pPr>
                      <a:r>
                        <a:rPr b="0" lang="en-US" sz="1600" spc="-1" strike="noStrike">
                          <a:solidFill>
                            <a:srgbClr val="000000"/>
                          </a:solidFill>
                          <a:latin typeface="Arial"/>
                        </a:rPr>
                        <a:t>7</a:t>
                      </a:r>
                      <a:endParaRPr b="0" lang="en-US" sz="1600" spc="-1" strike="noStrike">
                        <a:latin typeface="Arial"/>
                      </a:endParaRPr>
                    </a:p>
                  </a:txBody>
                  <a:tcPr anchor="t">
                    <a:lnL w="12240">
                      <a:solidFill>
                        <a:srgbClr val="000000"/>
                      </a:solidFill>
                    </a:lnL>
                    <a:lnR w="12240">
                      <a:solidFill>
                        <a:srgbClr val="000000"/>
                      </a:solidFill>
                    </a:lnR>
                    <a:lnT w="12240">
                      <a:solidFill>
                        <a:srgbClr val="000000"/>
                      </a:solidFill>
                    </a:lnT>
                    <a:lnB w="28080">
                      <a:solidFill>
                        <a:srgbClr val="000000"/>
                      </a:solidFill>
                    </a:lnB>
                    <a:noFill/>
                  </a:tcPr>
                </a:tc>
                <a:tc>
                  <a:txBody>
                    <a:bodyPr lIns="0" rIns="0" tIns="19440" bIns="0" anchor="t">
                      <a:noAutofit/>
                    </a:bodyPr>
                    <a:p>
                      <a:pPr marL="57240" algn="ctr">
                        <a:lnSpc>
                          <a:spcPct val="100000"/>
                        </a:lnSpc>
                        <a:spcBef>
                          <a:spcPts val="156"/>
                        </a:spcBef>
                      </a:pPr>
                      <a:r>
                        <a:rPr b="0" lang="en-US" sz="1600" spc="-7" strike="noStrike">
                          <a:solidFill>
                            <a:srgbClr val="000000"/>
                          </a:solidFill>
                          <a:latin typeface="Arial"/>
                        </a:rPr>
                        <a:t>10</a:t>
                      </a:r>
                      <a:endParaRPr b="0" lang="en-US" sz="1600" spc="-1" strike="noStrike">
                        <a:latin typeface="Arial"/>
                      </a:endParaRPr>
                    </a:p>
                  </a:txBody>
                  <a:tcPr anchor="t">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422" name="object 4"/>
          <p:cNvSpPr/>
          <p:nvPr/>
        </p:nvSpPr>
        <p:spPr>
          <a:xfrm>
            <a:off x="2591280" y="5048280"/>
            <a:ext cx="3938040" cy="2538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0" lang="en-US" sz="1550" spc="-7" strike="noStrike">
                <a:solidFill>
                  <a:srgbClr val="000000"/>
                </a:solidFill>
                <a:latin typeface="Times New Roman"/>
              </a:rPr>
              <a:t>Table </a:t>
            </a:r>
            <a:r>
              <a:rPr b="0" lang="en-US" sz="1550" spc="12" strike="noStrike">
                <a:solidFill>
                  <a:srgbClr val="000000"/>
                </a:solidFill>
                <a:latin typeface="Times New Roman"/>
              </a:rPr>
              <a:t>1 </a:t>
            </a:r>
            <a:r>
              <a:rPr b="0" lang="en-US" sz="1550" spc="4" strike="noStrike">
                <a:solidFill>
                  <a:srgbClr val="000000"/>
                </a:solidFill>
                <a:latin typeface="Times New Roman"/>
              </a:rPr>
              <a:t>: </a:t>
            </a:r>
            <a:r>
              <a:rPr b="0" lang="en-US" sz="1550" spc="12" strike="noStrike">
                <a:solidFill>
                  <a:srgbClr val="000000"/>
                </a:solidFill>
                <a:latin typeface="Times New Roman"/>
              </a:rPr>
              <a:t>Functional </a:t>
            </a:r>
            <a:r>
              <a:rPr b="0" lang="en-US" sz="1550" spc="-1" strike="noStrike">
                <a:solidFill>
                  <a:srgbClr val="000000"/>
                </a:solidFill>
                <a:latin typeface="Times New Roman"/>
              </a:rPr>
              <a:t>units </a:t>
            </a:r>
            <a:r>
              <a:rPr b="0" lang="en-US" sz="1550" spc="12" strike="noStrike">
                <a:solidFill>
                  <a:srgbClr val="000000"/>
                </a:solidFill>
                <a:latin typeface="Times New Roman"/>
              </a:rPr>
              <a:t>with weighting</a:t>
            </a:r>
            <a:r>
              <a:rPr b="0" lang="en-US" sz="1550" spc="-52" strike="noStrike">
                <a:solidFill>
                  <a:srgbClr val="000000"/>
                </a:solidFill>
                <a:latin typeface="Times New Roman"/>
              </a:rPr>
              <a:t> </a:t>
            </a:r>
            <a:r>
              <a:rPr b="0" lang="en-US" sz="1550" spc="9" strike="noStrike">
                <a:solidFill>
                  <a:srgbClr val="000000"/>
                </a:solidFill>
                <a:latin typeface="Times New Roman"/>
              </a:rPr>
              <a:t>factors</a:t>
            </a:r>
            <a:endParaRPr b="0" lang="en-US" sz="1550" spc="-1" strike="noStrike">
              <a:latin typeface="Arial"/>
            </a:endParaRPr>
          </a:p>
        </p:txBody>
      </p:sp>
      <p:sp>
        <p:nvSpPr>
          <p:cNvPr id="423" name="PlaceHolder 1"/>
          <p:cNvSpPr>
            <a:spLocks noGrp="1"/>
          </p:cNvSpPr>
          <p:nvPr>
            <p:ph type="title"/>
          </p:nvPr>
        </p:nvSpPr>
        <p:spPr>
          <a:xfrm>
            <a:off x="1066680" y="829080"/>
            <a:ext cx="7024320" cy="1142640"/>
          </a:xfrm>
          <a:prstGeom prst="rect">
            <a:avLst/>
          </a:prstGeom>
          <a:noFill/>
          <a:ln w="0">
            <a:noFill/>
          </a:ln>
        </p:spPr>
        <p:txBody>
          <a:bodyPr anchor="b">
            <a:noAutofit/>
          </a:bodyPr>
          <a:p>
            <a:pPr>
              <a:lnSpc>
                <a:spcPct val="100000"/>
              </a:lnSpc>
            </a:pPr>
            <a:r>
              <a:rPr b="1" lang="en-US" sz="4000" spc="-1" strike="noStrike">
                <a:solidFill>
                  <a:srgbClr val="94c600"/>
                </a:solidFill>
                <a:latin typeface="Century Gothic"/>
              </a:rPr>
              <a:t>F</a:t>
            </a:r>
            <a:r>
              <a:rPr b="1" lang="en-US" sz="4000" spc="-1" strike="noStrike">
                <a:solidFill>
                  <a:srgbClr val="94c600"/>
                </a:solidFill>
                <a:latin typeface="Century Gothic"/>
              </a:rPr>
              <a:t>u</a:t>
            </a:r>
            <a:r>
              <a:rPr b="1" lang="en-US" sz="4000" spc="-1" strike="noStrike">
                <a:solidFill>
                  <a:srgbClr val="94c600"/>
                </a:solidFill>
                <a:latin typeface="Century Gothic"/>
              </a:rPr>
              <a:t>n</a:t>
            </a:r>
            <a:r>
              <a:rPr b="1" lang="en-US" sz="4000" spc="-1" strike="noStrike">
                <a:solidFill>
                  <a:srgbClr val="94c600"/>
                </a:solidFill>
                <a:latin typeface="Century Gothic"/>
              </a:rPr>
              <a:t>c</a:t>
            </a:r>
            <a:r>
              <a:rPr b="1" lang="en-US" sz="4000" spc="-1" strike="noStrike">
                <a:solidFill>
                  <a:srgbClr val="94c600"/>
                </a:solidFill>
                <a:latin typeface="Century Gothic"/>
              </a:rPr>
              <a:t>t</a:t>
            </a:r>
            <a:r>
              <a:rPr b="1" lang="en-US" sz="4000" spc="-1" strike="noStrike">
                <a:solidFill>
                  <a:srgbClr val="94c600"/>
                </a:solidFill>
                <a:latin typeface="Century Gothic"/>
              </a:rPr>
              <a:t>i</a:t>
            </a:r>
            <a:r>
              <a:rPr b="1" lang="en-US" sz="4000" spc="-1" strike="noStrike">
                <a:solidFill>
                  <a:srgbClr val="94c600"/>
                </a:solidFill>
                <a:latin typeface="Century Gothic"/>
              </a:rPr>
              <a:t>o</a:t>
            </a:r>
            <a:r>
              <a:rPr b="1" lang="en-US" sz="4000" spc="-1" strike="noStrike">
                <a:solidFill>
                  <a:srgbClr val="94c600"/>
                </a:solidFill>
                <a:latin typeface="Century Gothic"/>
              </a:rPr>
              <a:t>n</a:t>
            </a:r>
            <a:r>
              <a:rPr b="1" lang="en-US" sz="4000" spc="-1" strike="noStrike">
                <a:solidFill>
                  <a:srgbClr val="94c600"/>
                </a:solidFill>
                <a:latin typeface="Century Gothic"/>
              </a:rPr>
              <a:t>a</a:t>
            </a:r>
            <a:r>
              <a:rPr b="1" lang="en-US" sz="4000" spc="-1" strike="noStrike">
                <a:solidFill>
                  <a:srgbClr val="94c600"/>
                </a:solidFill>
                <a:latin typeface="Century Gothic"/>
              </a:rPr>
              <a:t>l </a:t>
            </a:r>
            <a:r>
              <a:rPr b="1" lang="en-US" sz="4000" spc="-1" strike="noStrike">
                <a:solidFill>
                  <a:srgbClr val="94c600"/>
                </a:solidFill>
                <a:latin typeface="Century Gothic"/>
              </a:rPr>
              <a:t>P</a:t>
            </a:r>
            <a:r>
              <a:rPr b="1" lang="en-US" sz="4000" spc="-1" strike="noStrike">
                <a:solidFill>
                  <a:srgbClr val="94c600"/>
                </a:solidFill>
                <a:latin typeface="Century Gothic"/>
              </a:rPr>
              <a:t>o</a:t>
            </a:r>
            <a:r>
              <a:rPr b="1" lang="en-US" sz="4000" spc="-1" strike="noStrike">
                <a:solidFill>
                  <a:srgbClr val="94c600"/>
                </a:solidFill>
                <a:latin typeface="Century Gothic"/>
              </a:rPr>
              <a:t>i</a:t>
            </a:r>
            <a:r>
              <a:rPr b="1" lang="en-US" sz="4000" spc="-1" strike="noStrike">
                <a:solidFill>
                  <a:srgbClr val="94c600"/>
                </a:solidFill>
                <a:latin typeface="Century Gothic"/>
              </a:rPr>
              <a:t>n</a:t>
            </a:r>
            <a:r>
              <a:rPr b="1" lang="en-US" sz="4000" spc="-1" strike="noStrike">
                <a:solidFill>
                  <a:srgbClr val="94c600"/>
                </a:solidFill>
                <a:latin typeface="Century Gothic"/>
              </a:rPr>
              <a:t>t </a:t>
            </a:r>
            <a:r>
              <a:rPr b="1" lang="en-US" sz="4000" spc="-1" strike="noStrike">
                <a:solidFill>
                  <a:srgbClr val="94c600"/>
                </a:solidFill>
                <a:latin typeface="Century Gothic"/>
              </a:rPr>
              <a:t>A</a:t>
            </a:r>
            <a:r>
              <a:rPr b="1" lang="en-US" sz="4000" spc="-1" strike="noStrike">
                <a:solidFill>
                  <a:srgbClr val="94c600"/>
                </a:solidFill>
                <a:latin typeface="Century Gothic"/>
              </a:rPr>
              <a:t>n</a:t>
            </a:r>
            <a:r>
              <a:rPr b="1" lang="en-US" sz="4000" spc="-1" strike="noStrike">
                <a:solidFill>
                  <a:srgbClr val="94c600"/>
                </a:solidFill>
                <a:latin typeface="Century Gothic"/>
              </a:rPr>
              <a:t>a</a:t>
            </a:r>
            <a:r>
              <a:rPr b="1" lang="en-US" sz="4000" spc="-1" strike="noStrike">
                <a:solidFill>
                  <a:srgbClr val="94c600"/>
                </a:solidFill>
                <a:latin typeface="Century Gothic"/>
              </a:rPr>
              <a:t>l</a:t>
            </a:r>
            <a:r>
              <a:rPr b="1" lang="en-US" sz="4000" spc="-1" strike="noStrike">
                <a:solidFill>
                  <a:srgbClr val="94c600"/>
                </a:solidFill>
                <a:latin typeface="Century Gothic"/>
              </a:rPr>
              <a:t>y</a:t>
            </a:r>
            <a:r>
              <a:rPr b="1" lang="en-US" sz="4000" spc="-1" strike="noStrike">
                <a:solidFill>
                  <a:srgbClr val="94c600"/>
                </a:solidFill>
                <a:latin typeface="Century Gothic"/>
              </a:rPr>
              <a:t>s</a:t>
            </a:r>
            <a:r>
              <a:rPr b="1" lang="en-US" sz="4000" spc="-1" strike="noStrike">
                <a:solidFill>
                  <a:srgbClr val="94c600"/>
                </a:solidFill>
                <a:latin typeface="Century Gothic"/>
              </a:rPr>
              <a:t>i</a:t>
            </a:r>
            <a:r>
              <a:rPr b="1" lang="en-US" sz="4000" spc="-1" strike="noStrike">
                <a:solidFill>
                  <a:srgbClr val="94c600"/>
                </a:solidFill>
                <a:latin typeface="Century Gothic"/>
              </a:rPr>
              <a:t>s</a:t>
            </a:r>
            <a:endParaRPr b="0" lang="en-US" sz="40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object 3"/>
          <p:cNvSpPr/>
          <p:nvPr/>
        </p:nvSpPr>
        <p:spPr>
          <a:xfrm>
            <a:off x="1248120" y="829080"/>
            <a:ext cx="83520" cy="277200"/>
          </a:xfrm>
          <a:prstGeom prst="rect">
            <a:avLst/>
          </a:prstGeom>
          <a:noFill/>
          <a:ln w="0">
            <a:noFill/>
          </a:ln>
        </p:spPr>
        <p:style>
          <a:lnRef idx="0"/>
          <a:fillRef idx="0"/>
          <a:effectRef idx="0"/>
          <a:fontRef idx="minor"/>
        </p:style>
        <p:txBody>
          <a:bodyPr lIns="0" rIns="0" tIns="12600" bIns="0" anchor="t">
            <a:spAutoFit/>
          </a:bodyPr>
          <a:p>
            <a:pPr marL="12600">
              <a:lnSpc>
                <a:spcPts val="1040"/>
              </a:lnSpc>
              <a:spcBef>
                <a:spcPts val="99"/>
              </a:spcBef>
            </a:pPr>
            <a:r>
              <a:rPr b="0" lang="en-US" sz="900" spc="-21" strike="noStrike">
                <a:solidFill>
                  <a:srgbClr val="888888"/>
                </a:solidFill>
                <a:latin typeface="Trebuchet MS"/>
              </a:rPr>
              <a:t>1</a:t>
            </a:r>
            <a:endParaRPr b="0" lang="en-US" sz="900" spc="-1" strike="noStrike">
              <a:latin typeface="Arial"/>
            </a:endParaRPr>
          </a:p>
          <a:p>
            <a:pPr marL="12600">
              <a:lnSpc>
                <a:spcPts val="1040"/>
              </a:lnSpc>
            </a:pPr>
            <a:r>
              <a:rPr b="0" lang="en-US" sz="900" spc="-21" strike="noStrike">
                <a:solidFill>
                  <a:srgbClr val="888888"/>
                </a:solidFill>
                <a:latin typeface="Trebuchet MS"/>
              </a:rPr>
              <a:t>7</a:t>
            </a:r>
            <a:endParaRPr b="0" lang="en-US" sz="900" spc="-1" strike="noStrike">
              <a:latin typeface="Arial"/>
            </a:endParaRPr>
          </a:p>
        </p:txBody>
      </p:sp>
      <p:sp>
        <p:nvSpPr>
          <p:cNvPr id="425" name="object 4"/>
          <p:cNvSpPr/>
          <p:nvPr/>
        </p:nvSpPr>
        <p:spPr>
          <a:xfrm>
            <a:off x="687240" y="1315080"/>
            <a:ext cx="7837560" cy="4803120"/>
          </a:xfrm>
          <a:prstGeom prst="rect">
            <a:avLst/>
          </a:prstGeom>
          <a:blipFill rotWithShape="0">
            <a:blip r:embed="rId1"/>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object 2"/>
          <p:cNvSpPr/>
          <p:nvPr/>
        </p:nvSpPr>
        <p:spPr>
          <a:xfrm>
            <a:off x="1795320" y="2408400"/>
            <a:ext cx="4445280" cy="334440"/>
          </a:xfrm>
          <a:prstGeom prst="rect">
            <a:avLst/>
          </a:prstGeom>
          <a:noFill/>
          <a:ln w="0">
            <a:noFill/>
          </a:ln>
        </p:spPr>
        <p:style>
          <a:lnRef idx="0"/>
          <a:fillRef idx="0"/>
          <a:effectRef idx="0"/>
          <a:fontRef idx="minor"/>
        </p:style>
        <p:txBody>
          <a:bodyPr lIns="0" rIns="0" tIns="14040" bIns="0" anchor="t">
            <a:spAutoFit/>
          </a:bodyPr>
          <a:p>
            <a:pPr marL="12600">
              <a:lnSpc>
                <a:spcPct val="100000"/>
              </a:lnSpc>
              <a:spcBef>
                <a:spcPts val="111"/>
              </a:spcBef>
              <a:tabLst>
                <a:tab algn="l" pos="641880"/>
                <a:tab algn="l" pos="1926720"/>
                <a:tab algn="l" pos="2870280"/>
                <a:tab algn="l" pos="3409920"/>
              </a:tabLst>
            </a:pPr>
            <a:r>
              <a:rPr b="0" lang="en-US" sz="2100" spc="4" strike="noStrike">
                <a:solidFill>
                  <a:srgbClr val="640064"/>
                </a:solidFill>
                <a:latin typeface="Times New Roman"/>
              </a:rPr>
              <a:t>The</a:t>
            </a:r>
            <a:r>
              <a:rPr b="0" lang="en-US" sz="2100" spc="4" strike="noStrike">
                <a:solidFill>
                  <a:srgbClr val="640064"/>
                </a:solidFill>
                <a:latin typeface="Times New Roman"/>
              </a:rPr>
              <a:t>	</a:t>
            </a:r>
            <a:r>
              <a:rPr b="0" lang="en-US" sz="2100" spc="-7" strike="noStrike">
                <a:solidFill>
                  <a:srgbClr val="640064"/>
                </a:solidFill>
                <a:latin typeface="Times New Roman"/>
              </a:rPr>
              <a:t>weighting</a:t>
            </a:r>
            <a:r>
              <a:rPr b="0" lang="en-US" sz="2100" spc="-7" strike="noStrike">
                <a:solidFill>
                  <a:srgbClr val="640064"/>
                </a:solidFill>
                <a:latin typeface="Times New Roman"/>
              </a:rPr>
              <a:t>	</a:t>
            </a:r>
            <a:r>
              <a:rPr b="0" lang="en-US" sz="2100" spc="-7" strike="noStrike">
                <a:solidFill>
                  <a:srgbClr val="640064"/>
                </a:solidFill>
                <a:latin typeface="Times New Roman"/>
              </a:rPr>
              <a:t>factors</a:t>
            </a:r>
            <a:r>
              <a:rPr b="0" lang="en-US" sz="2100" spc="-7" strike="noStrike">
                <a:solidFill>
                  <a:srgbClr val="640064"/>
                </a:solidFill>
                <a:latin typeface="Times New Roman"/>
              </a:rPr>
              <a:t>	</a:t>
            </a:r>
            <a:r>
              <a:rPr b="0" lang="en-US" sz="2100" spc="-7" strike="noStrike">
                <a:solidFill>
                  <a:srgbClr val="640064"/>
                </a:solidFill>
                <a:latin typeface="Times New Roman"/>
              </a:rPr>
              <a:t>are</a:t>
            </a:r>
            <a:r>
              <a:rPr b="0" lang="en-US" sz="2100" spc="-7" strike="noStrike">
                <a:solidFill>
                  <a:srgbClr val="640064"/>
                </a:solidFill>
                <a:latin typeface="Times New Roman"/>
              </a:rPr>
              <a:t>	</a:t>
            </a:r>
            <a:r>
              <a:rPr b="0" lang="en-US" sz="2100" spc="-7" strike="noStrike">
                <a:solidFill>
                  <a:srgbClr val="640064"/>
                </a:solidFill>
                <a:latin typeface="Times New Roman"/>
              </a:rPr>
              <a:t>identified</a:t>
            </a:r>
            <a:endParaRPr b="0" lang="en-US" sz="2100" spc="-1" strike="noStrike">
              <a:latin typeface="Arial"/>
            </a:endParaRPr>
          </a:p>
        </p:txBody>
      </p:sp>
      <p:sp>
        <p:nvSpPr>
          <p:cNvPr id="427" name="object 3"/>
          <p:cNvSpPr/>
          <p:nvPr/>
        </p:nvSpPr>
        <p:spPr>
          <a:xfrm>
            <a:off x="6430680" y="2408400"/>
            <a:ext cx="816120" cy="334440"/>
          </a:xfrm>
          <a:prstGeom prst="rect">
            <a:avLst/>
          </a:prstGeom>
          <a:noFill/>
          <a:ln w="0">
            <a:noFill/>
          </a:ln>
        </p:spPr>
        <p:style>
          <a:lnRef idx="0"/>
          <a:fillRef idx="0"/>
          <a:effectRef idx="0"/>
          <a:fontRef idx="minor"/>
        </p:style>
        <p:txBody>
          <a:bodyPr lIns="0" rIns="0" tIns="14040" bIns="0" anchor="t">
            <a:spAutoFit/>
          </a:bodyPr>
          <a:p>
            <a:pPr marL="12600">
              <a:lnSpc>
                <a:spcPct val="100000"/>
              </a:lnSpc>
              <a:spcBef>
                <a:spcPts val="111"/>
              </a:spcBef>
              <a:tabLst>
                <a:tab algn="l" pos="535320"/>
              </a:tabLst>
            </a:pPr>
            <a:r>
              <a:rPr b="0" lang="en-US" sz="2100" spc="-12" strike="noStrike">
                <a:solidFill>
                  <a:srgbClr val="640064"/>
                </a:solidFill>
                <a:latin typeface="Times New Roman"/>
              </a:rPr>
              <a:t>fo</a:t>
            </a:r>
            <a:r>
              <a:rPr b="0" lang="en-US" sz="2100" spc="-1" strike="noStrike">
                <a:solidFill>
                  <a:srgbClr val="640064"/>
                </a:solidFill>
                <a:latin typeface="Times New Roman"/>
              </a:rPr>
              <a:t>r</a:t>
            </a:r>
            <a:r>
              <a:rPr b="0" lang="en-US" sz="2100" spc="-1" strike="noStrike">
                <a:solidFill>
                  <a:srgbClr val="640064"/>
                </a:solidFill>
                <a:latin typeface="Times New Roman"/>
              </a:rPr>
              <a:t>	</a:t>
            </a:r>
            <a:r>
              <a:rPr b="0" lang="en-US" sz="2100" spc="-1" strike="noStrike">
                <a:solidFill>
                  <a:srgbClr val="640064"/>
                </a:solidFill>
                <a:latin typeface="Times New Roman"/>
              </a:rPr>
              <a:t>all</a:t>
            </a:r>
            <a:endParaRPr b="0" lang="en-US" sz="2100" spc="-1" strike="noStrike">
              <a:latin typeface="Arial"/>
            </a:endParaRPr>
          </a:p>
        </p:txBody>
      </p:sp>
      <p:sp>
        <p:nvSpPr>
          <p:cNvPr id="428" name="object 4"/>
          <p:cNvSpPr/>
          <p:nvPr/>
        </p:nvSpPr>
        <p:spPr>
          <a:xfrm>
            <a:off x="1795320" y="2729520"/>
            <a:ext cx="5457960" cy="1303560"/>
          </a:xfrm>
          <a:prstGeom prst="rect">
            <a:avLst/>
          </a:prstGeom>
          <a:noFill/>
          <a:ln w="0">
            <a:noFill/>
          </a:ln>
        </p:spPr>
        <p:style>
          <a:lnRef idx="0"/>
          <a:fillRef idx="0"/>
          <a:effectRef idx="0"/>
          <a:fontRef idx="minor"/>
        </p:style>
        <p:txBody>
          <a:bodyPr lIns="0" rIns="0" tIns="11520" bIns="0" anchor="t">
            <a:spAutoFit/>
          </a:bodyPr>
          <a:p>
            <a:pPr marL="12600" algn="just">
              <a:lnSpc>
                <a:spcPct val="101000"/>
              </a:lnSpc>
              <a:spcBef>
                <a:spcPts val="91"/>
              </a:spcBef>
            </a:pPr>
            <a:r>
              <a:rPr b="0" lang="en-US" sz="2100" spc="-1" strike="noStrike">
                <a:solidFill>
                  <a:srgbClr val="640064"/>
                </a:solidFill>
                <a:latin typeface="Times New Roman"/>
              </a:rPr>
              <a:t>functional </a:t>
            </a:r>
            <a:r>
              <a:rPr b="0" lang="en-US" sz="2100" spc="4" strike="noStrike">
                <a:solidFill>
                  <a:srgbClr val="640064"/>
                </a:solidFill>
                <a:latin typeface="Times New Roman"/>
              </a:rPr>
              <a:t>units and </a:t>
            </a:r>
            <a:r>
              <a:rPr b="0" lang="en-US" sz="2100" spc="-1" strike="noStrike">
                <a:solidFill>
                  <a:srgbClr val="640064"/>
                </a:solidFill>
                <a:latin typeface="Times New Roman"/>
              </a:rPr>
              <a:t>multiplied with </a:t>
            </a:r>
            <a:r>
              <a:rPr b="0" lang="en-US" sz="2100" spc="4" strike="noStrike">
                <a:solidFill>
                  <a:srgbClr val="640064"/>
                </a:solidFill>
                <a:latin typeface="Times New Roman"/>
              </a:rPr>
              <a:t>the </a:t>
            </a:r>
            <a:r>
              <a:rPr b="0" lang="en-US" sz="2100" spc="-1" strike="noStrike">
                <a:solidFill>
                  <a:srgbClr val="640064"/>
                </a:solidFill>
                <a:latin typeface="Times New Roman"/>
              </a:rPr>
              <a:t>functional  </a:t>
            </a:r>
            <a:r>
              <a:rPr b="0" lang="en-US" sz="2100" spc="4" strike="noStrike">
                <a:solidFill>
                  <a:srgbClr val="640064"/>
                </a:solidFill>
                <a:latin typeface="Times New Roman"/>
              </a:rPr>
              <a:t>units </a:t>
            </a:r>
            <a:r>
              <a:rPr b="0" lang="en-US" sz="2100" spc="-12" strike="noStrike">
                <a:solidFill>
                  <a:srgbClr val="640064"/>
                </a:solidFill>
                <a:latin typeface="Times New Roman"/>
              </a:rPr>
              <a:t>accordingly. </a:t>
            </a:r>
            <a:r>
              <a:rPr b="0" lang="en-US" sz="2100" spc="4" strike="noStrike">
                <a:solidFill>
                  <a:srgbClr val="640064"/>
                </a:solidFill>
                <a:latin typeface="Times New Roman"/>
              </a:rPr>
              <a:t>The </a:t>
            </a:r>
            <a:r>
              <a:rPr b="0" lang="en-US" sz="2100" spc="-1" strike="noStrike">
                <a:solidFill>
                  <a:srgbClr val="640064"/>
                </a:solidFill>
                <a:latin typeface="Times New Roman"/>
              </a:rPr>
              <a:t>procedure for the  </a:t>
            </a:r>
            <a:r>
              <a:rPr b="0" lang="en-US" sz="2100" spc="4" strike="noStrike">
                <a:solidFill>
                  <a:srgbClr val="640064"/>
                </a:solidFill>
                <a:latin typeface="Times New Roman"/>
              </a:rPr>
              <a:t>calculation of </a:t>
            </a:r>
            <a:r>
              <a:rPr b="0" lang="en-US" sz="2100" spc="-1" strike="noStrike">
                <a:solidFill>
                  <a:srgbClr val="640064"/>
                </a:solidFill>
                <a:latin typeface="Times New Roman"/>
              </a:rPr>
              <a:t>Unadjusted </a:t>
            </a:r>
            <a:r>
              <a:rPr b="0" lang="en-US" sz="2100" spc="4" strike="noStrike">
                <a:solidFill>
                  <a:srgbClr val="640064"/>
                </a:solidFill>
                <a:latin typeface="Times New Roman"/>
              </a:rPr>
              <a:t>Function Point </a:t>
            </a:r>
            <a:r>
              <a:rPr b="0" lang="en-US" sz="2100" spc="-1" strike="noStrike">
                <a:solidFill>
                  <a:srgbClr val="640064"/>
                </a:solidFill>
                <a:latin typeface="Times New Roman"/>
              </a:rPr>
              <a:t>(UFP) is  </a:t>
            </a:r>
            <a:r>
              <a:rPr b="0" lang="en-US" sz="2100" spc="4" strike="noStrike">
                <a:solidFill>
                  <a:srgbClr val="640064"/>
                </a:solidFill>
                <a:latin typeface="Times New Roman"/>
              </a:rPr>
              <a:t>given </a:t>
            </a:r>
            <a:r>
              <a:rPr b="0" lang="en-US" sz="2100" spc="-1" strike="noStrike">
                <a:solidFill>
                  <a:srgbClr val="640064"/>
                </a:solidFill>
                <a:latin typeface="Times New Roman"/>
              </a:rPr>
              <a:t>in table shown</a:t>
            </a:r>
            <a:r>
              <a:rPr b="0" lang="en-US" sz="2100" spc="4" strike="noStrike">
                <a:solidFill>
                  <a:srgbClr val="640064"/>
                </a:solidFill>
                <a:latin typeface="Times New Roman"/>
              </a:rPr>
              <a:t> </a:t>
            </a:r>
            <a:r>
              <a:rPr b="0" lang="en-US" sz="2100" spc="-1" strike="noStrike">
                <a:solidFill>
                  <a:srgbClr val="640064"/>
                </a:solidFill>
                <a:latin typeface="Times New Roman"/>
              </a:rPr>
              <a:t>above.</a:t>
            </a:r>
            <a:endParaRPr b="0" lang="en-US" sz="2100" spc="-1" strike="noStrike">
              <a:latin typeface="Arial"/>
            </a:endParaRPr>
          </a:p>
        </p:txBody>
      </p:sp>
      <p:sp>
        <p:nvSpPr>
          <p:cNvPr id="429" name="object 6"/>
          <p:cNvSpPr/>
          <p:nvPr/>
        </p:nvSpPr>
        <p:spPr>
          <a:xfrm>
            <a:off x="1248120" y="829080"/>
            <a:ext cx="83520" cy="277200"/>
          </a:xfrm>
          <a:prstGeom prst="rect">
            <a:avLst/>
          </a:prstGeom>
          <a:noFill/>
          <a:ln w="0">
            <a:noFill/>
          </a:ln>
        </p:spPr>
        <p:style>
          <a:lnRef idx="0"/>
          <a:fillRef idx="0"/>
          <a:effectRef idx="0"/>
          <a:fontRef idx="minor"/>
        </p:style>
        <p:txBody>
          <a:bodyPr lIns="0" rIns="0" tIns="12600" bIns="0" anchor="t">
            <a:spAutoFit/>
          </a:bodyPr>
          <a:p>
            <a:pPr marL="12600">
              <a:lnSpc>
                <a:spcPts val="1040"/>
              </a:lnSpc>
              <a:spcBef>
                <a:spcPts val="99"/>
              </a:spcBef>
            </a:pPr>
            <a:r>
              <a:rPr b="0" lang="en-US" sz="900" spc="-21" strike="noStrike">
                <a:solidFill>
                  <a:srgbClr val="888888"/>
                </a:solidFill>
                <a:latin typeface="Trebuchet MS"/>
              </a:rPr>
              <a:t>1</a:t>
            </a:r>
            <a:endParaRPr b="0" lang="en-US" sz="900" spc="-1" strike="noStrike">
              <a:latin typeface="Arial"/>
            </a:endParaRPr>
          </a:p>
          <a:p>
            <a:pPr marL="12600">
              <a:lnSpc>
                <a:spcPts val="1040"/>
              </a:lnSpc>
            </a:pPr>
            <a:r>
              <a:rPr b="0" lang="en-US" sz="900" spc="-21" strike="noStrike">
                <a:solidFill>
                  <a:srgbClr val="888888"/>
                </a:solidFill>
                <a:latin typeface="Trebuchet MS"/>
              </a:rPr>
              <a:t>8</a:t>
            </a:r>
            <a:endParaRPr b="0" lang="en-US" sz="900" spc="-1" strike="noStrike">
              <a:latin typeface="Arial"/>
            </a:endParaRPr>
          </a:p>
        </p:txBody>
      </p:sp>
      <p:sp>
        <p:nvSpPr>
          <p:cNvPr id="430" name="PlaceHolder 1"/>
          <p:cNvSpPr>
            <a:spLocks noGrp="1"/>
          </p:cNvSpPr>
          <p:nvPr>
            <p:ph type="title"/>
          </p:nvPr>
        </p:nvSpPr>
        <p:spPr>
          <a:xfrm>
            <a:off x="1066680" y="829080"/>
            <a:ext cx="7024320" cy="1142640"/>
          </a:xfrm>
          <a:prstGeom prst="rect">
            <a:avLst/>
          </a:prstGeom>
          <a:noFill/>
          <a:ln w="0">
            <a:noFill/>
          </a:ln>
        </p:spPr>
        <p:txBody>
          <a:bodyPr anchor="b">
            <a:noAutofit/>
          </a:bodyPr>
          <a:p>
            <a:pPr>
              <a:lnSpc>
                <a:spcPct val="100000"/>
              </a:lnSpc>
            </a:pPr>
            <a:r>
              <a:rPr b="1" lang="en-US" sz="4000" spc="-1" strike="noStrike">
                <a:solidFill>
                  <a:srgbClr val="94c600"/>
                </a:solidFill>
                <a:latin typeface="Century Gothic"/>
              </a:rPr>
              <a:t>F</a:t>
            </a:r>
            <a:r>
              <a:rPr b="1" lang="en-US" sz="4000" spc="-1" strike="noStrike">
                <a:solidFill>
                  <a:srgbClr val="94c600"/>
                </a:solidFill>
                <a:latin typeface="Century Gothic"/>
              </a:rPr>
              <a:t>u</a:t>
            </a:r>
            <a:r>
              <a:rPr b="1" lang="en-US" sz="4000" spc="-1" strike="noStrike">
                <a:solidFill>
                  <a:srgbClr val="94c600"/>
                </a:solidFill>
                <a:latin typeface="Century Gothic"/>
              </a:rPr>
              <a:t>n</a:t>
            </a:r>
            <a:r>
              <a:rPr b="1" lang="en-US" sz="4000" spc="-1" strike="noStrike">
                <a:solidFill>
                  <a:srgbClr val="94c600"/>
                </a:solidFill>
                <a:latin typeface="Century Gothic"/>
              </a:rPr>
              <a:t>c</a:t>
            </a:r>
            <a:r>
              <a:rPr b="1" lang="en-US" sz="4000" spc="-1" strike="noStrike">
                <a:solidFill>
                  <a:srgbClr val="94c600"/>
                </a:solidFill>
                <a:latin typeface="Century Gothic"/>
              </a:rPr>
              <a:t>t</a:t>
            </a:r>
            <a:r>
              <a:rPr b="1" lang="en-US" sz="4000" spc="-1" strike="noStrike">
                <a:solidFill>
                  <a:srgbClr val="94c600"/>
                </a:solidFill>
                <a:latin typeface="Century Gothic"/>
              </a:rPr>
              <a:t>i</a:t>
            </a:r>
            <a:r>
              <a:rPr b="1" lang="en-US" sz="4000" spc="-1" strike="noStrike">
                <a:solidFill>
                  <a:srgbClr val="94c600"/>
                </a:solidFill>
                <a:latin typeface="Century Gothic"/>
              </a:rPr>
              <a:t>o</a:t>
            </a:r>
            <a:r>
              <a:rPr b="1" lang="en-US" sz="4000" spc="-1" strike="noStrike">
                <a:solidFill>
                  <a:srgbClr val="94c600"/>
                </a:solidFill>
                <a:latin typeface="Century Gothic"/>
              </a:rPr>
              <a:t>n</a:t>
            </a:r>
            <a:r>
              <a:rPr b="1" lang="en-US" sz="4000" spc="-1" strike="noStrike">
                <a:solidFill>
                  <a:srgbClr val="94c600"/>
                </a:solidFill>
                <a:latin typeface="Century Gothic"/>
              </a:rPr>
              <a:t>a</a:t>
            </a:r>
            <a:r>
              <a:rPr b="1" lang="en-US" sz="4000" spc="-1" strike="noStrike">
                <a:solidFill>
                  <a:srgbClr val="94c600"/>
                </a:solidFill>
                <a:latin typeface="Century Gothic"/>
              </a:rPr>
              <a:t>l </a:t>
            </a:r>
            <a:r>
              <a:rPr b="1" lang="en-US" sz="4000" spc="-1" strike="noStrike">
                <a:solidFill>
                  <a:srgbClr val="94c600"/>
                </a:solidFill>
                <a:latin typeface="Century Gothic"/>
              </a:rPr>
              <a:t>P</a:t>
            </a:r>
            <a:r>
              <a:rPr b="1" lang="en-US" sz="4000" spc="-1" strike="noStrike">
                <a:solidFill>
                  <a:srgbClr val="94c600"/>
                </a:solidFill>
                <a:latin typeface="Century Gothic"/>
              </a:rPr>
              <a:t>o</a:t>
            </a:r>
            <a:r>
              <a:rPr b="1" lang="en-US" sz="4000" spc="-1" strike="noStrike">
                <a:solidFill>
                  <a:srgbClr val="94c600"/>
                </a:solidFill>
                <a:latin typeface="Century Gothic"/>
              </a:rPr>
              <a:t>i</a:t>
            </a:r>
            <a:r>
              <a:rPr b="1" lang="en-US" sz="4000" spc="-1" strike="noStrike">
                <a:solidFill>
                  <a:srgbClr val="94c600"/>
                </a:solidFill>
                <a:latin typeface="Century Gothic"/>
              </a:rPr>
              <a:t>n</a:t>
            </a:r>
            <a:r>
              <a:rPr b="1" lang="en-US" sz="4000" spc="-1" strike="noStrike">
                <a:solidFill>
                  <a:srgbClr val="94c600"/>
                </a:solidFill>
                <a:latin typeface="Century Gothic"/>
              </a:rPr>
              <a:t>t </a:t>
            </a:r>
            <a:r>
              <a:rPr b="1" lang="en-US" sz="4000" spc="-1" strike="noStrike">
                <a:solidFill>
                  <a:srgbClr val="94c600"/>
                </a:solidFill>
                <a:latin typeface="Century Gothic"/>
              </a:rPr>
              <a:t>A</a:t>
            </a:r>
            <a:r>
              <a:rPr b="1" lang="en-US" sz="4000" spc="-1" strike="noStrike">
                <a:solidFill>
                  <a:srgbClr val="94c600"/>
                </a:solidFill>
                <a:latin typeface="Century Gothic"/>
              </a:rPr>
              <a:t>n</a:t>
            </a:r>
            <a:r>
              <a:rPr b="1" lang="en-US" sz="4000" spc="-1" strike="noStrike">
                <a:solidFill>
                  <a:srgbClr val="94c600"/>
                </a:solidFill>
                <a:latin typeface="Century Gothic"/>
              </a:rPr>
              <a:t>a</a:t>
            </a:r>
            <a:r>
              <a:rPr b="1" lang="en-US" sz="4000" spc="-1" strike="noStrike">
                <a:solidFill>
                  <a:srgbClr val="94c600"/>
                </a:solidFill>
                <a:latin typeface="Century Gothic"/>
              </a:rPr>
              <a:t>l</a:t>
            </a:r>
            <a:r>
              <a:rPr b="1" lang="en-US" sz="4000" spc="-1" strike="noStrike">
                <a:solidFill>
                  <a:srgbClr val="94c600"/>
                </a:solidFill>
                <a:latin typeface="Century Gothic"/>
              </a:rPr>
              <a:t>y</a:t>
            </a:r>
            <a:r>
              <a:rPr b="1" lang="en-US" sz="4000" spc="-1" strike="noStrike">
                <a:solidFill>
                  <a:srgbClr val="94c600"/>
                </a:solidFill>
                <a:latin typeface="Century Gothic"/>
              </a:rPr>
              <a:t>s</a:t>
            </a:r>
            <a:r>
              <a:rPr b="1" lang="en-US" sz="4000" spc="-1" strike="noStrike">
                <a:solidFill>
                  <a:srgbClr val="94c600"/>
                </a:solidFill>
                <a:latin typeface="Century Gothic"/>
              </a:rPr>
              <a:t>i</a:t>
            </a:r>
            <a:r>
              <a:rPr b="1" lang="en-US" sz="4000" spc="-1" strike="noStrike">
                <a:solidFill>
                  <a:srgbClr val="94c600"/>
                </a:solidFill>
                <a:latin typeface="Century Gothic"/>
              </a:rPr>
              <a:t>s</a:t>
            </a:r>
            <a:endParaRPr b="0" lang="en-US" sz="40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object 2"/>
          <p:cNvSpPr/>
          <p:nvPr/>
        </p:nvSpPr>
        <p:spPr>
          <a:xfrm>
            <a:off x="1730880" y="2070720"/>
            <a:ext cx="5625000" cy="3387240"/>
          </a:xfrm>
          <a:prstGeom prst="rect">
            <a:avLst/>
          </a:prstGeom>
          <a:noFill/>
          <a:ln w="0">
            <a:noFill/>
          </a:ln>
        </p:spPr>
        <p:style>
          <a:lnRef idx="0"/>
          <a:fillRef idx="0"/>
          <a:effectRef idx="0"/>
          <a:fontRef idx="minor"/>
        </p:style>
        <p:txBody>
          <a:bodyPr lIns="0" rIns="0" tIns="11520" bIns="0" anchor="t">
            <a:spAutoFit/>
          </a:bodyPr>
          <a:p>
            <a:pPr marL="78120">
              <a:lnSpc>
                <a:spcPct val="101000"/>
              </a:lnSpc>
              <a:spcBef>
                <a:spcPts val="91"/>
              </a:spcBef>
            </a:pPr>
            <a:r>
              <a:rPr b="0" lang="en-US" sz="1700" spc="4" strike="noStrike">
                <a:solidFill>
                  <a:srgbClr val="cc6400"/>
                </a:solidFill>
                <a:latin typeface="Times New Roman"/>
              </a:rPr>
              <a:t>The </a:t>
            </a:r>
            <a:r>
              <a:rPr b="0" lang="en-US" sz="1700" spc="-1" strike="noStrike">
                <a:solidFill>
                  <a:srgbClr val="cc6400"/>
                </a:solidFill>
                <a:latin typeface="Times New Roman"/>
              </a:rPr>
              <a:t>procedure for the </a:t>
            </a:r>
            <a:r>
              <a:rPr b="0" lang="en-US" sz="1700" spc="4" strike="noStrike">
                <a:solidFill>
                  <a:srgbClr val="cc6400"/>
                </a:solidFill>
                <a:latin typeface="Times New Roman"/>
              </a:rPr>
              <a:t>calculation of UFP in </a:t>
            </a:r>
            <a:r>
              <a:rPr b="0" lang="en-US" sz="1700" spc="-1" strike="noStrike">
                <a:solidFill>
                  <a:srgbClr val="cc6400"/>
                </a:solidFill>
                <a:latin typeface="Times New Roman"/>
              </a:rPr>
              <a:t>mathematical  </a:t>
            </a:r>
            <a:r>
              <a:rPr b="0" lang="en-US" sz="1700" spc="4" strike="noStrike">
                <a:solidFill>
                  <a:srgbClr val="cc6400"/>
                </a:solidFill>
                <a:latin typeface="Times New Roman"/>
              </a:rPr>
              <a:t>form is given</a:t>
            </a:r>
            <a:r>
              <a:rPr b="0" lang="en-US" sz="1700" spc="-26" strike="noStrike">
                <a:solidFill>
                  <a:srgbClr val="cc6400"/>
                </a:solidFill>
                <a:latin typeface="Times New Roman"/>
              </a:rPr>
              <a:t> </a:t>
            </a:r>
            <a:r>
              <a:rPr b="0" lang="en-US" sz="1700" spc="4" strike="noStrike">
                <a:solidFill>
                  <a:srgbClr val="cc6400"/>
                </a:solidFill>
                <a:latin typeface="Times New Roman"/>
              </a:rPr>
              <a:t>below:</a:t>
            </a:r>
            <a:endParaRPr b="0" lang="en-US" sz="1700" spc="-1" strike="noStrike">
              <a:latin typeface="Arial"/>
            </a:endParaRPr>
          </a:p>
          <a:p>
            <a:pPr algn="ctr">
              <a:lnSpc>
                <a:spcPts val="1536"/>
              </a:lnSpc>
              <a:spcBef>
                <a:spcPts val="371"/>
              </a:spcBef>
              <a:tabLst>
                <a:tab algn="l" pos="452880"/>
              </a:tabLst>
            </a:pPr>
            <a:r>
              <a:rPr b="0" lang="en-US" sz="1700" spc="4" strike="noStrike">
                <a:solidFill>
                  <a:srgbClr val="000000"/>
                </a:solidFill>
                <a:latin typeface="Times New Roman"/>
              </a:rPr>
              <a:t>5</a:t>
            </a:r>
            <a:r>
              <a:rPr b="0" lang="en-US" sz="1700" spc="4" strike="noStrike">
                <a:solidFill>
                  <a:srgbClr val="000000"/>
                </a:solidFill>
                <a:latin typeface="Times New Roman"/>
              </a:rPr>
              <a:t>	</a:t>
            </a:r>
            <a:r>
              <a:rPr b="0" lang="en-US" sz="1700" spc="4" strike="noStrike">
                <a:solidFill>
                  <a:srgbClr val="000000"/>
                </a:solidFill>
                <a:latin typeface="Times New Roman"/>
              </a:rPr>
              <a:t>3</a:t>
            </a:r>
            <a:endParaRPr b="0" lang="en-US" sz="1700" spc="-1" strike="noStrike">
              <a:latin typeface="Arial"/>
            </a:endParaRPr>
          </a:p>
          <a:p>
            <a:pPr algn="ctr">
              <a:lnSpc>
                <a:spcPts val="4836"/>
              </a:lnSpc>
              <a:tabLst>
                <a:tab algn="l" pos="452880"/>
              </a:tabLst>
            </a:pPr>
            <a:r>
              <a:rPr b="0" i="1" lang="en-US" sz="2950" spc="-7" strike="noStrike">
                <a:solidFill>
                  <a:srgbClr val="000000"/>
                </a:solidFill>
                <a:latin typeface="Times New Roman"/>
              </a:rPr>
              <a:t>U</a:t>
            </a:r>
            <a:r>
              <a:rPr b="0" i="1" lang="en-US" sz="2950" spc="4" strike="noStrike">
                <a:solidFill>
                  <a:srgbClr val="000000"/>
                </a:solidFill>
                <a:latin typeface="Times New Roman"/>
              </a:rPr>
              <a:t>F</a:t>
            </a:r>
            <a:r>
              <a:rPr b="0" i="1" lang="en-US" sz="2950" spc="-7" strike="noStrike">
                <a:solidFill>
                  <a:srgbClr val="000000"/>
                </a:solidFill>
                <a:latin typeface="Times New Roman"/>
              </a:rPr>
              <a:t>P</a:t>
            </a:r>
            <a:r>
              <a:rPr b="0" i="1" lang="en-US" sz="2950" spc="-12" strike="noStrike">
                <a:solidFill>
                  <a:srgbClr val="000000"/>
                </a:solidFill>
                <a:latin typeface="Times New Roman"/>
              </a:rPr>
              <a:t> </a:t>
            </a:r>
            <a:r>
              <a:rPr b="0" lang="en-US" sz="2950" spc="-7" strike="noStrike">
                <a:solidFill>
                  <a:srgbClr val="000000"/>
                </a:solidFill>
                <a:latin typeface="Symbol"/>
              </a:rPr>
              <a:t></a:t>
            </a:r>
            <a:r>
              <a:rPr b="0" lang="en-US" sz="2950" spc="18" strike="noStrike">
                <a:solidFill>
                  <a:srgbClr val="000000"/>
                </a:solidFill>
                <a:latin typeface="Times New Roman"/>
              </a:rPr>
              <a:t> </a:t>
            </a:r>
            <a:r>
              <a:rPr b="0" lang="en-US" sz="6679" spc="194" strike="noStrike" baseline="-7000">
                <a:solidFill>
                  <a:srgbClr val="000000"/>
                </a:solidFill>
                <a:latin typeface="Verdana"/>
              </a:rPr>
              <a:t>∑</a:t>
            </a:r>
            <a:r>
              <a:rPr b="0" lang="en-US" sz="6679" spc="389" strike="noStrike" baseline="-7000">
                <a:solidFill>
                  <a:srgbClr val="000000"/>
                </a:solidFill>
                <a:latin typeface="Verdana"/>
              </a:rPr>
              <a:t>∑</a:t>
            </a:r>
            <a:r>
              <a:rPr b="0" i="1" lang="en-US" sz="2950" spc="49" strike="noStrike">
                <a:solidFill>
                  <a:srgbClr val="000000"/>
                </a:solidFill>
                <a:latin typeface="Times New Roman"/>
              </a:rPr>
              <a:t>Z</a:t>
            </a:r>
            <a:r>
              <a:rPr b="0" i="1" lang="en-US" sz="2550" spc="94" strike="noStrike" baseline="-19000">
                <a:solidFill>
                  <a:srgbClr val="000000"/>
                </a:solidFill>
                <a:latin typeface="Times New Roman"/>
              </a:rPr>
              <a:t>i</a:t>
            </a:r>
            <a:r>
              <a:rPr b="0" i="1" lang="en-US" sz="2550" spc="4" strike="noStrike" baseline="-19000">
                <a:solidFill>
                  <a:srgbClr val="000000"/>
                </a:solidFill>
                <a:latin typeface="Times New Roman"/>
              </a:rPr>
              <a:t>j</a:t>
            </a:r>
            <a:r>
              <a:rPr b="0" i="1" lang="en-US" sz="2550" spc="134" strike="noStrike" baseline="-19000">
                <a:solidFill>
                  <a:srgbClr val="000000"/>
                </a:solidFill>
                <a:latin typeface="Times New Roman"/>
              </a:rPr>
              <a:t> </a:t>
            </a:r>
            <a:r>
              <a:rPr b="0" i="1" lang="en-US" sz="2950" spc="-55" strike="noStrike">
                <a:solidFill>
                  <a:srgbClr val="000000"/>
                </a:solidFill>
                <a:latin typeface="Times New Roman"/>
              </a:rPr>
              <a:t>w</a:t>
            </a:r>
            <a:r>
              <a:rPr b="0" i="1" lang="en-US" sz="2550" spc="-46" strike="noStrike" baseline="-19000">
                <a:solidFill>
                  <a:srgbClr val="000000"/>
                </a:solidFill>
                <a:latin typeface="Times New Roman"/>
              </a:rPr>
              <a:t>ij</a:t>
            </a:r>
            <a:endParaRPr b="0" lang="en-US" sz="2550" spc="-1" strike="noStrike">
              <a:latin typeface="Arial"/>
            </a:endParaRPr>
          </a:p>
          <a:p>
            <a:pPr algn="ctr">
              <a:lnSpc>
                <a:spcPct val="100000"/>
              </a:lnSpc>
              <a:spcBef>
                <a:spcPts val="201"/>
              </a:spcBef>
              <a:tabLst>
                <a:tab algn="l" pos="429840"/>
              </a:tabLst>
            </a:pPr>
            <a:r>
              <a:rPr b="0" i="1" lang="en-US" sz="1700" spc="9" strike="noStrike">
                <a:solidFill>
                  <a:srgbClr val="000000"/>
                </a:solidFill>
                <a:latin typeface="Times New Roman"/>
              </a:rPr>
              <a:t>i</a:t>
            </a:r>
            <a:r>
              <a:rPr b="0" lang="en-US" sz="1700" spc="9" strike="noStrike">
                <a:solidFill>
                  <a:srgbClr val="000000"/>
                </a:solidFill>
                <a:latin typeface="Symbol"/>
              </a:rPr>
              <a:t></a:t>
            </a:r>
            <a:r>
              <a:rPr b="0" lang="en-US" sz="1700" spc="9" strike="noStrike">
                <a:solidFill>
                  <a:srgbClr val="000000"/>
                </a:solidFill>
                <a:latin typeface="Times New Roman"/>
              </a:rPr>
              <a:t>1</a:t>
            </a:r>
            <a:r>
              <a:rPr b="0" lang="en-US" sz="1700" spc="9" strike="noStrike">
                <a:solidFill>
                  <a:srgbClr val="000000"/>
                </a:solidFill>
                <a:latin typeface="Times New Roman"/>
              </a:rPr>
              <a:t>	</a:t>
            </a:r>
            <a:r>
              <a:rPr b="0" i="1" lang="en-US" sz="1700" spc="4" strike="noStrike">
                <a:solidFill>
                  <a:srgbClr val="000000"/>
                </a:solidFill>
                <a:latin typeface="Times New Roman"/>
              </a:rPr>
              <a:t>J</a:t>
            </a:r>
            <a:r>
              <a:rPr b="0" i="1" lang="en-US" sz="1700" spc="-126" strike="noStrike">
                <a:solidFill>
                  <a:srgbClr val="000000"/>
                </a:solidFill>
                <a:latin typeface="Times New Roman"/>
              </a:rPr>
              <a:t> </a:t>
            </a:r>
            <a:r>
              <a:rPr b="0" lang="en-US" sz="1700" spc="-21" strike="noStrike">
                <a:solidFill>
                  <a:srgbClr val="000000"/>
                </a:solidFill>
                <a:latin typeface="Symbol"/>
              </a:rPr>
              <a:t></a:t>
            </a:r>
            <a:r>
              <a:rPr b="0" lang="en-US" sz="1700" spc="-21" strike="noStrike">
                <a:solidFill>
                  <a:srgbClr val="000000"/>
                </a:solidFill>
                <a:latin typeface="Times New Roman"/>
              </a:rPr>
              <a:t>1</a:t>
            </a:r>
            <a:endParaRPr b="0" lang="en-US" sz="1700" spc="-1" strike="noStrike">
              <a:latin typeface="Arial"/>
            </a:endParaRPr>
          </a:p>
          <a:p>
            <a:pPr marL="27360" algn="just">
              <a:lnSpc>
                <a:spcPct val="100000"/>
              </a:lnSpc>
              <a:spcBef>
                <a:spcPts val="1199"/>
              </a:spcBef>
              <a:tabLst>
                <a:tab algn="l" pos="429840"/>
              </a:tabLst>
            </a:pPr>
            <a:r>
              <a:rPr b="0" lang="en-US" sz="1650" spc="-1" strike="noStrike">
                <a:solidFill>
                  <a:srgbClr val="643100"/>
                </a:solidFill>
                <a:latin typeface="Times New Roman"/>
              </a:rPr>
              <a:t>Where i </a:t>
            </a:r>
            <a:r>
              <a:rPr b="0" lang="en-US" sz="1650" spc="-7" strike="noStrike">
                <a:solidFill>
                  <a:srgbClr val="643100"/>
                </a:solidFill>
                <a:latin typeface="Times New Roman"/>
              </a:rPr>
              <a:t>indicate </a:t>
            </a:r>
            <a:r>
              <a:rPr b="0" lang="en-US" sz="1650" spc="-1" strike="noStrike">
                <a:solidFill>
                  <a:srgbClr val="643100"/>
                </a:solidFill>
                <a:latin typeface="Times New Roman"/>
              </a:rPr>
              <a:t>the row and j </a:t>
            </a:r>
            <a:r>
              <a:rPr b="0" lang="en-US" sz="1650" spc="-7" strike="noStrike">
                <a:solidFill>
                  <a:srgbClr val="643100"/>
                </a:solidFill>
                <a:latin typeface="Times New Roman"/>
              </a:rPr>
              <a:t>indicates </a:t>
            </a:r>
            <a:r>
              <a:rPr b="0" lang="en-US" sz="1650" spc="-1" strike="noStrike">
                <a:solidFill>
                  <a:srgbClr val="643100"/>
                </a:solidFill>
                <a:latin typeface="Times New Roman"/>
              </a:rPr>
              <a:t>the </a:t>
            </a:r>
            <a:r>
              <a:rPr b="0" lang="en-US" sz="1650" spc="-7" strike="noStrike">
                <a:solidFill>
                  <a:srgbClr val="643100"/>
                </a:solidFill>
                <a:latin typeface="Times New Roman"/>
              </a:rPr>
              <a:t>column </a:t>
            </a:r>
            <a:r>
              <a:rPr b="0" lang="en-US" sz="1650" spc="-1" strike="noStrike">
                <a:solidFill>
                  <a:srgbClr val="643100"/>
                </a:solidFill>
                <a:latin typeface="Times New Roman"/>
              </a:rPr>
              <a:t>of </a:t>
            </a:r>
            <a:r>
              <a:rPr b="0" lang="en-US" sz="1650" spc="-26" strike="noStrike">
                <a:solidFill>
                  <a:srgbClr val="643100"/>
                </a:solidFill>
                <a:latin typeface="Times New Roman"/>
              </a:rPr>
              <a:t>Table</a:t>
            </a:r>
            <a:r>
              <a:rPr b="0" lang="en-US" sz="1650" spc="52" strike="noStrike">
                <a:solidFill>
                  <a:srgbClr val="643100"/>
                </a:solidFill>
                <a:latin typeface="Times New Roman"/>
              </a:rPr>
              <a:t> </a:t>
            </a:r>
            <a:r>
              <a:rPr b="0" lang="en-US" sz="1650" spc="-1" strike="noStrike">
                <a:solidFill>
                  <a:srgbClr val="643100"/>
                </a:solidFill>
                <a:latin typeface="Times New Roman"/>
              </a:rPr>
              <a:t>1</a:t>
            </a:r>
            <a:endParaRPr b="0" lang="en-US" sz="1650" spc="-1" strike="noStrike">
              <a:latin typeface="Arial"/>
            </a:endParaRPr>
          </a:p>
          <a:p>
            <a:pPr marL="12600" algn="just">
              <a:lnSpc>
                <a:spcPct val="100000"/>
              </a:lnSpc>
              <a:spcBef>
                <a:spcPts val="1049"/>
              </a:spcBef>
              <a:tabLst>
                <a:tab algn="l" pos="429840"/>
              </a:tabLst>
            </a:pPr>
            <a:r>
              <a:rPr b="0" lang="en-US" sz="1550" spc="-7" strike="noStrike">
                <a:solidFill>
                  <a:srgbClr val="316400"/>
                </a:solidFill>
                <a:latin typeface="Times New Roman"/>
              </a:rPr>
              <a:t>W</a:t>
            </a:r>
            <a:r>
              <a:rPr b="0" lang="en-US" sz="2100" spc="-7" strike="noStrike" baseline="-15000">
                <a:solidFill>
                  <a:srgbClr val="316400"/>
                </a:solidFill>
                <a:latin typeface="Times New Roman"/>
              </a:rPr>
              <a:t>ij </a:t>
            </a:r>
            <a:r>
              <a:rPr b="0" lang="en-US" sz="1550" spc="4" strike="noStrike">
                <a:solidFill>
                  <a:srgbClr val="316400"/>
                </a:solidFill>
                <a:latin typeface="Times New Roman"/>
              </a:rPr>
              <a:t>: </a:t>
            </a:r>
            <a:r>
              <a:rPr b="0" lang="en-US" sz="1550" spc="9" strike="noStrike">
                <a:solidFill>
                  <a:srgbClr val="316400"/>
                </a:solidFill>
                <a:latin typeface="Times New Roman"/>
              </a:rPr>
              <a:t>It is the </a:t>
            </a:r>
            <a:r>
              <a:rPr b="0" lang="en-US" sz="1550" spc="12" strike="noStrike">
                <a:solidFill>
                  <a:srgbClr val="316400"/>
                </a:solidFill>
                <a:latin typeface="Times New Roman"/>
              </a:rPr>
              <a:t>entry </a:t>
            </a:r>
            <a:r>
              <a:rPr b="0" lang="en-US" sz="1550" spc="9" strike="noStrike">
                <a:solidFill>
                  <a:srgbClr val="316400"/>
                </a:solidFill>
                <a:latin typeface="Times New Roman"/>
              </a:rPr>
              <a:t>of the </a:t>
            </a:r>
            <a:r>
              <a:rPr b="0" lang="en-US" sz="1550" spc="-1" strike="noStrike">
                <a:solidFill>
                  <a:srgbClr val="316400"/>
                </a:solidFill>
                <a:latin typeface="Times New Roman"/>
              </a:rPr>
              <a:t>i</a:t>
            </a:r>
            <a:r>
              <a:rPr b="0" lang="en-US" sz="1877" spc="-1" strike="noStrike" baseline="20000">
                <a:solidFill>
                  <a:srgbClr val="316400"/>
                </a:solidFill>
                <a:latin typeface="Times New Roman"/>
              </a:rPr>
              <a:t>th </a:t>
            </a:r>
            <a:r>
              <a:rPr b="0" lang="en-US" sz="1550" spc="12" strike="noStrike">
                <a:solidFill>
                  <a:srgbClr val="316400"/>
                </a:solidFill>
                <a:latin typeface="Times New Roman"/>
              </a:rPr>
              <a:t>row and </a:t>
            </a:r>
            <a:r>
              <a:rPr b="0" lang="en-US" sz="1550" spc="-1" strike="noStrike">
                <a:solidFill>
                  <a:srgbClr val="316400"/>
                </a:solidFill>
                <a:latin typeface="Times New Roman"/>
              </a:rPr>
              <a:t>j</a:t>
            </a:r>
            <a:r>
              <a:rPr b="0" lang="en-US" sz="1877" spc="-1" strike="noStrike" baseline="20000">
                <a:solidFill>
                  <a:srgbClr val="316400"/>
                </a:solidFill>
                <a:latin typeface="Times New Roman"/>
              </a:rPr>
              <a:t>th </a:t>
            </a:r>
            <a:r>
              <a:rPr b="0" lang="en-US" sz="1550" spc="-1" strike="noStrike">
                <a:solidFill>
                  <a:srgbClr val="316400"/>
                </a:solidFill>
                <a:latin typeface="Times New Roman"/>
              </a:rPr>
              <a:t>column </a:t>
            </a:r>
            <a:r>
              <a:rPr b="0" lang="en-US" sz="1550" spc="9" strike="noStrike">
                <a:solidFill>
                  <a:srgbClr val="316400"/>
                </a:solidFill>
                <a:latin typeface="Times New Roman"/>
              </a:rPr>
              <a:t>of the table</a:t>
            </a:r>
            <a:r>
              <a:rPr b="0" lang="en-US" sz="1550" spc="208" strike="noStrike">
                <a:solidFill>
                  <a:srgbClr val="316400"/>
                </a:solidFill>
                <a:latin typeface="Times New Roman"/>
              </a:rPr>
              <a:t> </a:t>
            </a:r>
            <a:r>
              <a:rPr b="0" lang="en-US" sz="1550" spc="12" strike="noStrike">
                <a:solidFill>
                  <a:srgbClr val="316400"/>
                </a:solidFill>
                <a:latin typeface="Times New Roman"/>
              </a:rPr>
              <a:t>1</a:t>
            </a:r>
            <a:endParaRPr b="0" lang="en-US" sz="1550" spc="-1" strike="noStrike">
              <a:latin typeface="Arial"/>
            </a:endParaRPr>
          </a:p>
          <a:p>
            <a:pPr marL="12600" algn="just">
              <a:lnSpc>
                <a:spcPct val="102000"/>
              </a:lnSpc>
              <a:spcBef>
                <a:spcPts val="904"/>
              </a:spcBef>
              <a:tabLst>
                <a:tab algn="l" pos="429840"/>
              </a:tabLst>
            </a:pPr>
            <a:r>
              <a:rPr b="0" lang="en-US" sz="1550" spc="9" strike="noStrike">
                <a:solidFill>
                  <a:srgbClr val="313199"/>
                </a:solidFill>
                <a:latin typeface="Times New Roman"/>
              </a:rPr>
              <a:t>Zij </a:t>
            </a:r>
            <a:r>
              <a:rPr b="0" lang="en-US" sz="1550" spc="4" strike="noStrike">
                <a:solidFill>
                  <a:srgbClr val="313199"/>
                </a:solidFill>
                <a:latin typeface="Times New Roman"/>
              </a:rPr>
              <a:t>: </a:t>
            </a:r>
            <a:r>
              <a:rPr b="0" lang="en-US" sz="1550" spc="9" strike="noStrike">
                <a:solidFill>
                  <a:srgbClr val="313199"/>
                </a:solidFill>
                <a:latin typeface="Times New Roman"/>
              </a:rPr>
              <a:t>It is the </a:t>
            </a:r>
            <a:r>
              <a:rPr b="0" lang="en-US" sz="1550" spc="12" strike="noStrike">
                <a:solidFill>
                  <a:srgbClr val="313199"/>
                </a:solidFill>
                <a:latin typeface="Times New Roman"/>
              </a:rPr>
              <a:t>count </a:t>
            </a:r>
            <a:r>
              <a:rPr b="0" lang="en-US" sz="1550" spc="9" strike="noStrike">
                <a:solidFill>
                  <a:srgbClr val="313199"/>
                </a:solidFill>
                <a:latin typeface="Times New Roman"/>
              </a:rPr>
              <a:t>of the number of functional units of </a:t>
            </a:r>
            <a:r>
              <a:rPr b="0" lang="en-US" sz="1550" spc="-12" strike="noStrike">
                <a:solidFill>
                  <a:srgbClr val="313199"/>
                </a:solidFill>
                <a:latin typeface="Times New Roman"/>
              </a:rPr>
              <a:t>Type </a:t>
            </a:r>
            <a:r>
              <a:rPr b="0" i="1" lang="en-US" sz="1550" spc="4" strike="noStrike">
                <a:solidFill>
                  <a:srgbClr val="313199"/>
                </a:solidFill>
                <a:latin typeface="Times New Roman"/>
              </a:rPr>
              <a:t>i </a:t>
            </a:r>
            <a:r>
              <a:rPr b="0" lang="en-US" sz="1550" spc="4" strike="noStrike">
                <a:solidFill>
                  <a:srgbClr val="313199"/>
                </a:solidFill>
                <a:latin typeface="Times New Roman"/>
              </a:rPr>
              <a:t>that  </a:t>
            </a:r>
            <a:r>
              <a:rPr b="0" lang="en-US" sz="1550" spc="12" strike="noStrike">
                <a:solidFill>
                  <a:srgbClr val="313199"/>
                </a:solidFill>
                <a:latin typeface="Times New Roman"/>
              </a:rPr>
              <a:t>have been </a:t>
            </a:r>
            <a:r>
              <a:rPr b="0" lang="en-US" sz="1550" spc="4" strike="noStrike">
                <a:solidFill>
                  <a:srgbClr val="313199"/>
                </a:solidFill>
                <a:latin typeface="Times New Roman"/>
              </a:rPr>
              <a:t>classified </a:t>
            </a:r>
            <a:r>
              <a:rPr b="0" lang="en-US" sz="1550" spc="12" strike="noStrike">
                <a:solidFill>
                  <a:srgbClr val="313199"/>
                </a:solidFill>
                <a:latin typeface="Times New Roman"/>
              </a:rPr>
              <a:t>as having </a:t>
            </a:r>
            <a:r>
              <a:rPr b="0" lang="en-US" sz="1550" spc="9" strike="noStrike">
                <a:solidFill>
                  <a:srgbClr val="313199"/>
                </a:solidFill>
                <a:latin typeface="Times New Roman"/>
              </a:rPr>
              <a:t>the complexity corresponding to  column</a:t>
            </a:r>
            <a:r>
              <a:rPr b="0" lang="en-US" sz="1550" spc="18" strike="noStrike">
                <a:solidFill>
                  <a:srgbClr val="313199"/>
                </a:solidFill>
                <a:latin typeface="Times New Roman"/>
              </a:rPr>
              <a:t> </a:t>
            </a:r>
            <a:r>
              <a:rPr b="0" i="1" lang="en-US" sz="1550" spc="4" strike="noStrike">
                <a:solidFill>
                  <a:srgbClr val="313199"/>
                </a:solidFill>
                <a:latin typeface="Times New Roman"/>
              </a:rPr>
              <a:t>j</a:t>
            </a:r>
            <a:r>
              <a:rPr b="0" lang="en-US" sz="1550" spc="4" strike="noStrike">
                <a:solidFill>
                  <a:srgbClr val="313199"/>
                </a:solidFill>
                <a:latin typeface="Times New Roman"/>
              </a:rPr>
              <a:t>.</a:t>
            </a:r>
            <a:endParaRPr b="0" lang="en-US" sz="1550" spc="-1" strike="noStrike">
              <a:latin typeface="Arial"/>
            </a:endParaRPr>
          </a:p>
        </p:txBody>
      </p:sp>
      <p:sp>
        <p:nvSpPr>
          <p:cNvPr id="432" name="object 4"/>
          <p:cNvSpPr/>
          <p:nvPr/>
        </p:nvSpPr>
        <p:spPr>
          <a:xfrm>
            <a:off x="1248120" y="829080"/>
            <a:ext cx="83520" cy="277200"/>
          </a:xfrm>
          <a:prstGeom prst="rect">
            <a:avLst/>
          </a:prstGeom>
          <a:noFill/>
          <a:ln w="0">
            <a:noFill/>
          </a:ln>
        </p:spPr>
        <p:style>
          <a:lnRef idx="0"/>
          <a:fillRef idx="0"/>
          <a:effectRef idx="0"/>
          <a:fontRef idx="minor"/>
        </p:style>
        <p:txBody>
          <a:bodyPr lIns="0" rIns="0" tIns="12600" bIns="0" anchor="t">
            <a:spAutoFit/>
          </a:bodyPr>
          <a:p>
            <a:pPr marL="12600">
              <a:lnSpc>
                <a:spcPts val="1040"/>
              </a:lnSpc>
              <a:spcBef>
                <a:spcPts val="99"/>
              </a:spcBef>
            </a:pPr>
            <a:r>
              <a:rPr b="0" lang="en-US" sz="900" spc="-21" strike="noStrike">
                <a:solidFill>
                  <a:srgbClr val="888888"/>
                </a:solidFill>
                <a:latin typeface="Trebuchet MS"/>
              </a:rPr>
              <a:t>1</a:t>
            </a:r>
            <a:endParaRPr b="0" lang="en-US" sz="900" spc="-1" strike="noStrike">
              <a:latin typeface="Arial"/>
            </a:endParaRPr>
          </a:p>
          <a:p>
            <a:pPr marL="12600">
              <a:lnSpc>
                <a:spcPts val="1040"/>
              </a:lnSpc>
            </a:pPr>
            <a:r>
              <a:rPr b="0" lang="en-US" sz="900" spc="-21" strike="noStrike">
                <a:solidFill>
                  <a:srgbClr val="888888"/>
                </a:solidFill>
                <a:latin typeface="Trebuchet MS"/>
              </a:rPr>
              <a:t>9</a:t>
            </a:r>
            <a:endParaRPr b="0" lang="en-US" sz="900" spc="-1" strike="noStrike">
              <a:latin typeface="Arial"/>
            </a:endParaRPr>
          </a:p>
        </p:txBody>
      </p:sp>
      <p:sp>
        <p:nvSpPr>
          <p:cNvPr id="433" name="Title 11"/>
          <p:cNvSpPr/>
          <p:nvPr/>
        </p:nvSpPr>
        <p:spPr>
          <a:xfrm>
            <a:off x="1066680" y="829080"/>
            <a:ext cx="7024320" cy="114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4000" spc="-1" strike="noStrike">
                <a:solidFill>
                  <a:srgbClr val="94c600"/>
                </a:solidFill>
                <a:latin typeface="Century Gothic"/>
              </a:rPr>
              <a:t>Functional Point Analysis</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object 2"/>
          <p:cNvSpPr/>
          <p:nvPr/>
        </p:nvSpPr>
        <p:spPr>
          <a:xfrm>
            <a:off x="1795320" y="2406240"/>
            <a:ext cx="5606640" cy="3372480"/>
          </a:xfrm>
          <a:prstGeom prst="rect">
            <a:avLst/>
          </a:prstGeom>
          <a:noFill/>
          <a:ln w="0">
            <a:noFill/>
          </a:ln>
        </p:spPr>
        <p:style>
          <a:lnRef idx="0"/>
          <a:fillRef idx="0"/>
          <a:effectRef idx="0"/>
          <a:fontRef idx="minor"/>
        </p:style>
        <p:txBody>
          <a:bodyPr lIns="0" rIns="0" tIns="10800" bIns="0" anchor="t">
            <a:spAutoFit/>
          </a:bodyPr>
          <a:p>
            <a:pPr marL="12600" algn="just">
              <a:lnSpc>
                <a:spcPct val="102000"/>
              </a:lnSpc>
              <a:spcBef>
                <a:spcPts val="85"/>
              </a:spcBef>
            </a:pPr>
            <a:r>
              <a:rPr b="0" lang="en-US" sz="1800" spc="4" strike="noStrike">
                <a:solidFill>
                  <a:srgbClr val="643100"/>
                </a:solidFill>
                <a:latin typeface="Times New Roman"/>
              </a:rPr>
              <a:t>Organizations </a:t>
            </a:r>
            <a:r>
              <a:rPr b="0" lang="en-US" sz="1800" spc="9" strike="noStrike">
                <a:solidFill>
                  <a:srgbClr val="643100"/>
                </a:solidFill>
                <a:latin typeface="Times New Roman"/>
              </a:rPr>
              <a:t>that </a:t>
            </a:r>
            <a:r>
              <a:rPr b="0" lang="en-US" sz="1800" spc="12" strike="noStrike">
                <a:solidFill>
                  <a:srgbClr val="643100"/>
                </a:solidFill>
                <a:latin typeface="Times New Roman"/>
              </a:rPr>
              <a:t>use </a:t>
            </a:r>
            <a:r>
              <a:rPr b="0" lang="en-US" sz="1800" spc="9" strike="noStrike">
                <a:solidFill>
                  <a:srgbClr val="643100"/>
                </a:solidFill>
                <a:latin typeface="Times New Roman"/>
              </a:rPr>
              <a:t>function </a:t>
            </a:r>
            <a:r>
              <a:rPr b="0" lang="en-US" sz="1800" spc="4" strike="noStrike">
                <a:solidFill>
                  <a:srgbClr val="643100"/>
                </a:solidFill>
                <a:latin typeface="Times New Roman"/>
              </a:rPr>
              <a:t>point </a:t>
            </a:r>
            <a:r>
              <a:rPr b="0" lang="en-US" sz="1800" spc="9" strike="noStrike">
                <a:solidFill>
                  <a:srgbClr val="643100"/>
                </a:solidFill>
                <a:latin typeface="Times New Roman"/>
              </a:rPr>
              <a:t>methods </a:t>
            </a:r>
            <a:r>
              <a:rPr b="0" lang="en-US" sz="1800" spc="12" strike="noStrike">
                <a:solidFill>
                  <a:srgbClr val="643100"/>
                </a:solidFill>
                <a:latin typeface="Times New Roman"/>
              </a:rPr>
              <a:t>develop a </a:t>
            </a:r>
            <a:r>
              <a:rPr b="0" lang="en-US" sz="1800" spc="4" strike="noStrike">
                <a:solidFill>
                  <a:srgbClr val="643100"/>
                </a:solidFill>
                <a:latin typeface="Times New Roman"/>
              </a:rPr>
              <a:t>criterion </a:t>
            </a:r>
            <a:r>
              <a:rPr b="0" lang="en-US" sz="1800" spc="-7" strike="noStrike">
                <a:solidFill>
                  <a:srgbClr val="643100"/>
                </a:solidFill>
                <a:latin typeface="Times New Roman"/>
              </a:rPr>
              <a:t>for  </a:t>
            </a:r>
            <a:r>
              <a:rPr b="0" lang="en-US" sz="1800" spc="9" strike="noStrike">
                <a:solidFill>
                  <a:srgbClr val="643100"/>
                </a:solidFill>
                <a:latin typeface="Times New Roman"/>
              </a:rPr>
              <a:t>determining </a:t>
            </a:r>
            <a:r>
              <a:rPr b="0" lang="en-US" sz="1800" spc="12" strike="noStrike">
                <a:solidFill>
                  <a:srgbClr val="643100"/>
                </a:solidFill>
                <a:latin typeface="Times New Roman"/>
              </a:rPr>
              <a:t>whether a </a:t>
            </a:r>
            <a:r>
              <a:rPr b="0" lang="en-US" sz="1800" spc="9" strike="noStrike">
                <a:solidFill>
                  <a:srgbClr val="643100"/>
                </a:solidFill>
                <a:latin typeface="Times New Roman"/>
              </a:rPr>
              <a:t>particular entry is </a:t>
            </a:r>
            <a:r>
              <a:rPr b="0" lang="en-US" sz="1800" spc="-12" strike="noStrike">
                <a:solidFill>
                  <a:srgbClr val="643100"/>
                </a:solidFill>
                <a:latin typeface="Times New Roman"/>
              </a:rPr>
              <a:t>Low, </a:t>
            </a:r>
            <a:r>
              <a:rPr b="0" lang="en-US" sz="1800" spc="-7" strike="noStrike">
                <a:solidFill>
                  <a:srgbClr val="643100"/>
                </a:solidFill>
                <a:latin typeface="Times New Roman"/>
              </a:rPr>
              <a:t>Average </a:t>
            </a:r>
            <a:r>
              <a:rPr b="0" lang="en-US" sz="1800" spc="4" strike="noStrike">
                <a:solidFill>
                  <a:srgbClr val="643100"/>
                </a:solidFill>
                <a:latin typeface="Times New Roman"/>
              </a:rPr>
              <a:t>or </a:t>
            </a:r>
            <a:r>
              <a:rPr b="0" lang="en-US" sz="1800" spc="12" strike="noStrike">
                <a:solidFill>
                  <a:srgbClr val="643100"/>
                </a:solidFill>
                <a:latin typeface="Times New Roman"/>
              </a:rPr>
              <a:t>High.  </a:t>
            </a:r>
            <a:r>
              <a:rPr b="0" lang="en-US" sz="1800" spc="9" strike="noStrike">
                <a:solidFill>
                  <a:srgbClr val="643100"/>
                </a:solidFill>
                <a:latin typeface="Times New Roman"/>
              </a:rPr>
              <a:t>Nonetheless, the determination of complexity </a:t>
            </a:r>
            <a:r>
              <a:rPr b="0" lang="en-US" sz="1800" spc="4" strike="noStrike">
                <a:solidFill>
                  <a:srgbClr val="643100"/>
                </a:solidFill>
                <a:latin typeface="Times New Roman"/>
              </a:rPr>
              <a:t>is </a:t>
            </a:r>
            <a:r>
              <a:rPr b="0" lang="en-US" sz="1800" spc="12" strike="noStrike">
                <a:solidFill>
                  <a:srgbClr val="643100"/>
                </a:solidFill>
                <a:latin typeface="Times New Roman"/>
              </a:rPr>
              <a:t>somewhat  </a:t>
            </a:r>
            <a:r>
              <a:rPr b="0" lang="en-US" sz="1800" spc="9" strike="noStrike">
                <a:solidFill>
                  <a:srgbClr val="643100"/>
                </a:solidFill>
                <a:latin typeface="Times New Roman"/>
              </a:rPr>
              <a:t>subjective.</a:t>
            </a:r>
            <a:endParaRPr b="0" lang="en-US" sz="1800" spc="-1" strike="noStrike">
              <a:latin typeface="Arial"/>
            </a:endParaRPr>
          </a:p>
          <a:p>
            <a:pPr>
              <a:lnSpc>
                <a:spcPct val="100000"/>
              </a:lnSpc>
              <a:spcBef>
                <a:spcPts val="26"/>
              </a:spcBef>
            </a:pPr>
            <a:endParaRPr b="0" lang="en-US" sz="1800" spc="-1" strike="noStrike">
              <a:latin typeface="Arial"/>
            </a:endParaRPr>
          </a:p>
          <a:p>
            <a:pPr algn="ctr">
              <a:lnSpc>
                <a:spcPct val="100000"/>
              </a:lnSpc>
            </a:pPr>
            <a:r>
              <a:rPr b="0" lang="en-US" sz="1800" spc="12" strike="noStrike">
                <a:solidFill>
                  <a:srgbClr val="000000"/>
                </a:solidFill>
                <a:latin typeface="Times New Roman"/>
              </a:rPr>
              <a:t>FP = UFP *</a:t>
            </a:r>
            <a:r>
              <a:rPr b="0" lang="en-US" sz="1800" spc="-92" strike="noStrike">
                <a:solidFill>
                  <a:srgbClr val="000000"/>
                </a:solidFill>
                <a:latin typeface="Times New Roman"/>
              </a:rPr>
              <a:t> </a:t>
            </a:r>
            <a:r>
              <a:rPr b="0" lang="en-US" sz="1800" spc="18" strike="noStrike">
                <a:solidFill>
                  <a:srgbClr val="000000"/>
                </a:solidFill>
                <a:latin typeface="Times New Roman"/>
              </a:rPr>
              <a:t>CAF</a:t>
            </a:r>
            <a:endParaRPr b="0" lang="en-US" sz="1800" spc="-1" strike="noStrike">
              <a:latin typeface="Arial"/>
            </a:endParaRPr>
          </a:p>
          <a:p>
            <a:pPr>
              <a:lnSpc>
                <a:spcPct val="100000"/>
              </a:lnSpc>
              <a:spcBef>
                <a:spcPts val="51"/>
              </a:spcBef>
            </a:pPr>
            <a:endParaRPr b="0" lang="en-US" sz="1800" spc="-1" strike="noStrike">
              <a:latin typeface="Arial"/>
            </a:endParaRPr>
          </a:p>
          <a:p>
            <a:pPr marL="12600" algn="just">
              <a:lnSpc>
                <a:spcPct val="100000"/>
              </a:lnSpc>
            </a:pPr>
            <a:r>
              <a:rPr b="0" lang="en-US" sz="1800" spc="12" strike="noStrike">
                <a:solidFill>
                  <a:srgbClr val="0000cc"/>
                </a:solidFill>
                <a:latin typeface="Times New Roman"/>
              </a:rPr>
              <a:t>Where</a:t>
            </a:r>
            <a:r>
              <a:rPr b="0" lang="en-US" sz="1800" spc="58" strike="noStrike">
                <a:solidFill>
                  <a:srgbClr val="0000cc"/>
                </a:solidFill>
                <a:latin typeface="Times New Roman"/>
              </a:rPr>
              <a:t> </a:t>
            </a:r>
            <a:r>
              <a:rPr b="0" lang="en-US" sz="1800" spc="18" strike="noStrike">
                <a:solidFill>
                  <a:srgbClr val="0000cc"/>
                </a:solidFill>
                <a:latin typeface="Times New Roman"/>
              </a:rPr>
              <a:t>CAF</a:t>
            </a:r>
            <a:r>
              <a:rPr b="0" lang="en-US" sz="1800" spc="97" strike="noStrike">
                <a:solidFill>
                  <a:srgbClr val="0000cc"/>
                </a:solidFill>
                <a:latin typeface="Times New Roman"/>
              </a:rPr>
              <a:t> </a:t>
            </a:r>
            <a:r>
              <a:rPr b="0" lang="en-US" sz="1800" spc="9" strike="noStrike">
                <a:solidFill>
                  <a:srgbClr val="0000cc"/>
                </a:solidFill>
                <a:latin typeface="Times New Roman"/>
              </a:rPr>
              <a:t>is</a:t>
            </a:r>
            <a:r>
              <a:rPr b="0" lang="en-US" sz="1800" spc="58" strike="noStrike">
                <a:solidFill>
                  <a:srgbClr val="0000cc"/>
                </a:solidFill>
                <a:latin typeface="Times New Roman"/>
              </a:rPr>
              <a:t> </a:t>
            </a:r>
            <a:r>
              <a:rPr b="0" lang="en-US" sz="1800" spc="9" strike="noStrike">
                <a:solidFill>
                  <a:srgbClr val="0000cc"/>
                </a:solidFill>
                <a:latin typeface="Times New Roman"/>
              </a:rPr>
              <a:t>complexity</a:t>
            </a:r>
            <a:r>
              <a:rPr b="0" lang="en-US" sz="1800" spc="72" strike="noStrike">
                <a:solidFill>
                  <a:srgbClr val="0000cc"/>
                </a:solidFill>
                <a:latin typeface="Times New Roman"/>
              </a:rPr>
              <a:t> </a:t>
            </a:r>
            <a:r>
              <a:rPr b="0" lang="en-US" sz="1800" spc="9" strike="noStrike">
                <a:solidFill>
                  <a:srgbClr val="0000cc"/>
                </a:solidFill>
                <a:latin typeface="Times New Roman"/>
              </a:rPr>
              <a:t>adjustment</a:t>
            </a:r>
            <a:r>
              <a:rPr b="0" lang="en-US" sz="1800" spc="69" strike="noStrike">
                <a:solidFill>
                  <a:srgbClr val="0000cc"/>
                </a:solidFill>
                <a:latin typeface="Times New Roman"/>
              </a:rPr>
              <a:t> </a:t>
            </a:r>
            <a:r>
              <a:rPr b="0" lang="en-US" sz="1800" spc="9" strike="noStrike">
                <a:solidFill>
                  <a:srgbClr val="0000cc"/>
                </a:solidFill>
                <a:latin typeface="Times New Roman"/>
              </a:rPr>
              <a:t>factor</a:t>
            </a:r>
            <a:r>
              <a:rPr b="0" lang="en-US" sz="1800" spc="49" strike="noStrike">
                <a:solidFill>
                  <a:srgbClr val="0000cc"/>
                </a:solidFill>
                <a:latin typeface="Times New Roman"/>
              </a:rPr>
              <a:t> </a:t>
            </a:r>
            <a:r>
              <a:rPr b="0" lang="en-US" sz="1800" spc="12" strike="noStrike">
                <a:solidFill>
                  <a:srgbClr val="0000cc"/>
                </a:solidFill>
                <a:latin typeface="Times New Roman"/>
              </a:rPr>
              <a:t>and</a:t>
            </a:r>
            <a:r>
              <a:rPr b="0" lang="en-US" sz="1800" spc="89" strike="noStrike">
                <a:solidFill>
                  <a:srgbClr val="0000cc"/>
                </a:solidFill>
                <a:latin typeface="Times New Roman"/>
              </a:rPr>
              <a:t> </a:t>
            </a:r>
            <a:r>
              <a:rPr b="0" lang="en-US" sz="1800" spc="9" strike="noStrike">
                <a:solidFill>
                  <a:srgbClr val="0000cc"/>
                </a:solidFill>
                <a:latin typeface="Times New Roman"/>
              </a:rPr>
              <a:t>is</a:t>
            </a:r>
            <a:r>
              <a:rPr b="0" lang="en-US" sz="1800" spc="58" strike="noStrike">
                <a:solidFill>
                  <a:srgbClr val="0000cc"/>
                </a:solidFill>
                <a:latin typeface="Times New Roman"/>
              </a:rPr>
              <a:t> </a:t>
            </a:r>
            <a:r>
              <a:rPr b="0" lang="en-US" sz="1800" spc="12" strike="noStrike">
                <a:solidFill>
                  <a:srgbClr val="0000cc"/>
                </a:solidFill>
                <a:latin typeface="Times New Roman"/>
              </a:rPr>
              <a:t>equal</a:t>
            </a:r>
            <a:r>
              <a:rPr b="0" lang="en-US" sz="1800" spc="72" strike="noStrike">
                <a:solidFill>
                  <a:srgbClr val="0000cc"/>
                </a:solidFill>
                <a:latin typeface="Times New Roman"/>
              </a:rPr>
              <a:t> </a:t>
            </a:r>
            <a:r>
              <a:rPr b="0" lang="en-US" sz="1800" spc="9" strike="noStrike">
                <a:solidFill>
                  <a:srgbClr val="0000cc"/>
                </a:solidFill>
                <a:latin typeface="Times New Roman"/>
              </a:rPr>
              <a:t>to</a:t>
            </a:r>
            <a:r>
              <a:rPr b="0" lang="en-US" sz="1800" spc="77" strike="noStrike">
                <a:solidFill>
                  <a:srgbClr val="0000cc"/>
                </a:solidFill>
                <a:latin typeface="Times New Roman"/>
              </a:rPr>
              <a:t> </a:t>
            </a:r>
            <a:r>
              <a:rPr b="0" lang="en-US" sz="1800" spc="12" strike="noStrike">
                <a:solidFill>
                  <a:srgbClr val="0000cc"/>
                </a:solidFill>
                <a:latin typeface="Times New Roman"/>
              </a:rPr>
              <a:t>[0.65</a:t>
            </a:r>
            <a:r>
              <a:rPr b="0" lang="en-US" sz="1800" spc="83" strike="noStrike">
                <a:solidFill>
                  <a:srgbClr val="0000cc"/>
                </a:solidFill>
                <a:latin typeface="Times New Roman"/>
              </a:rPr>
              <a:t> </a:t>
            </a:r>
            <a:r>
              <a:rPr b="0" lang="en-US" sz="1800" spc="12" strike="noStrike">
                <a:solidFill>
                  <a:srgbClr val="0000cc"/>
                </a:solidFill>
                <a:latin typeface="Times New Roman"/>
              </a:rPr>
              <a:t>+</a:t>
            </a:r>
            <a:endParaRPr b="0" lang="en-US" sz="1800" spc="-1" strike="noStrike">
              <a:latin typeface="Arial"/>
            </a:endParaRPr>
          </a:p>
          <a:p>
            <a:pPr marL="12600" algn="just">
              <a:lnSpc>
                <a:spcPct val="100000"/>
              </a:lnSpc>
              <a:spcBef>
                <a:spcPts val="145"/>
              </a:spcBef>
            </a:pPr>
            <a:r>
              <a:rPr b="0" lang="en-US" sz="1800" spc="12" strike="noStrike">
                <a:solidFill>
                  <a:srgbClr val="0000cc"/>
                </a:solidFill>
                <a:latin typeface="Times New Roman"/>
              </a:rPr>
              <a:t>0.01 x </a:t>
            </a:r>
            <a:r>
              <a:rPr b="0" lang="en-US" sz="1800" spc="9" strike="noStrike">
                <a:solidFill>
                  <a:srgbClr val="0000cc"/>
                </a:solidFill>
                <a:latin typeface="Times New Roman"/>
              </a:rPr>
              <a:t>ΣF</a:t>
            </a:r>
            <a:r>
              <a:rPr b="0" lang="en-US" sz="1800" spc="12" strike="noStrike" baseline="-15000">
                <a:solidFill>
                  <a:srgbClr val="0000cc"/>
                </a:solidFill>
                <a:latin typeface="Times New Roman"/>
              </a:rPr>
              <a:t>i</a:t>
            </a:r>
            <a:r>
              <a:rPr b="0" lang="en-US" sz="1800" spc="9" strike="noStrike">
                <a:solidFill>
                  <a:srgbClr val="0000cc"/>
                </a:solidFill>
                <a:latin typeface="Times New Roman"/>
              </a:rPr>
              <a:t>]. </a:t>
            </a:r>
            <a:r>
              <a:rPr b="0" lang="en-US" sz="1800" spc="12" strike="noStrike">
                <a:solidFill>
                  <a:srgbClr val="0000cc"/>
                </a:solidFill>
                <a:latin typeface="Times New Roman"/>
              </a:rPr>
              <a:t>The </a:t>
            </a:r>
            <a:r>
              <a:rPr b="0" lang="en-US" sz="1800" spc="4" strike="noStrike">
                <a:solidFill>
                  <a:srgbClr val="0000cc"/>
                </a:solidFill>
                <a:latin typeface="Times New Roman"/>
              </a:rPr>
              <a:t>F</a:t>
            </a:r>
            <a:r>
              <a:rPr b="0" lang="en-US" sz="1800" spc="4" strike="noStrike" baseline="-15000">
                <a:solidFill>
                  <a:srgbClr val="0000cc"/>
                </a:solidFill>
                <a:latin typeface="Times New Roman"/>
              </a:rPr>
              <a:t>i </a:t>
            </a:r>
            <a:r>
              <a:rPr b="0" lang="en-US" sz="1800" spc="9" strike="noStrike">
                <a:solidFill>
                  <a:srgbClr val="0000cc"/>
                </a:solidFill>
                <a:latin typeface="Times New Roman"/>
              </a:rPr>
              <a:t>(</a:t>
            </a:r>
            <a:r>
              <a:rPr b="0" i="1" lang="en-US" sz="1800" spc="9" strike="noStrike">
                <a:solidFill>
                  <a:srgbClr val="0000cc"/>
                </a:solidFill>
                <a:latin typeface="Times New Roman"/>
              </a:rPr>
              <a:t>i</a:t>
            </a:r>
            <a:r>
              <a:rPr b="0" lang="en-US" sz="1800" spc="9" strike="noStrike">
                <a:solidFill>
                  <a:srgbClr val="0000cc"/>
                </a:solidFill>
                <a:latin typeface="Times New Roman"/>
              </a:rPr>
              <a:t>=1 to </a:t>
            </a:r>
            <a:r>
              <a:rPr b="0" lang="en-US" sz="1800" spc="12" strike="noStrike">
                <a:solidFill>
                  <a:srgbClr val="0000cc"/>
                </a:solidFill>
                <a:latin typeface="Times New Roman"/>
              </a:rPr>
              <a:t>14) </a:t>
            </a:r>
            <a:r>
              <a:rPr b="0" lang="en-US" sz="1800" spc="9" strike="noStrike">
                <a:solidFill>
                  <a:srgbClr val="0000cc"/>
                </a:solidFill>
                <a:latin typeface="Times New Roman"/>
              </a:rPr>
              <a:t>are the </a:t>
            </a:r>
            <a:r>
              <a:rPr b="0" lang="en-US" sz="1800" spc="12" strike="noStrike">
                <a:solidFill>
                  <a:srgbClr val="0000cc"/>
                </a:solidFill>
                <a:latin typeface="Times New Roman"/>
              </a:rPr>
              <a:t>degree </a:t>
            </a:r>
            <a:r>
              <a:rPr b="0" lang="en-US" sz="1800" spc="4" strike="noStrike">
                <a:solidFill>
                  <a:srgbClr val="0000cc"/>
                </a:solidFill>
                <a:latin typeface="Times New Roman"/>
              </a:rPr>
              <a:t>of </a:t>
            </a:r>
            <a:r>
              <a:rPr b="0" lang="en-US" sz="1800" spc="12" strike="noStrike">
                <a:solidFill>
                  <a:srgbClr val="0000cc"/>
                </a:solidFill>
                <a:latin typeface="Times New Roman"/>
              </a:rPr>
              <a:t>influence and</a:t>
            </a:r>
            <a:r>
              <a:rPr b="0" lang="en-US" sz="1800" spc="-106" strike="noStrike">
                <a:solidFill>
                  <a:srgbClr val="0000cc"/>
                </a:solidFill>
                <a:latin typeface="Times New Roman"/>
              </a:rPr>
              <a:t> </a:t>
            </a:r>
            <a:r>
              <a:rPr b="0" lang="en-US" sz="1800" spc="9" strike="noStrike">
                <a:solidFill>
                  <a:srgbClr val="0000cc"/>
                </a:solidFill>
                <a:latin typeface="Times New Roman"/>
              </a:rPr>
              <a:t>are</a:t>
            </a:r>
            <a:endParaRPr b="0" lang="en-US" sz="1800" spc="-1" strike="noStrike">
              <a:latin typeface="Arial"/>
            </a:endParaRPr>
          </a:p>
          <a:p>
            <a:pPr marL="12600" algn="just">
              <a:lnSpc>
                <a:spcPct val="100000"/>
              </a:lnSpc>
              <a:spcBef>
                <a:spcPts val="40"/>
              </a:spcBef>
            </a:pPr>
            <a:r>
              <a:rPr b="0" lang="en-US" sz="1800" spc="12" strike="noStrike">
                <a:solidFill>
                  <a:srgbClr val="0000cc"/>
                </a:solidFill>
                <a:latin typeface="Times New Roman"/>
              </a:rPr>
              <a:t>based on </a:t>
            </a:r>
            <a:r>
              <a:rPr b="0" lang="en-US" sz="1800" spc="9" strike="noStrike">
                <a:solidFill>
                  <a:srgbClr val="0000cc"/>
                </a:solidFill>
                <a:latin typeface="Times New Roman"/>
              </a:rPr>
              <a:t>responses to questions </a:t>
            </a:r>
            <a:r>
              <a:rPr b="0" lang="en-US" sz="1800" spc="12" strike="noStrike">
                <a:solidFill>
                  <a:srgbClr val="0000cc"/>
                </a:solidFill>
                <a:latin typeface="Times New Roman"/>
              </a:rPr>
              <a:t>noted </a:t>
            </a:r>
            <a:r>
              <a:rPr b="0" lang="en-US" sz="1800" spc="9" strike="noStrike">
                <a:solidFill>
                  <a:srgbClr val="0000cc"/>
                </a:solidFill>
                <a:latin typeface="Times New Roman"/>
              </a:rPr>
              <a:t>in table</a:t>
            </a:r>
            <a:r>
              <a:rPr b="0" lang="en-US" sz="1800" spc="-52" strike="noStrike">
                <a:solidFill>
                  <a:srgbClr val="0000cc"/>
                </a:solidFill>
                <a:latin typeface="Times New Roman"/>
              </a:rPr>
              <a:t> </a:t>
            </a:r>
            <a:r>
              <a:rPr b="0" lang="en-US" sz="1800" spc="9" strike="noStrike">
                <a:solidFill>
                  <a:srgbClr val="0000cc"/>
                </a:solidFill>
                <a:latin typeface="Times New Roman"/>
              </a:rPr>
              <a:t>3.</a:t>
            </a:r>
            <a:endParaRPr b="0" lang="en-US" sz="1800" spc="-1" strike="noStrike">
              <a:latin typeface="Arial"/>
            </a:endParaRPr>
          </a:p>
        </p:txBody>
      </p:sp>
      <p:sp>
        <p:nvSpPr>
          <p:cNvPr id="435" name="object 4"/>
          <p:cNvSpPr/>
          <p:nvPr/>
        </p:nvSpPr>
        <p:spPr>
          <a:xfrm>
            <a:off x="1248120" y="829080"/>
            <a:ext cx="83520" cy="277200"/>
          </a:xfrm>
          <a:prstGeom prst="rect">
            <a:avLst/>
          </a:prstGeom>
          <a:noFill/>
          <a:ln w="0">
            <a:noFill/>
          </a:ln>
        </p:spPr>
        <p:style>
          <a:lnRef idx="0"/>
          <a:fillRef idx="0"/>
          <a:effectRef idx="0"/>
          <a:fontRef idx="minor"/>
        </p:style>
        <p:txBody>
          <a:bodyPr lIns="0" rIns="0" tIns="12600" bIns="0" anchor="t">
            <a:spAutoFit/>
          </a:bodyPr>
          <a:p>
            <a:pPr marL="12600">
              <a:lnSpc>
                <a:spcPts val="1040"/>
              </a:lnSpc>
              <a:spcBef>
                <a:spcPts val="99"/>
              </a:spcBef>
            </a:pPr>
            <a:r>
              <a:rPr b="0" lang="en-US" sz="900" spc="-21" strike="noStrike">
                <a:solidFill>
                  <a:srgbClr val="888888"/>
                </a:solidFill>
                <a:latin typeface="Trebuchet MS"/>
              </a:rPr>
              <a:t>2</a:t>
            </a:r>
            <a:endParaRPr b="0" lang="en-US" sz="900" spc="-1" strike="noStrike">
              <a:latin typeface="Arial"/>
            </a:endParaRPr>
          </a:p>
          <a:p>
            <a:pPr marL="12600">
              <a:lnSpc>
                <a:spcPts val="1040"/>
              </a:lnSpc>
            </a:pPr>
            <a:r>
              <a:rPr b="0" lang="en-US" sz="900" spc="-21" strike="noStrike">
                <a:solidFill>
                  <a:srgbClr val="888888"/>
                </a:solidFill>
                <a:latin typeface="Trebuchet MS"/>
              </a:rPr>
              <a:t>0</a:t>
            </a:r>
            <a:endParaRPr b="0" lang="en-US" sz="900" spc="-1" strike="noStrike">
              <a:latin typeface="Arial"/>
            </a:endParaRPr>
          </a:p>
        </p:txBody>
      </p:sp>
      <p:sp>
        <p:nvSpPr>
          <p:cNvPr id="436" name="PlaceHolder 1"/>
          <p:cNvSpPr>
            <a:spLocks noGrp="1"/>
          </p:cNvSpPr>
          <p:nvPr>
            <p:ph type="title"/>
          </p:nvPr>
        </p:nvSpPr>
        <p:spPr>
          <a:xfrm>
            <a:off x="1066680" y="829080"/>
            <a:ext cx="7024320" cy="1142640"/>
          </a:xfrm>
          <a:prstGeom prst="rect">
            <a:avLst/>
          </a:prstGeom>
          <a:noFill/>
          <a:ln w="0">
            <a:noFill/>
          </a:ln>
        </p:spPr>
        <p:txBody>
          <a:bodyPr anchor="b">
            <a:noAutofit/>
          </a:bodyPr>
          <a:p>
            <a:pPr>
              <a:lnSpc>
                <a:spcPct val="100000"/>
              </a:lnSpc>
            </a:pPr>
            <a:r>
              <a:rPr b="1" lang="en-US" sz="4000" spc="-1" strike="noStrike">
                <a:solidFill>
                  <a:srgbClr val="94c600"/>
                </a:solidFill>
                <a:latin typeface="Century Gothic"/>
              </a:rPr>
              <a:t>Functional Point Analysis</a:t>
            </a:r>
            <a:endParaRPr b="0" lang="en-US" sz="40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object 2"/>
          <p:cNvSpPr/>
          <p:nvPr/>
        </p:nvSpPr>
        <p:spPr>
          <a:xfrm>
            <a:off x="2111400" y="2155680"/>
            <a:ext cx="4830840" cy="360"/>
          </a:xfrm>
          <a:custGeom>
            <a:avLst/>
            <a:gdLst/>
            <a:ahLst/>
            <a:rect l="l" t="t" r="r" b="b"/>
            <a:pathLst>
              <a:path w="4831080" h="0">
                <a:moveTo>
                  <a:pt x="0" y="0"/>
                </a:moveTo>
                <a:lnTo>
                  <a:pt x="4830826" y="0"/>
                </a:lnTo>
              </a:path>
            </a:pathLst>
          </a:custGeom>
          <a:noFill/>
          <a:ln w="28956">
            <a:solidFill>
              <a:srgbClr val="7e0000"/>
            </a:solidFill>
            <a:round/>
          </a:ln>
        </p:spPr>
        <p:style>
          <a:lnRef idx="0"/>
          <a:fillRef idx="0"/>
          <a:effectRef idx="0"/>
          <a:fontRef idx="minor"/>
        </p:style>
      </p:sp>
      <p:sp>
        <p:nvSpPr>
          <p:cNvPr id="438" name="object 3"/>
          <p:cNvSpPr/>
          <p:nvPr/>
        </p:nvSpPr>
        <p:spPr>
          <a:xfrm>
            <a:off x="2111400" y="2076480"/>
            <a:ext cx="360" cy="168480"/>
          </a:xfrm>
          <a:custGeom>
            <a:avLst/>
            <a:gdLst/>
            <a:ahLst/>
            <a:rect l="l" t="t" r="r" b="b"/>
            <a:pathLst>
              <a:path w="0" h="168910">
                <a:moveTo>
                  <a:pt x="0" y="0"/>
                </a:moveTo>
                <a:lnTo>
                  <a:pt x="0" y="168783"/>
                </a:lnTo>
              </a:path>
            </a:pathLst>
          </a:custGeom>
          <a:noFill/>
          <a:ln w="28956">
            <a:solidFill>
              <a:srgbClr val="7e0000"/>
            </a:solidFill>
            <a:round/>
          </a:ln>
        </p:spPr>
        <p:style>
          <a:lnRef idx="0"/>
          <a:fillRef idx="0"/>
          <a:effectRef idx="0"/>
          <a:fontRef idx="minor"/>
        </p:style>
      </p:sp>
      <p:sp>
        <p:nvSpPr>
          <p:cNvPr id="439" name="object 4"/>
          <p:cNvSpPr/>
          <p:nvPr/>
        </p:nvSpPr>
        <p:spPr>
          <a:xfrm>
            <a:off x="3065400" y="2065680"/>
            <a:ext cx="360" cy="170280"/>
          </a:xfrm>
          <a:custGeom>
            <a:avLst/>
            <a:gdLst/>
            <a:ahLst/>
            <a:rect l="l" t="t" r="r" b="b"/>
            <a:pathLst>
              <a:path w="0" h="170814">
                <a:moveTo>
                  <a:pt x="0" y="0"/>
                </a:moveTo>
                <a:lnTo>
                  <a:pt x="0" y="170306"/>
                </a:lnTo>
              </a:path>
            </a:pathLst>
          </a:custGeom>
          <a:noFill/>
          <a:ln w="28956">
            <a:solidFill>
              <a:srgbClr val="7e0000"/>
            </a:solidFill>
            <a:round/>
          </a:ln>
        </p:spPr>
        <p:style>
          <a:lnRef idx="0"/>
          <a:fillRef idx="0"/>
          <a:effectRef idx="0"/>
          <a:fontRef idx="minor"/>
        </p:style>
      </p:sp>
      <p:sp>
        <p:nvSpPr>
          <p:cNvPr id="440" name="object 5"/>
          <p:cNvSpPr/>
          <p:nvPr/>
        </p:nvSpPr>
        <p:spPr>
          <a:xfrm>
            <a:off x="6951600" y="2065680"/>
            <a:ext cx="360" cy="170280"/>
          </a:xfrm>
          <a:custGeom>
            <a:avLst/>
            <a:gdLst/>
            <a:ahLst/>
            <a:rect l="l" t="t" r="r" b="b"/>
            <a:pathLst>
              <a:path w="0" h="170814">
                <a:moveTo>
                  <a:pt x="0" y="0"/>
                </a:moveTo>
                <a:lnTo>
                  <a:pt x="0" y="170306"/>
                </a:lnTo>
              </a:path>
            </a:pathLst>
          </a:custGeom>
          <a:noFill/>
          <a:ln w="28956">
            <a:solidFill>
              <a:srgbClr val="7e0000"/>
            </a:solidFill>
            <a:round/>
          </a:ln>
        </p:spPr>
        <p:style>
          <a:lnRef idx="0"/>
          <a:fillRef idx="0"/>
          <a:effectRef idx="0"/>
          <a:fontRef idx="minor"/>
        </p:style>
      </p:sp>
      <p:sp>
        <p:nvSpPr>
          <p:cNvPr id="441" name="object 6"/>
          <p:cNvSpPr/>
          <p:nvPr/>
        </p:nvSpPr>
        <p:spPr>
          <a:xfrm>
            <a:off x="6048000" y="2065680"/>
            <a:ext cx="360" cy="170280"/>
          </a:xfrm>
          <a:custGeom>
            <a:avLst/>
            <a:gdLst/>
            <a:ahLst/>
            <a:rect l="l" t="t" r="r" b="b"/>
            <a:pathLst>
              <a:path w="0" h="170814">
                <a:moveTo>
                  <a:pt x="0" y="0"/>
                </a:moveTo>
                <a:lnTo>
                  <a:pt x="0" y="170306"/>
                </a:lnTo>
              </a:path>
            </a:pathLst>
          </a:custGeom>
          <a:noFill/>
          <a:ln w="28956">
            <a:solidFill>
              <a:srgbClr val="7e0000"/>
            </a:solidFill>
            <a:round/>
          </a:ln>
        </p:spPr>
        <p:style>
          <a:lnRef idx="0"/>
          <a:fillRef idx="0"/>
          <a:effectRef idx="0"/>
          <a:fontRef idx="minor"/>
        </p:style>
      </p:sp>
      <p:sp>
        <p:nvSpPr>
          <p:cNvPr id="442" name="object 7"/>
          <p:cNvSpPr/>
          <p:nvPr/>
        </p:nvSpPr>
        <p:spPr>
          <a:xfrm>
            <a:off x="5039280" y="2073240"/>
            <a:ext cx="360" cy="168480"/>
          </a:xfrm>
          <a:custGeom>
            <a:avLst/>
            <a:gdLst/>
            <a:ahLst/>
            <a:rect l="l" t="t" r="r" b="b"/>
            <a:pathLst>
              <a:path w="0" h="168910">
                <a:moveTo>
                  <a:pt x="0" y="0"/>
                </a:moveTo>
                <a:lnTo>
                  <a:pt x="0" y="168783"/>
                </a:lnTo>
              </a:path>
            </a:pathLst>
          </a:custGeom>
          <a:noFill/>
          <a:ln w="28956">
            <a:solidFill>
              <a:srgbClr val="7e0000"/>
            </a:solidFill>
            <a:round/>
          </a:ln>
        </p:spPr>
        <p:style>
          <a:lnRef idx="0"/>
          <a:fillRef idx="0"/>
          <a:effectRef idx="0"/>
          <a:fontRef idx="minor"/>
        </p:style>
      </p:sp>
      <p:sp>
        <p:nvSpPr>
          <p:cNvPr id="443" name="object 8"/>
          <p:cNvSpPr/>
          <p:nvPr/>
        </p:nvSpPr>
        <p:spPr>
          <a:xfrm>
            <a:off x="4080600" y="2076480"/>
            <a:ext cx="360" cy="168480"/>
          </a:xfrm>
          <a:custGeom>
            <a:avLst/>
            <a:gdLst/>
            <a:ahLst/>
            <a:rect l="l" t="t" r="r" b="b"/>
            <a:pathLst>
              <a:path w="0" h="168910">
                <a:moveTo>
                  <a:pt x="0" y="0"/>
                </a:moveTo>
                <a:lnTo>
                  <a:pt x="0" y="168783"/>
                </a:lnTo>
              </a:path>
            </a:pathLst>
          </a:custGeom>
          <a:noFill/>
          <a:ln w="28956">
            <a:solidFill>
              <a:srgbClr val="7e0000"/>
            </a:solidFill>
            <a:round/>
          </a:ln>
        </p:spPr>
        <p:style>
          <a:lnRef idx="0"/>
          <a:fillRef idx="0"/>
          <a:effectRef idx="0"/>
          <a:fontRef idx="minor"/>
        </p:style>
      </p:sp>
      <p:sp>
        <p:nvSpPr>
          <p:cNvPr id="444" name="object 9"/>
          <p:cNvSpPr/>
          <p:nvPr/>
        </p:nvSpPr>
        <p:spPr>
          <a:xfrm>
            <a:off x="6898320" y="1917000"/>
            <a:ext cx="92520" cy="17352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0" i="1" lang="en-US" sz="1050" spc="-1" strike="noStrike">
                <a:solidFill>
                  <a:srgbClr val="000000"/>
                </a:solidFill>
                <a:latin typeface="Times New Roman"/>
              </a:rPr>
              <a:t>5</a:t>
            </a:r>
            <a:endParaRPr b="0" lang="en-US" sz="1050" spc="-1" strike="noStrike">
              <a:latin typeface="Arial"/>
            </a:endParaRPr>
          </a:p>
        </p:txBody>
      </p:sp>
      <p:sp>
        <p:nvSpPr>
          <p:cNvPr id="445" name="object 10"/>
          <p:cNvSpPr/>
          <p:nvPr/>
        </p:nvSpPr>
        <p:spPr>
          <a:xfrm>
            <a:off x="6000840" y="1923120"/>
            <a:ext cx="92520" cy="17352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0" i="1" lang="en-US" sz="1050" spc="-1" strike="noStrike">
                <a:solidFill>
                  <a:srgbClr val="000000"/>
                </a:solidFill>
                <a:latin typeface="Times New Roman"/>
              </a:rPr>
              <a:t>4</a:t>
            </a:r>
            <a:endParaRPr b="0" lang="en-US" sz="1050" spc="-1" strike="noStrike">
              <a:latin typeface="Arial"/>
            </a:endParaRPr>
          </a:p>
        </p:txBody>
      </p:sp>
      <p:sp>
        <p:nvSpPr>
          <p:cNvPr id="446" name="object 11"/>
          <p:cNvSpPr/>
          <p:nvPr/>
        </p:nvSpPr>
        <p:spPr>
          <a:xfrm>
            <a:off x="1718640" y="1568520"/>
            <a:ext cx="4055400" cy="531720"/>
          </a:xfrm>
          <a:prstGeom prst="rect">
            <a:avLst/>
          </a:prstGeom>
          <a:noFill/>
          <a:ln w="0">
            <a:noFill/>
          </a:ln>
        </p:spPr>
        <p:style>
          <a:lnRef idx="0"/>
          <a:fillRef idx="0"/>
          <a:effectRef idx="0"/>
          <a:fontRef idx="minor"/>
        </p:style>
        <p:txBody>
          <a:bodyPr lIns="0" rIns="0" tIns="15120" bIns="0" anchor="t">
            <a:spAutoFit/>
          </a:bodyPr>
          <a:p>
            <a:pPr marL="1582560">
              <a:lnSpc>
                <a:spcPct val="100000"/>
              </a:lnSpc>
              <a:spcBef>
                <a:spcPts val="119"/>
              </a:spcBef>
            </a:pPr>
            <a:r>
              <a:rPr b="0" lang="en-US" sz="1300" spc="-12" strike="noStrike">
                <a:solidFill>
                  <a:srgbClr val="000000"/>
                </a:solidFill>
                <a:latin typeface="Times New Roman"/>
              </a:rPr>
              <a:t>Table </a:t>
            </a:r>
            <a:r>
              <a:rPr b="0" lang="en-US" sz="1300" spc="9" strike="noStrike">
                <a:solidFill>
                  <a:srgbClr val="000000"/>
                </a:solidFill>
                <a:latin typeface="Times New Roman"/>
              </a:rPr>
              <a:t>3 </a:t>
            </a:r>
            <a:r>
              <a:rPr b="0" lang="en-US" sz="1300" spc="4" strike="noStrike">
                <a:solidFill>
                  <a:srgbClr val="000000"/>
                </a:solidFill>
                <a:latin typeface="Times New Roman"/>
              </a:rPr>
              <a:t>: Computing function</a:t>
            </a:r>
            <a:r>
              <a:rPr b="0" lang="en-US" sz="1300" spc="-145" strike="noStrike">
                <a:solidFill>
                  <a:srgbClr val="000000"/>
                </a:solidFill>
                <a:latin typeface="Times New Roman"/>
              </a:rPr>
              <a:t> </a:t>
            </a:r>
            <a:r>
              <a:rPr b="0" lang="en-US" sz="1300" spc="4" strike="noStrike">
                <a:solidFill>
                  <a:srgbClr val="000000"/>
                </a:solidFill>
                <a:latin typeface="Times New Roman"/>
              </a:rPr>
              <a:t>points.</a:t>
            </a:r>
            <a:endParaRPr b="0" lang="en-US" sz="1300" spc="-1" strike="noStrike">
              <a:latin typeface="Arial"/>
            </a:endParaRPr>
          </a:p>
          <a:p>
            <a:pPr marL="12600">
              <a:lnSpc>
                <a:spcPts val="1230"/>
              </a:lnSpc>
              <a:spcBef>
                <a:spcPts val="45"/>
              </a:spcBef>
            </a:pPr>
            <a:r>
              <a:rPr b="0" lang="en-US" sz="1050" spc="-1" strike="noStrike">
                <a:solidFill>
                  <a:srgbClr val="000000"/>
                </a:solidFill>
                <a:latin typeface="Times New Roman"/>
              </a:rPr>
              <a:t>Rate each </a:t>
            </a:r>
            <a:r>
              <a:rPr b="0" lang="en-US" sz="1050" spc="-7" strike="noStrike">
                <a:solidFill>
                  <a:srgbClr val="000000"/>
                </a:solidFill>
                <a:latin typeface="Times New Roman"/>
              </a:rPr>
              <a:t>factor </a:t>
            </a:r>
            <a:r>
              <a:rPr b="0" lang="en-US" sz="1050" spc="-1" strike="noStrike">
                <a:solidFill>
                  <a:srgbClr val="000000"/>
                </a:solidFill>
                <a:latin typeface="Times New Roman"/>
              </a:rPr>
              <a:t>on a </a:t>
            </a:r>
            <a:r>
              <a:rPr b="0" lang="en-US" sz="1050" spc="-7" strike="noStrike">
                <a:solidFill>
                  <a:srgbClr val="000000"/>
                </a:solidFill>
                <a:latin typeface="Times New Roman"/>
              </a:rPr>
              <a:t>scale </a:t>
            </a:r>
            <a:r>
              <a:rPr b="0" lang="en-US" sz="1050" spc="-1" strike="noStrike">
                <a:solidFill>
                  <a:srgbClr val="000000"/>
                </a:solidFill>
                <a:latin typeface="Times New Roman"/>
              </a:rPr>
              <a:t>of 0 </a:t>
            </a:r>
            <a:r>
              <a:rPr b="0" lang="en-US" sz="1050" spc="-7" strike="noStrike">
                <a:solidFill>
                  <a:srgbClr val="000000"/>
                </a:solidFill>
                <a:latin typeface="Times New Roman"/>
              </a:rPr>
              <a:t>to</a:t>
            </a:r>
            <a:r>
              <a:rPr b="0" lang="en-US" sz="1050" spc="29" strike="noStrike">
                <a:solidFill>
                  <a:srgbClr val="000000"/>
                </a:solidFill>
                <a:latin typeface="Times New Roman"/>
              </a:rPr>
              <a:t> </a:t>
            </a:r>
            <a:r>
              <a:rPr b="0" lang="en-US" sz="1050" spc="-1" strike="noStrike">
                <a:solidFill>
                  <a:srgbClr val="000000"/>
                </a:solidFill>
                <a:latin typeface="Times New Roman"/>
              </a:rPr>
              <a:t>5.</a:t>
            </a:r>
            <a:endParaRPr b="0" lang="en-US" sz="1050" spc="-1" strike="noStrike">
              <a:latin typeface="Arial"/>
            </a:endParaRPr>
          </a:p>
          <a:p>
            <a:pPr marL="361440">
              <a:lnSpc>
                <a:spcPts val="1230"/>
              </a:lnSpc>
              <a:tabLst>
                <a:tab algn="l" pos="1309320"/>
                <a:tab algn="l" pos="2327760"/>
                <a:tab algn="l" pos="3286080"/>
              </a:tabLst>
            </a:pPr>
            <a:r>
              <a:rPr b="0" i="1" lang="en-US" sz="1050" spc="-1" strike="noStrike">
                <a:solidFill>
                  <a:srgbClr val="000000"/>
                </a:solidFill>
                <a:latin typeface="Times New Roman"/>
              </a:rPr>
              <a:t>0</a:t>
            </a:r>
            <a:r>
              <a:rPr b="0" i="1" lang="en-US" sz="1050" spc="-1" strike="noStrike">
                <a:solidFill>
                  <a:srgbClr val="000000"/>
                </a:solidFill>
                <a:latin typeface="Times New Roman"/>
              </a:rPr>
              <a:t>	</a:t>
            </a:r>
            <a:r>
              <a:rPr b="0" i="1" lang="en-US" sz="1050" spc="-1" strike="noStrike">
                <a:solidFill>
                  <a:srgbClr val="000000"/>
                </a:solidFill>
                <a:latin typeface="Times New Roman"/>
              </a:rPr>
              <a:t>1</a:t>
            </a:r>
            <a:r>
              <a:rPr b="0" i="1" lang="en-US" sz="1050" spc="-1" strike="noStrike">
                <a:solidFill>
                  <a:srgbClr val="000000"/>
                </a:solidFill>
                <a:latin typeface="Times New Roman"/>
              </a:rPr>
              <a:t>	</a:t>
            </a:r>
            <a:r>
              <a:rPr b="0" i="1" lang="en-US" sz="1050" spc="-1" strike="noStrike">
                <a:solidFill>
                  <a:srgbClr val="000000"/>
                </a:solidFill>
                <a:latin typeface="Times New Roman"/>
              </a:rPr>
              <a:t>2</a:t>
            </a:r>
            <a:r>
              <a:rPr b="0" i="1" lang="en-US" sz="1050" spc="-1" strike="noStrike">
                <a:solidFill>
                  <a:srgbClr val="000000"/>
                </a:solidFill>
                <a:latin typeface="Times New Roman"/>
              </a:rPr>
              <a:t>	</a:t>
            </a:r>
            <a:r>
              <a:rPr b="0" i="1" lang="en-US" sz="1050" spc="-1" strike="noStrike">
                <a:solidFill>
                  <a:srgbClr val="000000"/>
                </a:solidFill>
                <a:latin typeface="Times New Roman"/>
              </a:rPr>
              <a:t>3</a:t>
            </a:r>
            <a:endParaRPr b="0" lang="en-US" sz="1050" spc="-1" strike="noStrike">
              <a:latin typeface="Arial"/>
            </a:endParaRPr>
          </a:p>
        </p:txBody>
      </p:sp>
      <p:sp>
        <p:nvSpPr>
          <p:cNvPr id="447" name="object 12"/>
          <p:cNvSpPr/>
          <p:nvPr/>
        </p:nvSpPr>
        <p:spPr>
          <a:xfrm>
            <a:off x="1863720" y="2199600"/>
            <a:ext cx="519120" cy="284040"/>
          </a:xfrm>
          <a:prstGeom prst="rect">
            <a:avLst/>
          </a:prstGeom>
          <a:noFill/>
          <a:ln w="0">
            <a:noFill/>
          </a:ln>
        </p:spPr>
        <p:style>
          <a:lnRef idx="0"/>
          <a:fillRef idx="0"/>
          <a:effectRef idx="0"/>
          <a:fontRef idx="minor"/>
        </p:style>
        <p:txBody>
          <a:bodyPr lIns="0" rIns="0" tIns="60480" bIns="0" anchor="t">
            <a:spAutoFit/>
          </a:bodyPr>
          <a:p>
            <a:pPr marL="12600" indent="172080">
              <a:lnSpc>
                <a:spcPct val="70000"/>
              </a:lnSpc>
              <a:spcBef>
                <a:spcPts val="476"/>
              </a:spcBef>
              <a:tabLst>
                <a:tab algn="l" pos="0"/>
              </a:tabLst>
            </a:pPr>
            <a:r>
              <a:rPr b="0" i="1" lang="en-US" sz="1050" spc="-1" strike="noStrike">
                <a:solidFill>
                  <a:srgbClr val="000000"/>
                </a:solidFill>
                <a:latin typeface="Times New Roman"/>
              </a:rPr>
              <a:t>No  </a:t>
            </a:r>
            <a:r>
              <a:rPr b="0" i="1" lang="en-US" sz="1050" spc="-21" strike="noStrike">
                <a:solidFill>
                  <a:srgbClr val="000000"/>
                </a:solidFill>
                <a:latin typeface="Times New Roman"/>
              </a:rPr>
              <a:t>I</a:t>
            </a:r>
            <a:r>
              <a:rPr b="0" i="1" lang="en-US" sz="1050" spc="-1" strike="noStrike">
                <a:solidFill>
                  <a:srgbClr val="000000"/>
                </a:solidFill>
                <a:latin typeface="Times New Roman"/>
              </a:rPr>
              <a:t>n</a:t>
            </a:r>
            <a:r>
              <a:rPr b="0" i="1" lang="en-US" sz="1050" spc="-12" strike="noStrike">
                <a:solidFill>
                  <a:srgbClr val="000000"/>
                </a:solidFill>
                <a:latin typeface="Times New Roman"/>
              </a:rPr>
              <a:t>fl</a:t>
            </a:r>
            <a:r>
              <a:rPr b="0" i="1" lang="en-US" sz="1050" spc="-1" strike="noStrike">
                <a:solidFill>
                  <a:srgbClr val="000000"/>
                </a:solidFill>
                <a:latin typeface="Times New Roman"/>
              </a:rPr>
              <a:t>u</a:t>
            </a:r>
            <a:r>
              <a:rPr b="0" i="1" lang="en-US" sz="1050" spc="-15" strike="noStrike">
                <a:solidFill>
                  <a:srgbClr val="000000"/>
                </a:solidFill>
                <a:latin typeface="Times New Roman"/>
              </a:rPr>
              <a:t>e</a:t>
            </a:r>
            <a:r>
              <a:rPr b="0" i="1" lang="en-US" sz="1050" spc="9" strike="noStrike">
                <a:solidFill>
                  <a:srgbClr val="000000"/>
                </a:solidFill>
                <a:latin typeface="Times New Roman"/>
              </a:rPr>
              <a:t>n</a:t>
            </a:r>
            <a:r>
              <a:rPr b="0" i="1" lang="en-US" sz="1050" spc="-15" strike="noStrike">
                <a:solidFill>
                  <a:srgbClr val="000000"/>
                </a:solidFill>
                <a:latin typeface="Times New Roman"/>
              </a:rPr>
              <a:t>c</a:t>
            </a:r>
            <a:r>
              <a:rPr b="0" i="1" lang="en-US" sz="1050" spc="-1" strike="noStrike">
                <a:solidFill>
                  <a:srgbClr val="000000"/>
                </a:solidFill>
                <a:latin typeface="Times New Roman"/>
              </a:rPr>
              <a:t>e</a:t>
            </a:r>
            <a:endParaRPr b="0" lang="en-US" sz="1050" spc="-1" strike="noStrike">
              <a:latin typeface="Arial"/>
            </a:endParaRPr>
          </a:p>
        </p:txBody>
      </p:sp>
      <p:sp>
        <p:nvSpPr>
          <p:cNvPr id="448" name="object 13"/>
          <p:cNvSpPr/>
          <p:nvPr/>
        </p:nvSpPr>
        <p:spPr>
          <a:xfrm>
            <a:off x="4776840" y="2222640"/>
            <a:ext cx="467640" cy="17352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0" i="1" lang="en-US" sz="1050" spc="-12" strike="noStrike">
                <a:solidFill>
                  <a:srgbClr val="000000"/>
                </a:solidFill>
                <a:latin typeface="Times New Roman"/>
              </a:rPr>
              <a:t>A</a:t>
            </a:r>
            <a:r>
              <a:rPr b="0" i="1" lang="en-US" sz="1050" spc="-15" strike="noStrike">
                <a:solidFill>
                  <a:srgbClr val="000000"/>
                </a:solidFill>
                <a:latin typeface="Times New Roman"/>
              </a:rPr>
              <a:t>ve</a:t>
            </a:r>
            <a:r>
              <a:rPr b="0" i="1" lang="en-US" sz="1050" spc="-7" strike="noStrike">
                <a:solidFill>
                  <a:srgbClr val="000000"/>
                </a:solidFill>
                <a:latin typeface="Times New Roman"/>
              </a:rPr>
              <a:t>r</a:t>
            </a:r>
            <a:r>
              <a:rPr b="0" i="1" lang="en-US" sz="1050" spc="-1" strike="noStrike">
                <a:solidFill>
                  <a:srgbClr val="000000"/>
                </a:solidFill>
                <a:latin typeface="Times New Roman"/>
              </a:rPr>
              <a:t>age</a:t>
            </a:r>
            <a:endParaRPr b="0" lang="en-US" sz="1050" spc="-1" strike="noStrike">
              <a:latin typeface="Arial"/>
            </a:endParaRPr>
          </a:p>
        </p:txBody>
      </p:sp>
      <p:sp>
        <p:nvSpPr>
          <p:cNvPr id="449" name="object 14"/>
          <p:cNvSpPr/>
          <p:nvPr/>
        </p:nvSpPr>
        <p:spPr>
          <a:xfrm>
            <a:off x="6691680" y="2233440"/>
            <a:ext cx="515160" cy="17352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0" i="1" lang="en-US" sz="1050" spc="-1" strike="noStrike">
                <a:solidFill>
                  <a:srgbClr val="000000"/>
                </a:solidFill>
                <a:latin typeface="Times New Roman"/>
              </a:rPr>
              <a:t>Es</a:t>
            </a:r>
            <a:r>
              <a:rPr b="0" i="1" lang="en-US" sz="1050" spc="-12" strike="noStrike">
                <a:solidFill>
                  <a:srgbClr val="000000"/>
                </a:solidFill>
                <a:latin typeface="Times New Roman"/>
              </a:rPr>
              <a:t>s</a:t>
            </a:r>
            <a:r>
              <a:rPr b="0" i="1" lang="en-US" sz="1050" spc="-1" strike="noStrike">
                <a:solidFill>
                  <a:srgbClr val="000000"/>
                </a:solidFill>
                <a:latin typeface="Times New Roman"/>
              </a:rPr>
              <a:t>en</a:t>
            </a:r>
            <a:r>
              <a:rPr b="0" i="1" lang="en-US" sz="1050" spc="-12" strike="noStrike">
                <a:solidFill>
                  <a:srgbClr val="000000"/>
                </a:solidFill>
                <a:latin typeface="Times New Roman"/>
              </a:rPr>
              <a:t>ti</a:t>
            </a:r>
            <a:r>
              <a:rPr b="0" i="1" lang="en-US" sz="1050" spc="-1" strike="noStrike">
                <a:solidFill>
                  <a:srgbClr val="000000"/>
                </a:solidFill>
                <a:latin typeface="Times New Roman"/>
              </a:rPr>
              <a:t>al</a:t>
            </a:r>
            <a:endParaRPr b="0" lang="en-US" sz="1050" spc="-1" strike="noStrike">
              <a:latin typeface="Arial"/>
            </a:endParaRPr>
          </a:p>
        </p:txBody>
      </p:sp>
      <p:sp>
        <p:nvSpPr>
          <p:cNvPr id="450" name="object 15"/>
          <p:cNvSpPr/>
          <p:nvPr/>
        </p:nvSpPr>
        <p:spPr>
          <a:xfrm>
            <a:off x="2776680" y="2241000"/>
            <a:ext cx="3568320" cy="17352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1049040"/>
                <a:tab algn="l" pos="2978640"/>
              </a:tabLst>
            </a:pPr>
            <a:r>
              <a:rPr b="0" i="1" lang="en-US" sz="1050" spc="-7" strike="noStrike">
                <a:solidFill>
                  <a:srgbClr val="000000"/>
                </a:solidFill>
                <a:latin typeface="Times New Roman"/>
              </a:rPr>
              <a:t>Incidental</a:t>
            </a:r>
            <a:r>
              <a:rPr b="0" i="1" lang="en-US" sz="1050" spc="-7" strike="noStrike">
                <a:solidFill>
                  <a:srgbClr val="000000"/>
                </a:solidFill>
                <a:latin typeface="Times New Roman"/>
              </a:rPr>
              <a:t>	</a:t>
            </a:r>
            <a:r>
              <a:rPr b="0" i="1" lang="en-US" sz="1050" spc="-7" strike="noStrike">
                <a:solidFill>
                  <a:srgbClr val="000000"/>
                </a:solidFill>
                <a:latin typeface="Times New Roman"/>
              </a:rPr>
              <a:t>Moderate</a:t>
            </a:r>
            <a:r>
              <a:rPr b="0" i="1" lang="en-US" sz="1050" spc="-7" strike="noStrike">
                <a:solidFill>
                  <a:srgbClr val="000000"/>
                </a:solidFill>
                <a:latin typeface="Times New Roman"/>
              </a:rPr>
              <a:t>	</a:t>
            </a:r>
            <a:r>
              <a:rPr b="0" i="1" lang="en-US" sz="1050" spc="-7" strike="noStrike">
                <a:solidFill>
                  <a:srgbClr val="000000"/>
                </a:solidFill>
                <a:latin typeface="Times New Roman"/>
              </a:rPr>
              <a:t>Significant</a:t>
            </a:r>
            <a:endParaRPr b="0" lang="en-US" sz="1050" spc="-1" strike="noStrike">
              <a:latin typeface="Arial"/>
            </a:endParaRPr>
          </a:p>
        </p:txBody>
      </p:sp>
      <p:sp>
        <p:nvSpPr>
          <p:cNvPr id="451" name="object 16"/>
          <p:cNvSpPr/>
          <p:nvPr/>
        </p:nvSpPr>
        <p:spPr>
          <a:xfrm>
            <a:off x="1639080" y="2724120"/>
            <a:ext cx="5899320" cy="9000"/>
          </a:xfrm>
          <a:custGeom>
            <a:avLst/>
            <a:gdLst/>
            <a:ahLst/>
            <a:rect l="l" t="t" r="r" b="b"/>
            <a:pathLst>
              <a:path w="5899784" h="9525">
                <a:moveTo>
                  <a:pt x="0" y="0"/>
                </a:moveTo>
                <a:lnTo>
                  <a:pt x="5899404" y="9016"/>
                </a:lnTo>
              </a:path>
            </a:pathLst>
          </a:custGeom>
          <a:noFill/>
          <a:ln w="28956">
            <a:solidFill>
              <a:srgbClr val="000000"/>
            </a:solidFill>
            <a:round/>
          </a:ln>
        </p:spPr>
        <p:style>
          <a:lnRef idx="0"/>
          <a:fillRef idx="0"/>
          <a:effectRef idx="0"/>
          <a:fontRef idx="minor"/>
        </p:style>
      </p:sp>
      <p:sp>
        <p:nvSpPr>
          <p:cNvPr id="452" name="object 17"/>
          <p:cNvSpPr/>
          <p:nvPr/>
        </p:nvSpPr>
        <p:spPr>
          <a:xfrm>
            <a:off x="1675080" y="2415960"/>
            <a:ext cx="6486840" cy="4037760"/>
          </a:xfrm>
          <a:prstGeom prst="rect">
            <a:avLst/>
          </a:prstGeom>
          <a:noFill/>
          <a:ln w="0">
            <a:noFill/>
          </a:ln>
        </p:spPr>
        <p:style>
          <a:lnRef idx="0"/>
          <a:fillRef idx="0"/>
          <a:effectRef idx="0"/>
          <a:fontRef idx="minor"/>
        </p:style>
        <p:txBody>
          <a:bodyPr lIns="0" rIns="0" tIns="88200" bIns="0" anchor="t">
            <a:spAutoFit/>
          </a:bodyPr>
          <a:p>
            <a:pPr marL="56520">
              <a:lnSpc>
                <a:spcPct val="100000"/>
              </a:lnSpc>
              <a:spcBef>
                <a:spcPts val="694"/>
              </a:spcBef>
            </a:pPr>
            <a:r>
              <a:rPr b="0" lang="en-US" sz="1050" spc="-7" strike="noStrike">
                <a:solidFill>
                  <a:srgbClr val="000000"/>
                </a:solidFill>
                <a:latin typeface="Times New Roman"/>
              </a:rPr>
              <a:t>Number </a:t>
            </a:r>
            <a:r>
              <a:rPr b="0" lang="en-US" sz="1050" spc="-1" strike="noStrike">
                <a:solidFill>
                  <a:srgbClr val="000000"/>
                </a:solidFill>
                <a:latin typeface="Times New Roman"/>
              </a:rPr>
              <a:t>of </a:t>
            </a:r>
            <a:r>
              <a:rPr b="0" lang="en-US" sz="1050" spc="-7" strike="noStrike">
                <a:solidFill>
                  <a:srgbClr val="000000"/>
                </a:solidFill>
                <a:latin typeface="Times New Roman"/>
              </a:rPr>
              <a:t>factors </a:t>
            </a:r>
            <a:r>
              <a:rPr b="0" lang="en-US" sz="1050" spc="-1" strike="noStrike">
                <a:solidFill>
                  <a:srgbClr val="000000"/>
                </a:solidFill>
                <a:latin typeface="Times New Roman"/>
              </a:rPr>
              <a:t>considered ( </a:t>
            </a:r>
            <a:r>
              <a:rPr b="0" lang="en-US" sz="1050" spc="-12" strike="noStrike">
                <a:solidFill>
                  <a:srgbClr val="000000"/>
                </a:solidFill>
                <a:latin typeface="Times New Roman"/>
              </a:rPr>
              <a:t>F</a:t>
            </a:r>
            <a:r>
              <a:rPr b="0" i="1" lang="en-US" sz="1279" spc="-15" strike="noStrike" baseline="-16000">
                <a:solidFill>
                  <a:srgbClr val="000000"/>
                </a:solidFill>
                <a:latin typeface="Times New Roman"/>
              </a:rPr>
              <a:t>i</a:t>
            </a:r>
            <a:r>
              <a:rPr b="0" i="1" lang="en-US" sz="1279" spc="35" strike="noStrike" baseline="-16000">
                <a:solidFill>
                  <a:srgbClr val="000000"/>
                </a:solidFill>
                <a:latin typeface="Times New Roman"/>
              </a:rPr>
              <a:t> </a:t>
            </a:r>
            <a:r>
              <a:rPr b="0" lang="en-US" sz="1050" spc="-1" strike="noStrike">
                <a:solidFill>
                  <a:srgbClr val="000000"/>
                </a:solidFill>
                <a:latin typeface="Times New Roman"/>
              </a:rPr>
              <a:t>)</a:t>
            </a:r>
            <a:endParaRPr b="0" lang="en-US" sz="1050" spc="-1" strike="noStrike">
              <a:latin typeface="Arial"/>
            </a:endParaRPr>
          </a:p>
          <a:p>
            <a:pPr marL="189360" indent="-167760">
              <a:lnSpc>
                <a:spcPct val="100000"/>
              </a:lnSpc>
              <a:spcBef>
                <a:spcPts val="794"/>
              </a:spcBef>
              <a:buClr>
                <a:srgbClr val="640064"/>
              </a:buClr>
              <a:buFont typeface="StarSymbol"/>
              <a:buAutoNum type="arabicPeriod"/>
              <a:tabLst>
                <a:tab algn="l" pos="189720"/>
              </a:tabLst>
            </a:pPr>
            <a:r>
              <a:rPr b="0" lang="en-US" sz="1400" spc="-7" strike="noStrike">
                <a:solidFill>
                  <a:srgbClr val="640064"/>
                </a:solidFill>
                <a:latin typeface="Times New Roman"/>
              </a:rPr>
              <a:t>Does </a:t>
            </a:r>
            <a:r>
              <a:rPr b="0" lang="en-US" sz="1400" spc="-1" strike="noStrike">
                <a:solidFill>
                  <a:srgbClr val="640064"/>
                </a:solidFill>
                <a:latin typeface="Times New Roman"/>
              </a:rPr>
              <a:t>the </a:t>
            </a:r>
            <a:r>
              <a:rPr b="0" lang="en-US" sz="1400" spc="-7" strike="noStrike">
                <a:solidFill>
                  <a:srgbClr val="640064"/>
                </a:solidFill>
                <a:latin typeface="Times New Roman"/>
              </a:rPr>
              <a:t>system </a:t>
            </a:r>
            <a:r>
              <a:rPr b="0" lang="en-US" sz="1400" spc="-1" strike="noStrike">
                <a:solidFill>
                  <a:srgbClr val="640064"/>
                </a:solidFill>
                <a:latin typeface="Times New Roman"/>
              </a:rPr>
              <a:t>require reliable backup and recovery</a:t>
            </a:r>
            <a:r>
              <a:rPr b="0" lang="en-US" sz="1400" spc="-165" strike="noStrike">
                <a:solidFill>
                  <a:srgbClr val="640064"/>
                </a:solidFill>
                <a:latin typeface="Times New Roman"/>
              </a:rPr>
              <a:t> </a:t>
            </a:r>
            <a:r>
              <a:rPr b="0" lang="en-US" sz="1400" spc="-1" strike="noStrike">
                <a:solidFill>
                  <a:srgbClr val="640064"/>
                </a:solidFill>
                <a:latin typeface="Times New Roman"/>
              </a:rPr>
              <a:t>?</a:t>
            </a:r>
            <a:endParaRPr b="0" lang="en-US" sz="1400" spc="-1" strike="noStrike">
              <a:latin typeface="Arial"/>
            </a:endParaRPr>
          </a:p>
          <a:p>
            <a:pPr marL="189360" indent="-167760">
              <a:lnSpc>
                <a:spcPct val="100000"/>
              </a:lnSpc>
              <a:spcBef>
                <a:spcPts val="201"/>
              </a:spcBef>
              <a:buClr>
                <a:srgbClr val="0000cc"/>
              </a:buClr>
              <a:buFont typeface="StarSymbol"/>
              <a:buAutoNum type="arabicPeriod"/>
              <a:tabLst>
                <a:tab algn="l" pos="189720"/>
              </a:tabLst>
            </a:pPr>
            <a:r>
              <a:rPr b="0" lang="en-US" sz="1400" spc="-1" strike="noStrike">
                <a:solidFill>
                  <a:srgbClr val="0000cc"/>
                </a:solidFill>
                <a:latin typeface="Times New Roman"/>
              </a:rPr>
              <a:t>Is data </a:t>
            </a:r>
            <a:r>
              <a:rPr b="0" lang="en-US" sz="1400" spc="-7" strike="noStrike">
                <a:solidFill>
                  <a:srgbClr val="0000cc"/>
                </a:solidFill>
                <a:latin typeface="Times New Roman"/>
              </a:rPr>
              <a:t>communication required</a:t>
            </a:r>
            <a:r>
              <a:rPr b="0" lang="en-US" sz="1400" spc="-60" strike="noStrike">
                <a:solidFill>
                  <a:srgbClr val="0000cc"/>
                </a:solidFill>
                <a:latin typeface="Times New Roman"/>
              </a:rPr>
              <a:t> </a:t>
            </a:r>
            <a:r>
              <a:rPr b="0" lang="en-US" sz="1400" spc="-1" strike="noStrike">
                <a:solidFill>
                  <a:srgbClr val="0000cc"/>
                </a:solidFill>
                <a:latin typeface="Times New Roman"/>
              </a:rPr>
              <a:t>?</a:t>
            </a:r>
            <a:endParaRPr b="0" lang="en-US" sz="1400" spc="-1" strike="noStrike">
              <a:latin typeface="Arial"/>
            </a:endParaRPr>
          </a:p>
          <a:p>
            <a:pPr marL="189360" indent="-167760">
              <a:lnSpc>
                <a:spcPct val="100000"/>
              </a:lnSpc>
              <a:spcBef>
                <a:spcPts val="300"/>
              </a:spcBef>
              <a:buClr>
                <a:srgbClr val="000000"/>
              </a:buClr>
              <a:buFont typeface="StarSymbol"/>
              <a:buAutoNum type="arabicPeriod"/>
              <a:tabLst>
                <a:tab algn="l" pos="189720"/>
              </a:tabLst>
            </a:pPr>
            <a:r>
              <a:rPr b="0" lang="en-US" sz="1400" spc="-7" strike="noStrike">
                <a:solidFill>
                  <a:srgbClr val="000000"/>
                </a:solidFill>
                <a:latin typeface="Times New Roman"/>
              </a:rPr>
              <a:t>Are </a:t>
            </a:r>
            <a:r>
              <a:rPr b="0" lang="en-US" sz="1400" spc="-1" strike="noStrike">
                <a:solidFill>
                  <a:srgbClr val="000000"/>
                </a:solidFill>
                <a:latin typeface="Times New Roman"/>
              </a:rPr>
              <a:t>there </a:t>
            </a:r>
            <a:r>
              <a:rPr b="0" lang="en-US" sz="1400" spc="-7" strike="noStrike">
                <a:solidFill>
                  <a:srgbClr val="000000"/>
                </a:solidFill>
                <a:latin typeface="Times New Roman"/>
              </a:rPr>
              <a:t>distributed processing </a:t>
            </a:r>
            <a:r>
              <a:rPr b="0" lang="en-US" sz="1400" spc="-1" strike="noStrike">
                <a:solidFill>
                  <a:srgbClr val="000000"/>
                </a:solidFill>
                <a:latin typeface="Times New Roman"/>
              </a:rPr>
              <a:t>functions</a:t>
            </a:r>
            <a:r>
              <a:rPr b="0" lang="en-US" sz="1400" spc="-114" strike="noStrike">
                <a:solidFill>
                  <a:srgbClr val="000000"/>
                </a:solidFill>
                <a:latin typeface="Times New Roman"/>
              </a:rPr>
              <a:t> </a:t>
            </a:r>
            <a:r>
              <a:rPr b="0" lang="en-US" sz="1400" spc="-1" strike="noStrike">
                <a:solidFill>
                  <a:srgbClr val="000000"/>
                </a:solidFill>
                <a:latin typeface="Times New Roman"/>
              </a:rPr>
              <a:t>?</a:t>
            </a:r>
            <a:endParaRPr b="0" lang="en-US" sz="1400" spc="-1" strike="noStrike">
              <a:latin typeface="Arial"/>
            </a:endParaRPr>
          </a:p>
          <a:p>
            <a:pPr marL="189360" indent="-167760">
              <a:lnSpc>
                <a:spcPct val="100000"/>
              </a:lnSpc>
              <a:spcBef>
                <a:spcPts val="300"/>
              </a:spcBef>
              <a:buClr>
                <a:srgbClr val="000000"/>
              </a:buClr>
              <a:buFont typeface="StarSymbol"/>
              <a:buAutoNum type="arabicPeriod"/>
              <a:tabLst>
                <a:tab algn="l" pos="189720"/>
              </a:tabLst>
            </a:pPr>
            <a:r>
              <a:rPr b="0" lang="en-US" sz="1400" spc="-1" strike="noStrike">
                <a:solidFill>
                  <a:srgbClr val="000000"/>
                </a:solidFill>
                <a:latin typeface="Times New Roman"/>
              </a:rPr>
              <a:t>Is performance critical</a:t>
            </a:r>
            <a:r>
              <a:rPr b="0" lang="en-US" sz="1400" spc="-46" strike="noStrike">
                <a:solidFill>
                  <a:srgbClr val="000000"/>
                </a:solidFill>
                <a:latin typeface="Times New Roman"/>
              </a:rPr>
              <a:t> </a:t>
            </a:r>
            <a:r>
              <a:rPr b="0" lang="en-US" sz="1400" spc="-1" strike="noStrike">
                <a:solidFill>
                  <a:srgbClr val="000000"/>
                </a:solidFill>
                <a:latin typeface="Times New Roman"/>
              </a:rPr>
              <a:t>?</a:t>
            </a:r>
            <a:endParaRPr b="0" lang="en-US" sz="1400" spc="-1" strike="noStrike">
              <a:latin typeface="Arial"/>
            </a:endParaRPr>
          </a:p>
          <a:p>
            <a:pPr marL="190440" indent="-168840">
              <a:lnSpc>
                <a:spcPct val="100000"/>
              </a:lnSpc>
              <a:spcBef>
                <a:spcPts val="300"/>
              </a:spcBef>
              <a:buClr>
                <a:srgbClr val="0000cc"/>
              </a:buClr>
              <a:buFont typeface="StarSymbol"/>
              <a:buAutoNum type="arabicPeriod"/>
              <a:tabLst>
                <a:tab algn="l" pos="191160"/>
              </a:tabLst>
            </a:pPr>
            <a:r>
              <a:rPr b="0" lang="en-US" sz="1400" spc="-21" strike="noStrike">
                <a:solidFill>
                  <a:srgbClr val="0000cc"/>
                </a:solidFill>
                <a:latin typeface="Times New Roman"/>
              </a:rPr>
              <a:t>Will </a:t>
            </a:r>
            <a:r>
              <a:rPr b="0" lang="en-US" sz="1400" spc="-1" strike="noStrike">
                <a:solidFill>
                  <a:srgbClr val="0000cc"/>
                </a:solidFill>
                <a:latin typeface="Times New Roman"/>
              </a:rPr>
              <a:t>the </a:t>
            </a:r>
            <a:r>
              <a:rPr b="0" lang="en-US" sz="1400" spc="-7" strike="noStrike">
                <a:solidFill>
                  <a:srgbClr val="0000cc"/>
                </a:solidFill>
                <a:latin typeface="Times New Roman"/>
              </a:rPr>
              <a:t>system </a:t>
            </a:r>
            <a:r>
              <a:rPr b="0" lang="en-US" sz="1400" spc="-1" strike="noStrike">
                <a:solidFill>
                  <a:srgbClr val="0000cc"/>
                </a:solidFill>
                <a:latin typeface="Times New Roman"/>
              </a:rPr>
              <a:t>run in an existing heavily utilized operational environment</a:t>
            </a:r>
            <a:r>
              <a:rPr b="0" lang="en-US" sz="1400" spc="-202" strike="noStrike">
                <a:solidFill>
                  <a:srgbClr val="0000cc"/>
                </a:solidFill>
                <a:latin typeface="Times New Roman"/>
              </a:rPr>
              <a:t> </a:t>
            </a:r>
            <a:r>
              <a:rPr b="0" lang="en-US" sz="1400" spc="-1" strike="noStrike">
                <a:solidFill>
                  <a:srgbClr val="0000cc"/>
                </a:solidFill>
                <a:latin typeface="Times New Roman"/>
              </a:rPr>
              <a:t>?</a:t>
            </a:r>
            <a:endParaRPr b="0" lang="en-US" sz="1400" spc="-1" strike="noStrike">
              <a:latin typeface="Arial"/>
            </a:endParaRPr>
          </a:p>
          <a:p>
            <a:pPr marL="189360" indent="-167760">
              <a:lnSpc>
                <a:spcPct val="100000"/>
              </a:lnSpc>
              <a:spcBef>
                <a:spcPts val="300"/>
              </a:spcBef>
              <a:buClr>
                <a:srgbClr val="000000"/>
              </a:buClr>
              <a:buFont typeface="StarSymbol"/>
              <a:buAutoNum type="arabicPeriod"/>
              <a:tabLst>
                <a:tab algn="l" pos="189720"/>
              </a:tabLst>
            </a:pPr>
            <a:r>
              <a:rPr b="0" lang="en-US" sz="1400" spc="-7" strike="noStrike">
                <a:solidFill>
                  <a:srgbClr val="000000"/>
                </a:solidFill>
                <a:latin typeface="Times New Roman"/>
              </a:rPr>
              <a:t>Does </a:t>
            </a:r>
            <a:r>
              <a:rPr b="0" lang="en-US" sz="1400" spc="-1" strike="noStrike">
                <a:solidFill>
                  <a:srgbClr val="000000"/>
                </a:solidFill>
                <a:latin typeface="Times New Roman"/>
              </a:rPr>
              <a:t>the </a:t>
            </a:r>
            <a:r>
              <a:rPr b="0" lang="en-US" sz="1400" spc="-7" strike="noStrike">
                <a:solidFill>
                  <a:srgbClr val="000000"/>
                </a:solidFill>
                <a:latin typeface="Times New Roman"/>
              </a:rPr>
              <a:t>system </a:t>
            </a:r>
            <a:r>
              <a:rPr b="0" lang="en-US" sz="1400" spc="-1" strike="noStrike">
                <a:solidFill>
                  <a:srgbClr val="000000"/>
                </a:solidFill>
                <a:latin typeface="Times New Roman"/>
              </a:rPr>
              <a:t>require on line data entry</a:t>
            </a:r>
            <a:r>
              <a:rPr b="0" lang="en-US" sz="1400" spc="-140" strike="noStrike">
                <a:solidFill>
                  <a:srgbClr val="000000"/>
                </a:solidFill>
                <a:latin typeface="Times New Roman"/>
              </a:rPr>
              <a:t> </a:t>
            </a:r>
            <a:r>
              <a:rPr b="0" lang="en-US" sz="1400" spc="-1" strike="noStrike">
                <a:solidFill>
                  <a:srgbClr val="000000"/>
                </a:solidFill>
                <a:latin typeface="Times New Roman"/>
              </a:rPr>
              <a:t>?</a:t>
            </a:r>
            <a:endParaRPr b="0" lang="en-US" sz="1400" spc="-1" strike="noStrike">
              <a:latin typeface="Arial"/>
            </a:endParaRPr>
          </a:p>
          <a:p>
            <a:pPr marL="189360" indent="-167760">
              <a:lnSpc>
                <a:spcPct val="100000"/>
              </a:lnSpc>
              <a:spcBef>
                <a:spcPts val="306"/>
              </a:spcBef>
              <a:buClr>
                <a:srgbClr val="640064"/>
              </a:buClr>
              <a:buFont typeface="StarSymbol"/>
              <a:buAutoNum type="arabicPeriod"/>
              <a:tabLst>
                <a:tab algn="l" pos="189720"/>
              </a:tabLst>
            </a:pPr>
            <a:r>
              <a:rPr b="0" lang="en-US" sz="1400" spc="-7" strike="noStrike">
                <a:solidFill>
                  <a:srgbClr val="640064"/>
                </a:solidFill>
                <a:latin typeface="Times New Roman"/>
              </a:rPr>
              <a:t>Does </a:t>
            </a:r>
            <a:r>
              <a:rPr b="0" lang="en-US" sz="1400" spc="-1" strike="noStrike">
                <a:solidFill>
                  <a:srgbClr val="640064"/>
                </a:solidFill>
                <a:latin typeface="Times New Roman"/>
              </a:rPr>
              <a:t>the on line data entry require the input transaction to be built over </a:t>
            </a:r>
            <a:r>
              <a:rPr b="0" lang="en-US" sz="1400" spc="-7" strike="noStrike">
                <a:solidFill>
                  <a:srgbClr val="640064"/>
                </a:solidFill>
                <a:latin typeface="Times New Roman"/>
              </a:rPr>
              <a:t>multiple</a:t>
            </a:r>
            <a:r>
              <a:rPr b="0" lang="en-US" sz="1400" spc="-250" strike="noStrike">
                <a:solidFill>
                  <a:srgbClr val="640064"/>
                </a:solidFill>
                <a:latin typeface="Times New Roman"/>
              </a:rPr>
              <a:t> </a:t>
            </a:r>
            <a:r>
              <a:rPr b="0" lang="en-US" sz="1400" spc="-1" strike="noStrike">
                <a:solidFill>
                  <a:srgbClr val="640064"/>
                </a:solidFill>
                <a:latin typeface="Times New Roman"/>
              </a:rPr>
              <a:t>screens  or operations</a:t>
            </a:r>
            <a:r>
              <a:rPr b="0" lang="en-US" sz="1400" spc="4" strike="noStrike">
                <a:solidFill>
                  <a:srgbClr val="640064"/>
                </a:solidFill>
                <a:latin typeface="Times New Roman"/>
              </a:rPr>
              <a:t> </a:t>
            </a:r>
            <a:r>
              <a:rPr b="0" lang="en-US" sz="1400" spc="-1" strike="noStrike">
                <a:solidFill>
                  <a:srgbClr val="640064"/>
                </a:solidFill>
                <a:latin typeface="Times New Roman"/>
              </a:rPr>
              <a:t>?</a:t>
            </a:r>
            <a:endParaRPr b="0" lang="en-US" sz="1400" spc="-1" strike="noStrike">
              <a:latin typeface="Arial"/>
            </a:endParaRPr>
          </a:p>
          <a:p>
            <a:pPr marL="189360" indent="-167760">
              <a:lnSpc>
                <a:spcPct val="100000"/>
              </a:lnSpc>
              <a:spcBef>
                <a:spcPts val="204"/>
              </a:spcBef>
              <a:buClr>
                <a:srgbClr val="0000cc"/>
              </a:buClr>
              <a:buFont typeface="StarSymbol"/>
              <a:buAutoNum type="arabicPeriod"/>
              <a:tabLst>
                <a:tab algn="l" pos="189720"/>
              </a:tabLst>
            </a:pPr>
            <a:r>
              <a:rPr b="0" lang="en-US" sz="1400" spc="-7" strike="noStrike">
                <a:solidFill>
                  <a:srgbClr val="0000cc"/>
                </a:solidFill>
                <a:latin typeface="Times New Roman"/>
              </a:rPr>
              <a:t>Are </a:t>
            </a:r>
            <a:r>
              <a:rPr b="0" lang="en-US" sz="1400" spc="-1" strike="noStrike">
                <a:solidFill>
                  <a:srgbClr val="0000cc"/>
                </a:solidFill>
                <a:latin typeface="Times New Roman"/>
              </a:rPr>
              <a:t>the </a:t>
            </a:r>
            <a:r>
              <a:rPr b="0" lang="en-US" sz="1400" spc="-7" strike="noStrike">
                <a:solidFill>
                  <a:srgbClr val="0000cc"/>
                </a:solidFill>
                <a:latin typeface="Times New Roman"/>
              </a:rPr>
              <a:t>master </a:t>
            </a:r>
            <a:r>
              <a:rPr b="0" lang="en-US" sz="1400" spc="-1" strike="noStrike">
                <a:solidFill>
                  <a:srgbClr val="0000cc"/>
                </a:solidFill>
                <a:latin typeface="Times New Roman"/>
              </a:rPr>
              <a:t>files updated on line</a:t>
            </a:r>
            <a:r>
              <a:rPr b="0" lang="en-US" sz="1400" spc="-106" strike="noStrike">
                <a:solidFill>
                  <a:srgbClr val="0000cc"/>
                </a:solidFill>
                <a:latin typeface="Times New Roman"/>
              </a:rPr>
              <a:t> </a:t>
            </a:r>
            <a:r>
              <a:rPr b="0" lang="en-US" sz="1400" spc="-1" strike="noStrike">
                <a:solidFill>
                  <a:srgbClr val="0000cc"/>
                </a:solidFill>
                <a:latin typeface="Times New Roman"/>
              </a:rPr>
              <a:t>?</a:t>
            </a:r>
            <a:endParaRPr b="0" lang="en-US" sz="1400" spc="-1" strike="noStrike">
              <a:latin typeface="Arial"/>
            </a:endParaRPr>
          </a:p>
          <a:p>
            <a:pPr marL="189360" indent="-167760">
              <a:lnSpc>
                <a:spcPct val="100000"/>
              </a:lnSpc>
              <a:spcBef>
                <a:spcPts val="300"/>
              </a:spcBef>
              <a:buClr>
                <a:srgbClr val="000000"/>
              </a:buClr>
              <a:buFont typeface="StarSymbol"/>
              <a:buAutoNum type="arabicPeriod"/>
              <a:tabLst>
                <a:tab algn="l" pos="189720"/>
              </a:tabLst>
            </a:pPr>
            <a:r>
              <a:rPr b="0" lang="en-US" sz="1400" spc="-1" strike="noStrike">
                <a:solidFill>
                  <a:srgbClr val="000000"/>
                </a:solidFill>
                <a:latin typeface="Times New Roman"/>
              </a:rPr>
              <a:t>Is the inputs, outputs, files, or </a:t>
            </a:r>
            <a:r>
              <a:rPr b="0" lang="en-US" sz="1400" spc="-7" strike="noStrike">
                <a:solidFill>
                  <a:srgbClr val="000000"/>
                </a:solidFill>
                <a:latin typeface="Times New Roman"/>
              </a:rPr>
              <a:t>inquiries complex</a:t>
            </a:r>
            <a:r>
              <a:rPr b="0" lang="en-US" sz="1400" spc="-177" strike="noStrike">
                <a:solidFill>
                  <a:srgbClr val="000000"/>
                </a:solidFill>
                <a:latin typeface="Times New Roman"/>
              </a:rPr>
              <a:t> </a:t>
            </a:r>
            <a:r>
              <a:rPr b="0" lang="en-US" sz="1400" spc="-1" strike="noStrike">
                <a:solidFill>
                  <a:srgbClr val="000000"/>
                </a:solidFill>
                <a:latin typeface="Times New Roman"/>
              </a:rPr>
              <a:t>?</a:t>
            </a:r>
            <a:endParaRPr b="0" lang="en-US" sz="1400" spc="-1" strike="noStrike">
              <a:latin typeface="Arial"/>
            </a:endParaRPr>
          </a:p>
          <a:p>
            <a:pPr marL="248760" indent="-236160">
              <a:lnSpc>
                <a:spcPct val="100000"/>
              </a:lnSpc>
              <a:spcBef>
                <a:spcPts val="300"/>
              </a:spcBef>
              <a:buClr>
                <a:srgbClr val="000000"/>
              </a:buClr>
              <a:buFont typeface="StarSymbol"/>
              <a:buAutoNum type="arabicPeriod"/>
              <a:tabLst>
                <a:tab algn="l" pos="248760"/>
              </a:tabLst>
            </a:pPr>
            <a:r>
              <a:rPr b="0" lang="en-US" sz="1400" spc="-1" strike="noStrike">
                <a:solidFill>
                  <a:srgbClr val="000000"/>
                </a:solidFill>
                <a:latin typeface="Times New Roman"/>
              </a:rPr>
              <a:t>Is the internal processing </a:t>
            </a:r>
            <a:r>
              <a:rPr b="0" lang="en-US" sz="1400" spc="-7" strike="noStrike">
                <a:solidFill>
                  <a:srgbClr val="000000"/>
                </a:solidFill>
                <a:latin typeface="Times New Roman"/>
              </a:rPr>
              <a:t>complex</a:t>
            </a:r>
            <a:r>
              <a:rPr b="0" lang="en-US" sz="1400" spc="-92" strike="noStrike">
                <a:solidFill>
                  <a:srgbClr val="000000"/>
                </a:solidFill>
                <a:latin typeface="Times New Roman"/>
              </a:rPr>
              <a:t> </a:t>
            </a:r>
            <a:r>
              <a:rPr b="0" lang="en-US" sz="1400" spc="-1" strike="noStrike">
                <a:solidFill>
                  <a:srgbClr val="000000"/>
                </a:solidFill>
                <a:latin typeface="Times New Roman"/>
              </a:rPr>
              <a:t>?</a:t>
            </a:r>
            <a:endParaRPr b="0" lang="en-US" sz="1400" spc="-1" strike="noStrike">
              <a:latin typeface="Arial"/>
            </a:endParaRPr>
          </a:p>
          <a:p>
            <a:pPr marL="256680" indent="-235080">
              <a:lnSpc>
                <a:spcPct val="100000"/>
              </a:lnSpc>
              <a:spcBef>
                <a:spcPts val="190"/>
              </a:spcBef>
              <a:buClr>
                <a:srgbClr val="0000cc"/>
              </a:buClr>
              <a:buFont typeface="StarSymbol"/>
              <a:buAutoNum type="arabicPeriod"/>
              <a:tabLst>
                <a:tab algn="l" pos="256680"/>
              </a:tabLst>
            </a:pPr>
            <a:r>
              <a:rPr b="0" lang="en-US" sz="1400" spc="-1" strike="noStrike">
                <a:solidFill>
                  <a:srgbClr val="0000cc"/>
                </a:solidFill>
                <a:latin typeface="Times New Roman"/>
              </a:rPr>
              <a:t>Is the code designed to be reusable</a:t>
            </a:r>
            <a:r>
              <a:rPr b="0" lang="en-US" sz="1400" spc="-100" strike="noStrike">
                <a:solidFill>
                  <a:srgbClr val="0000cc"/>
                </a:solidFill>
                <a:latin typeface="Times New Roman"/>
              </a:rPr>
              <a:t> </a:t>
            </a:r>
            <a:r>
              <a:rPr b="0" lang="en-US" sz="1400" spc="-1" strike="noStrike">
                <a:solidFill>
                  <a:srgbClr val="0000cc"/>
                </a:solidFill>
                <a:latin typeface="Times New Roman"/>
              </a:rPr>
              <a:t>?</a:t>
            </a:r>
            <a:endParaRPr b="0" lang="en-US" sz="1400" spc="-1" strike="noStrike">
              <a:latin typeface="Arial"/>
            </a:endParaRPr>
          </a:p>
          <a:p>
            <a:pPr marL="256680" indent="-235080">
              <a:lnSpc>
                <a:spcPct val="100000"/>
              </a:lnSpc>
              <a:spcBef>
                <a:spcPts val="204"/>
              </a:spcBef>
              <a:buClr>
                <a:srgbClr val="000000"/>
              </a:buClr>
              <a:buFont typeface="StarSymbol"/>
              <a:buAutoNum type="arabicPeriod"/>
              <a:tabLst>
                <a:tab algn="l" pos="256680"/>
              </a:tabLst>
            </a:pPr>
            <a:r>
              <a:rPr b="0" lang="en-US" sz="1400" spc="-12" strike="noStrike">
                <a:solidFill>
                  <a:srgbClr val="000000"/>
                </a:solidFill>
                <a:latin typeface="Times New Roman"/>
              </a:rPr>
              <a:t>Are </a:t>
            </a:r>
            <a:r>
              <a:rPr b="0" lang="en-US" sz="1400" spc="-1" strike="noStrike">
                <a:solidFill>
                  <a:srgbClr val="000000"/>
                </a:solidFill>
                <a:latin typeface="Times New Roman"/>
              </a:rPr>
              <a:t>conversion and installation included in the design</a:t>
            </a:r>
            <a:r>
              <a:rPr b="0" lang="en-US" sz="1400" spc="-165" strike="noStrike">
                <a:solidFill>
                  <a:srgbClr val="000000"/>
                </a:solidFill>
                <a:latin typeface="Times New Roman"/>
              </a:rPr>
              <a:t> </a:t>
            </a:r>
            <a:r>
              <a:rPr b="0" lang="en-US" sz="1400" spc="-1" strike="noStrike">
                <a:solidFill>
                  <a:srgbClr val="000000"/>
                </a:solidFill>
                <a:latin typeface="Times New Roman"/>
              </a:rPr>
              <a:t>?</a:t>
            </a:r>
            <a:endParaRPr b="0" lang="en-US" sz="1400" spc="-1" strike="noStrike">
              <a:latin typeface="Arial"/>
            </a:endParaRPr>
          </a:p>
          <a:p>
            <a:pPr marL="256680" indent="-235080">
              <a:lnSpc>
                <a:spcPct val="100000"/>
              </a:lnSpc>
              <a:spcBef>
                <a:spcPts val="300"/>
              </a:spcBef>
              <a:buClr>
                <a:srgbClr val="640064"/>
              </a:buClr>
              <a:buFont typeface="StarSymbol"/>
              <a:buAutoNum type="arabicPeriod"/>
              <a:tabLst>
                <a:tab algn="l" pos="256680"/>
              </a:tabLst>
            </a:pPr>
            <a:r>
              <a:rPr b="0" lang="en-US" sz="1400" spc="-1" strike="noStrike">
                <a:solidFill>
                  <a:srgbClr val="640064"/>
                </a:solidFill>
                <a:latin typeface="Times New Roman"/>
              </a:rPr>
              <a:t>Is the </a:t>
            </a:r>
            <a:r>
              <a:rPr b="0" lang="en-US" sz="1400" spc="-7" strike="noStrike">
                <a:solidFill>
                  <a:srgbClr val="640064"/>
                </a:solidFill>
                <a:latin typeface="Times New Roman"/>
              </a:rPr>
              <a:t>system designed </a:t>
            </a:r>
            <a:r>
              <a:rPr b="0" lang="en-US" sz="1400" spc="-1" strike="noStrike">
                <a:solidFill>
                  <a:srgbClr val="640064"/>
                </a:solidFill>
                <a:latin typeface="Times New Roman"/>
              </a:rPr>
              <a:t>for </a:t>
            </a:r>
            <a:r>
              <a:rPr b="0" lang="en-US" sz="1400" spc="-7" strike="noStrike">
                <a:solidFill>
                  <a:srgbClr val="640064"/>
                </a:solidFill>
                <a:latin typeface="Times New Roman"/>
              </a:rPr>
              <a:t>multiple installations </a:t>
            </a:r>
            <a:r>
              <a:rPr b="0" lang="en-US" sz="1400" spc="-1" strike="noStrike">
                <a:solidFill>
                  <a:srgbClr val="640064"/>
                </a:solidFill>
                <a:latin typeface="Times New Roman"/>
              </a:rPr>
              <a:t>in </a:t>
            </a:r>
            <a:r>
              <a:rPr b="0" lang="en-US" sz="1400" spc="-7" strike="noStrike">
                <a:solidFill>
                  <a:srgbClr val="640064"/>
                </a:solidFill>
                <a:latin typeface="Times New Roman"/>
              </a:rPr>
              <a:t>different organizations</a:t>
            </a:r>
            <a:r>
              <a:rPr b="0" lang="en-US" sz="1400" spc="-1" strike="noStrike">
                <a:solidFill>
                  <a:srgbClr val="640064"/>
                </a:solidFill>
                <a:latin typeface="Times New Roman"/>
              </a:rPr>
              <a:t> ?</a:t>
            </a:r>
            <a:endParaRPr b="0" lang="en-US" sz="1400" spc="-1" strike="noStrike">
              <a:latin typeface="Arial"/>
            </a:endParaRPr>
          </a:p>
          <a:p>
            <a:pPr marL="256680" indent="-235080">
              <a:lnSpc>
                <a:spcPct val="100000"/>
              </a:lnSpc>
              <a:spcBef>
                <a:spcPts val="300"/>
              </a:spcBef>
              <a:buClr>
                <a:srgbClr val="0000cc"/>
              </a:buClr>
              <a:buFont typeface="StarSymbol"/>
              <a:buAutoNum type="arabicPeriod"/>
              <a:tabLst>
                <a:tab algn="l" pos="256680"/>
              </a:tabLst>
            </a:pPr>
            <a:r>
              <a:rPr b="0" lang="en-US" sz="1400" spc="-1" strike="noStrike">
                <a:solidFill>
                  <a:srgbClr val="0000cc"/>
                </a:solidFill>
                <a:latin typeface="Times New Roman"/>
              </a:rPr>
              <a:t>Is the application </a:t>
            </a:r>
            <a:r>
              <a:rPr b="0" lang="en-US" sz="1400" spc="-7" strike="noStrike">
                <a:solidFill>
                  <a:srgbClr val="0000cc"/>
                </a:solidFill>
                <a:latin typeface="Times New Roman"/>
              </a:rPr>
              <a:t>designed </a:t>
            </a:r>
            <a:r>
              <a:rPr b="0" lang="en-US" sz="1400" spc="-1" strike="noStrike">
                <a:solidFill>
                  <a:srgbClr val="0000cc"/>
                </a:solidFill>
                <a:latin typeface="Times New Roman"/>
              </a:rPr>
              <a:t>to facilitate change and ease of use by the user</a:t>
            </a:r>
            <a:r>
              <a:rPr b="0" lang="en-US" sz="1400" spc="-182" strike="noStrike">
                <a:solidFill>
                  <a:srgbClr val="0000cc"/>
                </a:solidFill>
                <a:latin typeface="Times New Roman"/>
              </a:rPr>
              <a:t> </a:t>
            </a:r>
            <a:r>
              <a:rPr b="0" lang="en-US" sz="1400" spc="-1" strike="noStrike">
                <a:solidFill>
                  <a:srgbClr val="0000cc"/>
                </a:solidFill>
                <a:latin typeface="Times New Roman"/>
              </a:rPr>
              <a:t>?</a:t>
            </a:r>
            <a:endParaRPr b="0" lang="en-US" sz="1400" spc="-1" strike="noStrike">
              <a:latin typeface="Arial"/>
            </a:endParaRPr>
          </a:p>
        </p:txBody>
      </p:sp>
      <p:sp>
        <p:nvSpPr>
          <p:cNvPr id="453" name="object 20"/>
          <p:cNvSpPr/>
          <p:nvPr/>
        </p:nvSpPr>
        <p:spPr>
          <a:xfrm>
            <a:off x="1248120" y="829080"/>
            <a:ext cx="83520" cy="277200"/>
          </a:xfrm>
          <a:prstGeom prst="rect">
            <a:avLst/>
          </a:prstGeom>
          <a:noFill/>
          <a:ln w="0">
            <a:noFill/>
          </a:ln>
        </p:spPr>
        <p:style>
          <a:lnRef idx="0"/>
          <a:fillRef idx="0"/>
          <a:effectRef idx="0"/>
          <a:fontRef idx="minor"/>
        </p:style>
        <p:txBody>
          <a:bodyPr lIns="0" rIns="0" tIns="12600" bIns="0" anchor="t">
            <a:spAutoFit/>
          </a:bodyPr>
          <a:p>
            <a:pPr marL="12600">
              <a:lnSpc>
                <a:spcPts val="1040"/>
              </a:lnSpc>
              <a:spcBef>
                <a:spcPts val="99"/>
              </a:spcBef>
            </a:pPr>
            <a:r>
              <a:rPr b="0" lang="en-US" sz="900" spc="-21" strike="noStrike">
                <a:solidFill>
                  <a:srgbClr val="888888"/>
                </a:solidFill>
                <a:latin typeface="Trebuchet MS"/>
              </a:rPr>
              <a:t>2</a:t>
            </a:r>
            <a:endParaRPr b="0" lang="en-US" sz="900" spc="-1" strike="noStrike">
              <a:latin typeface="Arial"/>
            </a:endParaRPr>
          </a:p>
          <a:p>
            <a:pPr marL="12600">
              <a:lnSpc>
                <a:spcPts val="1040"/>
              </a:lnSpc>
            </a:pPr>
            <a:r>
              <a:rPr b="0" lang="en-US" sz="900" spc="-21" strike="noStrike">
                <a:solidFill>
                  <a:srgbClr val="888888"/>
                </a:solidFill>
                <a:latin typeface="Trebuchet MS"/>
              </a:rPr>
              <a:t>1</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object 2"/>
          <p:cNvSpPr/>
          <p:nvPr/>
        </p:nvSpPr>
        <p:spPr>
          <a:xfrm>
            <a:off x="1795320" y="1980720"/>
            <a:ext cx="5151960" cy="25308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en-US" sz="1550" spc="12" strike="noStrike">
                <a:solidFill>
                  <a:srgbClr val="cc6400"/>
                </a:solidFill>
                <a:latin typeface="Times New Roman"/>
              </a:rPr>
              <a:t>Functions </a:t>
            </a:r>
            <a:r>
              <a:rPr b="0" lang="en-US" sz="1550" spc="9" strike="noStrike">
                <a:solidFill>
                  <a:srgbClr val="cc6400"/>
                </a:solidFill>
                <a:latin typeface="Times New Roman"/>
              </a:rPr>
              <a:t>points </a:t>
            </a:r>
            <a:r>
              <a:rPr b="0" lang="en-US" sz="1550" spc="-1" strike="noStrike">
                <a:solidFill>
                  <a:srgbClr val="cc6400"/>
                </a:solidFill>
                <a:latin typeface="Times New Roman"/>
              </a:rPr>
              <a:t>may </a:t>
            </a:r>
            <a:r>
              <a:rPr b="0" lang="en-US" sz="1550" spc="9" strike="noStrike">
                <a:solidFill>
                  <a:srgbClr val="cc6400"/>
                </a:solidFill>
                <a:latin typeface="Times New Roman"/>
              </a:rPr>
              <a:t>compute the </a:t>
            </a:r>
            <a:r>
              <a:rPr b="0" lang="en-US" sz="1550" spc="12" strike="noStrike">
                <a:solidFill>
                  <a:srgbClr val="cc6400"/>
                </a:solidFill>
                <a:latin typeface="Times New Roman"/>
              </a:rPr>
              <a:t>following </a:t>
            </a:r>
            <a:r>
              <a:rPr b="0" lang="en-US" sz="1550" spc="9" strike="noStrike">
                <a:solidFill>
                  <a:srgbClr val="cc6400"/>
                </a:solidFill>
                <a:latin typeface="Times New Roman"/>
              </a:rPr>
              <a:t>important</a:t>
            </a:r>
            <a:r>
              <a:rPr b="0" lang="en-US" sz="1550" spc="97" strike="noStrike">
                <a:solidFill>
                  <a:srgbClr val="cc6400"/>
                </a:solidFill>
                <a:latin typeface="Times New Roman"/>
              </a:rPr>
              <a:t> </a:t>
            </a:r>
            <a:r>
              <a:rPr b="0" lang="en-US" sz="1550" spc="-7" strike="noStrike">
                <a:solidFill>
                  <a:srgbClr val="cc6400"/>
                </a:solidFill>
                <a:latin typeface="Times New Roman"/>
              </a:rPr>
              <a:t>metrics:</a:t>
            </a:r>
            <a:endParaRPr b="0" lang="en-US" sz="1550" spc="-1" strike="noStrike">
              <a:latin typeface="Arial"/>
            </a:endParaRPr>
          </a:p>
        </p:txBody>
      </p:sp>
      <p:sp>
        <p:nvSpPr>
          <p:cNvPr id="455" name="object 3"/>
          <p:cNvSpPr/>
          <p:nvPr/>
        </p:nvSpPr>
        <p:spPr>
          <a:xfrm>
            <a:off x="3621240" y="2248560"/>
            <a:ext cx="140040" cy="777240"/>
          </a:xfrm>
          <a:prstGeom prst="rect">
            <a:avLst/>
          </a:prstGeom>
          <a:noFill/>
          <a:ln w="0">
            <a:noFill/>
          </a:ln>
        </p:spPr>
        <p:style>
          <a:lnRef idx="0"/>
          <a:fillRef idx="0"/>
          <a:effectRef idx="0"/>
          <a:fontRef idx="minor"/>
        </p:style>
        <p:txBody>
          <a:bodyPr lIns="0" rIns="0" tIns="151200" bIns="0" anchor="t">
            <a:spAutoFit/>
          </a:bodyPr>
          <a:p>
            <a:pPr marL="12600">
              <a:lnSpc>
                <a:spcPct val="100000"/>
              </a:lnSpc>
              <a:spcBef>
                <a:spcPts val="1191"/>
              </a:spcBef>
            </a:pPr>
            <a:r>
              <a:rPr b="0" lang="en-US" sz="1600" spc="-7" strike="noStrike">
                <a:solidFill>
                  <a:srgbClr val="643100"/>
                </a:solidFill>
                <a:latin typeface="Times New Roman"/>
              </a:rPr>
              <a:t>=</a:t>
            </a:r>
            <a:endParaRPr b="0" lang="en-US" sz="1600" spc="-1" strike="noStrike">
              <a:latin typeface="Arial"/>
            </a:endParaRPr>
          </a:p>
          <a:p>
            <a:pPr marL="12600">
              <a:lnSpc>
                <a:spcPct val="100000"/>
              </a:lnSpc>
              <a:spcBef>
                <a:spcPts val="1094"/>
              </a:spcBef>
            </a:pPr>
            <a:r>
              <a:rPr b="0" lang="en-US" sz="1600" spc="-7" strike="noStrike">
                <a:solidFill>
                  <a:srgbClr val="a4001f"/>
                </a:solidFill>
                <a:latin typeface="Times New Roman"/>
              </a:rPr>
              <a:t>=</a:t>
            </a:r>
            <a:endParaRPr b="0" lang="en-US" sz="1600" spc="-1" strike="noStrike">
              <a:latin typeface="Arial"/>
            </a:endParaRPr>
          </a:p>
        </p:txBody>
      </p:sp>
      <p:sp>
        <p:nvSpPr>
          <p:cNvPr id="456" name="object 4"/>
          <p:cNvSpPr/>
          <p:nvPr/>
        </p:nvSpPr>
        <p:spPr>
          <a:xfrm>
            <a:off x="1927080" y="2233800"/>
            <a:ext cx="1273320" cy="1905840"/>
          </a:xfrm>
          <a:prstGeom prst="rect">
            <a:avLst/>
          </a:prstGeom>
          <a:noFill/>
          <a:ln w="0">
            <a:noFill/>
          </a:ln>
        </p:spPr>
        <p:style>
          <a:lnRef idx="0"/>
          <a:fillRef idx="0"/>
          <a:effectRef idx="0"/>
          <a:fontRef idx="minor"/>
        </p:style>
        <p:txBody>
          <a:bodyPr lIns="0" rIns="0" tIns="151200" bIns="0" anchor="t">
            <a:spAutoFit/>
          </a:bodyPr>
          <a:p>
            <a:pPr marL="12600">
              <a:lnSpc>
                <a:spcPct val="100000"/>
              </a:lnSpc>
              <a:spcBef>
                <a:spcPts val="1191"/>
              </a:spcBef>
            </a:pPr>
            <a:r>
              <a:rPr b="0" lang="en-US" sz="1600" spc="-7" strike="noStrike">
                <a:solidFill>
                  <a:srgbClr val="643100"/>
                </a:solidFill>
                <a:latin typeface="Times New Roman"/>
              </a:rPr>
              <a:t>Productivity</a:t>
            </a:r>
            <a:endParaRPr b="0" lang="en-US" sz="1600" spc="-1" strike="noStrike">
              <a:latin typeface="Arial"/>
            </a:endParaRPr>
          </a:p>
          <a:p>
            <a:pPr marL="12600">
              <a:lnSpc>
                <a:spcPct val="103000"/>
              </a:lnSpc>
              <a:spcBef>
                <a:spcPts val="1029"/>
              </a:spcBef>
            </a:pPr>
            <a:r>
              <a:rPr b="0" lang="en-US" sz="1600" spc="-7" strike="noStrike">
                <a:solidFill>
                  <a:srgbClr val="a4001f"/>
                </a:solidFill>
                <a:latin typeface="Times New Roman"/>
              </a:rPr>
              <a:t>Quality  </a:t>
            </a:r>
            <a:r>
              <a:rPr b="0" lang="en-US" sz="1600" spc="-7" strike="noStrike">
                <a:solidFill>
                  <a:srgbClr val="640064"/>
                </a:solidFill>
                <a:latin typeface="Times New Roman"/>
              </a:rPr>
              <a:t>Cost</a:t>
            </a:r>
            <a:endParaRPr b="0" lang="en-US" sz="1600" spc="-1" strike="noStrike">
              <a:latin typeface="Arial"/>
            </a:endParaRPr>
          </a:p>
          <a:p>
            <a:pPr marL="12600">
              <a:lnSpc>
                <a:spcPct val="100000"/>
              </a:lnSpc>
              <a:spcBef>
                <a:spcPts val="1179"/>
              </a:spcBef>
            </a:pPr>
            <a:r>
              <a:rPr b="0" lang="en-US" sz="1600" spc="-7" strike="noStrike">
                <a:solidFill>
                  <a:srgbClr val="316400"/>
                </a:solidFill>
                <a:latin typeface="Times New Roman"/>
              </a:rPr>
              <a:t>Docu</a:t>
            </a:r>
            <a:r>
              <a:rPr b="0" lang="en-US" sz="1600" spc="-41" strike="noStrike">
                <a:solidFill>
                  <a:srgbClr val="316400"/>
                </a:solidFill>
                <a:latin typeface="Times New Roman"/>
              </a:rPr>
              <a:t>m</a:t>
            </a:r>
            <a:r>
              <a:rPr b="0" lang="en-US" sz="1600" spc="-7" strike="noStrike">
                <a:solidFill>
                  <a:srgbClr val="316400"/>
                </a:solidFill>
                <a:latin typeface="Times New Roman"/>
              </a:rPr>
              <a:t>entation</a:t>
            </a:r>
            <a:endParaRPr b="0" lang="en-US" sz="1600" spc="-1" strike="noStrike">
              <a:latin typeface="Arial"/>
            </a:endParaRPr>
          </a:p>
        </p:txBody>
      </p:sp>
      <p:sp>
        <p:nvSpPr>
          <p:cNvPr id="457" name="object 5"/>
          <p:cNvSpPr/>
          <p:nvPr/>
        </p:nvSpPr>
        <p:spPr>
          <a:xfrm>
            <a:off x="3492720" y="3022560"/>
            <a:ext cx="140040" cy="64908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en-US" sz="1600" spc="-7" strike="noStrike">
                <a:solidFill>
                  <a:srgbClr val="640064"/>
                </a:solidFill>
                <a:latin typeface="Times New Roman"/>
              </a:rPr>
              <a:t>=</a:t>
            </a:r>
            <a:endParaRPr b="0" lang="en-US" sz="1600" spc="-1" strike="noStrike">
              <a:latin typeface="Arial"/>
            </a:endParaRPr>
          </a:p>
          <a:p>
            <a:pPr marL="12600">
              <a:lnSpc>
                <a:spcPct val="100000"/>
              </a:lnSpc>
              <a:spcBef>
                <a:spcPts val="1179"/>
              </a:spcBef>
            </a:pPr>
            <a:r>
              <a:rPr b="0" lang="en-US" sz="1600" spc="-7" strike="noStrike">
                <a:solidFill>
                  <a:srgbClr val="316400"/>
                </a:solidFill>
                <a:latin typeface="Times New Roman"/>
              </a:rPr>
              <a:t>=</a:t>
            </a:r>
            <a:endParaRPr b="0" lang="en-US" sz="1600" spc="-1" strike="noStrike">
              <a:latin typeface="Arial"/>
            </a:endParaRPr>
          </a:p>
        </p:txBody>
      </p:sp>
      <p:sp>
        <p:nvSpPr>
          <p:cNvPr id="458" name="object 6"/>
          <p:cNvSpPr/>
          <p:nvPr/>
        </p:nvSpPr>
        <p:spPr>
          <a:xfrm>
            <a:off x="4341600" y="2248560"/>
            <a:ext cx="2279880" cy="1659240"/>
          </a:xfrm>
          <a:prstGeom prst="rect">
            <a:avLst/>
          </a:prstGeom>
          <a:noFill/>
          <a:ln w="0">
            <a:noFill/>
          </a:ln>
        </p:spPr>
        <p:style>
          <a:lnRef idx="0"/>
          <a:fillRef idx="0"/>
          <a:effectRef idx="0"/>
          <a:fontRef idx="minor"/>
        </p:style>
        <p:txBody>
          <a:bodyPr lIns="0" rIns="0" tIns="12600" bIns="0" anchor="t">
            <a:spAutoFit/>
          </a:bodyPr>
          <a:p>
            <a:pPr marL="12600">
              <a:lnSpc>
                <a:spcPct val="156000"/>
              </a:lnSpc>
              <a:spcBef>
                <a:spcPts val="99"/>
              </a:spcBef>
            </a:pPr>
            <a:r>
              <a:rPr b="0" lang="en-US" sz="1600" spc="-7" strike="noStrike">
                <a:solidFill>
                  <a:srgbClr val="643100"/>
                </a:solidFill>
                <a:latin typeface="Times New Roman"/>
              </a:rPr>
              <a:t>FP /</a:t>
            </a:r>
            <a:r>
              <a:rPr b="0" lang="en-US" sz="1600" spc="-157" strike="noStrike">
                <a:solidFill>
                  <a:srgbClr val="643100"/>
                </a:solidFill>
                <a:latin typeface="Times New Roman"/>
              </a:rPr>
              <a:t> </a:t>
            </a:r>
            <a:r>
              <a:rPr b="0" lang="en-US" sz="1600" spc="-7" strike="noStrike">
                <a:solidFill>
                  <a:srgbClr val="643100"/>
                </a:solidFill>
                <a:latin typeface="Times New Roman"/>
              </a:rPr>
              <a:t>persons-months  </a:t>
            </a:r>
            <a:r>
              <a:rPr b="0" lang="en-US" sz="1600" spc="-7" strike="noStrike">
                <a:solidFill>
                  <a:srgbClr val="a4001f"/>
                </a:solidFill>
                <a:latin typeface="Times New Roman"/>
              </a:rPr>
              <a:t>Defects /</a:t>
            </a:r>
            <a:r>
              <a:rPr b="0" lang="en-US" sz="1600" spc="-26" strike="noStrike">
                <a:solidFill>
                  <a:srgbClr val="a4001f"/>
                </a:solidFill>
                <a:latin typeface="Times New Roman"/>
              </a:rPr>
              <a:t> </a:t>
            </a:r>
            <a:r>
              <a:rPr b="0" lang="en-US" sz="1600" spc="-7" strike="noStrike">
                <a:solidFill>
                  <a:srgbClr val="a4001f"/>
                </a:solidFill>
                <a:latin typeface="Times New Roman"/>
              </a:rPr>
              <a:t>FP</a:t>
            </a:r>
            <a:endParaRPr b="0" lang="en-US" sz="1600" spc="-1" strike="noStrike">
              <a:latin typeface="Arial"/>
            </a:endParaRPr>
          </a:p>
          <a:p>
            <a:pPr marL="12600">
              <a:lnSpc>
                <a:spcPct val="100000"/>
              </a:lnSpc>
              <a:spcBef>
                <a:spcPts val="65"/>
              </a:spcBef>
            </a:pPr>
            <a:r>
              <a:rPr b="0" lang="en-US" sz="1600" spc="-7" strike="noStrike">
                <a:solidFill>
                  <a:srgbClr val="640064"/>
                </a:solidFill>
                <a:latin typeface="Times New Roman"/>
              </a:rPr>
              <a:t>Rupees /</a:t>
            </a:r>
            <a:r>
              <a:rPr b="0" lang="en-US" sz="1600" spc="-100" strike="noStrike">
                <a:solidFill>
                  <a:srgbClr val="640064"/>
                </a:solidFill>
                <a:latin typeface="Times New Roman"/>
              </a:rPr>
              <a:t> </a:t>
            </a:r>
            <a:r>
              <a:rPr b="0" lang="en-US" sz="1600" spc="-7" strike="noStrike">
                <a:solidFill>
                  <a:srgbClr val="640064"/>
                </a:solidFill>
                <a:latin typeface="Times New Roman"/>
              </a:rPr>
              <a:t>FP</a:t>
            </a:r>
            <a:endParaRPr b="0" lang="en-US" sz="1600" spc="-1" strike="noStrike">
              <a:latin typeface="Arial"/>
            </a:endParaRPr>
          </a:p>
          <a:p>
            <a:pPr marL="12600">
              <a:lnSpc>
                <a:spcPct val="100000"/>
              </a:lnSpc>
              <a:spcBef>
                <a:spcPts val="1179"/>
              </a:spcBef>
            </a:pPr>
            <a:r>
              <a:rPr b="0" lang="en-US" sz="1600" spc="-7" strike="noStrike">
                <a:solidFill>
                  <a:srgbClr val="316400"/>
                </a:solidFill>
                <a:latin typeface="Times New Roman"/>
              </a:rPr>
              <a:t>Pages of documentation</a:t>
            </a:r>
            <a:r>
              <a:rPr b="0" lang="en-US" sz="1600" spc="-80" strike="noStrike">
                <a:solidFill>
                  <a:srgbClr val="316400"/>
                </a:solidFill>
                <a:latin typeface="Times New Roman"/>
              </a:rPr>
              <a:t> </a:t>
            </a:r>
            <a:r>
              <a:rPr b="0" lang="en-US" sz="1600" spc="-7" strike="noStrike">
                <a:solidFill>
                  <a:srgbClr val="316400"/>
                </a:solidFill>
                <a:latin typeface="Times New Roman"/>
              </a:rPr>
              <a:t>per</a:t>
            </a:r>
            <a:endParaRPr b="0" lang="en-US" sz="1600" spc="-1" strike="noStrike">
              <a:latin typeface="Arial"/>
            </a:endParaRPr>
          </a:p>
        </p:txBody>
      </p:sp>
      <p:sp>
        <p:nvSpPr>
          <p:cNvPr id="459" name="object 7"/>
          <p:cNvSpPr/>
          <p:nvPr/>
        </p:nvSpPr>
        <p:spPr>
          <a:xfrm>
            <a:off x="4341600" y="3785400"/>
            <a:ext cx="251280" cy="25596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en-US" sz="1600" spc="-7" strike="noStrike">
                <a:solidFill>
                  <a:srgbClr val="316400"/>
                </a:solidFill>
                <a:latin typeface="Times New Roman"/>
              </a:rPr>
              <a:t>FP</a:t>
            </a:r>
            <a:endParaRPr b="0" lang="en-US" sz="1600" spc="-1" strike="noStrike">
              <a:latin typeface="Arial"/>
            </a:endParaRPr>
          </a:p>
        </p:txBody>
      </p:sp>
      <p:sp>
        <p:nvSpPr>
          <p:cNvPr id="460" name="object 8"/>
          <p:cNvSpPr/>
          <p:nvPr/>
        </p:nvSpPr>
        <p:spPr>
          <a:xfrm>
            <a:off x="1722960" y="4114800"/>
            <a:ext cx="5608440" cy="2538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0" lang="en-US" sz="1550" spc="9" strike="noStrike">
                <a:solidFill>
                  <a:srgbClr val="0000cc"/>
                </a:solidFill>
                <a:latin typeface="Times New Roman"/>
              </a:rPr>
              <a:t>These </a:t>
            </a:r>
            <a:r>
              <a:rPr b="0" lang="en-US" sz="1550" spc="-1" strike="noStrike">
                <a:solidFill>
                  <a:srgbClr val="0000cc"/>
                </a:solidFill>
                <a:latin typeface="Times New Roman"/>
              </a:rPr>
              <a:t>metrics </a:t>
            </a:r>
            <a:r>
              <a:rPr b="0" lang="en-US" sz="1550" spc="9" strike="noStrike">
                <a:solidFill>
                  <a:srgbClr val="0000cc"/>
                </a:solidFill>
                <a:latin typeface="Times New Roman"/>
              </a:rPr>
              <a:t>are controversial </a:t>
            </a:r>
            <a:r>
              <a:rPr b="0" lang="en-US" sz="1550" spc="12" strike="noStrike">
                <a:solidFill>
                  <a:srgbClr val="0000cc"/>
                </a:solidFill>
                <a:latin typeface="Times New Roman"/>
              </a:rPr>
              <a:t>and </a:t>
            </a:r>
            <a:r>
              <a:rPr b="0" lang="en-US" sz="1550" spc="9" strike="noStrike">
                <a:solidFill>
                  <a:srgbClr val="0000cc"/>
                </a:solidFill>
                <a:latin typeface="Times New Roman"/>
              </a:rPr>
              <a:t>are not universally</a:t>
            </a:r>
            <a:r>
              <a:rPr b="0" lang="en-US" sz="1550" spc="-97" strike="noStrike">
                <a:solidFill>
                  <a:srgbClr val="0000cc"/>
                </a:solidFill>
                <a:latin typeface="Times New Roman"/>
              </a:rPr>
              <a:t> </a:t>
            </a:r>
            <a:r>
              <a:rPr b="0" lang="en-US" sz="1550" spc="9" strike="noStrike">
                <a:solidFill>
                  <a:srgbClr val="0000cc"/>
                </a:solidFill>
                <a:latin typeface="Times New Roman"/>
              </a:rPr>
              <a:t>acceptable.</a:t>
            </a:r>
            <a:endParaRPr b="0" lang="en-US" sz="1550" spc="-1" strike="noStrike">
              <a:latin typeface="Arial"/>
            </a:endParaRPr>
          </a:p>
        </p:txBody>
      </p:sp>
      <p:sp>
        <p:nvSpPr>
          <p:cNvPr id="461" name="object 9"/>
          <p:cNvSpPr/>
          <p:nvPr/>
        </p:nvSpPr>
        <p:spPr>
          <a:xfrm>
            <a:off x="1722960" y="4322880"/>
            <a:ext cx="5608080" cy="1215360"/>
          </a:xfrm>
          <a:prstGeom prst="rect">
            <a:avLst/>
          </a:prstGeom>
          <a:noFill/>
          <a:ln w="0">
            <a:noFill/>
          </a:ln>
        </p:spPr>
        <p:style>
          <a:lnRef idx="0"/>
          <a:fillRef idx="0"/>
          <a:effectRef idx="0"/>
          <a:fontRef idx="minor"/>
        </p:style>
        <p:txBody>
          <a:bodyPr lIns="0" rIns="0" tIns="10800" bIns="0" anchor="t">
            <a:spAutoFit/>
          </a:bodyPr>
          <a:p>
            <a:pPr marL="12600" algn="just">
              <a:lnSpc>
                <a:spcPct val="102000"/>
              </a:lnSpc>
              <a:spcBef>
                <a:spcPts val="85"/>
              </a:spcBef>
            </a:pPr>
            <a:r>
              <a:rPr b="0" lang="en-US" sz="1550" spc="9" strike="noStrike">
                <a:solidFill>
                  <a:srgbClr val="0000cc"/>
                </a:solidFill>
                <a:latin typeface="Times New Roman"/>
              </a:rPr>
              <a:t>There are </a:t>
            </a:r>
            <a:r>
              <a:rPr b="0" lang="en-US" sz="1550" spc="4" strike="noStrike">
                <a:solidFill>
                  <a:srgbClr val="0000cc"/>
                </a:solidFill>
                <a:latin typeface="Times New Roman"/>
              </a:rPr>
              <a:t>standards </a:t>
            </a:r>
            <a:r>
              <a:rPr b="0" lang="en-US" sz="1550" spc="9" strike="noStrike">
                <a:solidFill>
                  <a:srgbClr val="0000cc"/>
                </a:solidFill>
                <a:latin typeface="Times New Roman"/>
              </a:rPr>
              <a:t>issued </a:t>
            </a:r>
            <a:r>
              <a:rPr b="0" lang="en-US" sz="1550" spc="18" strike="noStrike">
                <a:solidFill>
                  <a:srgbClr val="0000cc"/>
                </a:solidFill>
                <a:latin typeface="Times New Roman"/>
              </a:rPr>
              <a:t>by </a:t>
            </a:r>
            <a:r>
              <a:rPr b="0" lang="en-US" sz="1550" spc="9" strike="noStrike">
                <a:solidFill>
                  <a:srgbClr val="0000cc"/>
                </a:solidFill>
                <a:latin typeface="Times New Roman"/>
              </a:rPr>
              <a:t>the International Functions </a:t>
            </a:r>
            <a:r>
              <a:rPr b="0" lang="en-US" sz="1550" spc="12" strike="noStrike">
                <a:solidFill>
                  <a:srgbClr val="0000cc"/>
                </a:solidFill>
                <a:latin typeface="Times New Roman"/>
              </a:rPr>
              <a:t>Point </a:t>
            </a:r>
            <a:r>
              <a:rPr b="0" lang="en-US" sz="1550" spc="9" strike="noStrike">
                <a:solidFill>
                  <a:srgbClr val="0000cc"/>
                </a:solidFill>
                <a:latin typeface="Times New Roman"/>
              </a:rPr>
              <a:t>User  </a:t>
            </a:r>
            <a:r>
              <a:rPr b="0" lang="en-US" sz="1550" spc="12" strike="noStrike">
                <a:solidFill>
                  <a:srgbClr val="0000cc"/>
                </a:solidFill>
                <a:latin typeface="Times New Roman"/>
              </a:rPr>
              <a:t>Group (IFPUG, covering </a:t>
            </a:r>
            <a:r>
              <a:rPr b="0" lang="en-US" sz="1550" spc="9" strike="noStrike">
                <a:solidFill>
                  <a:srgbClr val="0000cc"/>
                </a:solidFill>
                <a:latin typeface="Times New Roman"/>
              </a:rPr>
              <a:t>the Albrecht method) </a:t>
            </a:r>
            <a:r>
              <a:rPr b="0" lang="en-US" sz="1550" spc="12" strike="noStrike">
                <a:solidFill>
                  <a:srgbClr val="0000cc"/>
                </a:solidFill>
                <a:latin typeface="Times New Roman"/>
              </a:rPr>
              <a:t>and </a:t>
            </a:r>
            <a:r>
              <a:rPr b="0" lang="en-US" sz="1550" spc="9" strike="noStrike">
                <a:solidFill>
                  <a:srgbClr val="0000cc"/>
                </a:solidFill>
                <a:latin typeface="Times New Roman"/>
              </a:rPr>
              <a:t>the United  </a:t>
            </a:r>
            <a:r>
              <a:rPr b="0" lang="en-US" sz="1550" spc="12" strike="noStrike">
                <a:solidFill>
                  <a:srgbClr val="0000cc"/>
                </a:solidFill>
                <a:latin typeface="Times New Roman"/>
              </a:rPr>
              <a:t>Kingdom Function </a:t>
            </a:r>
            <a:r>
              <a:rPr b="0" lang="en-US" sz="1550" spc="9" strike="noStrike">
                <a:solidFill>
                  <a:srgbClr val="0000cc"/>
                </a:solidFill>
                <a:latin typeface="Times New Roman"/>
              </a:rPr>
              <a:t>Point User </a:t>
            </a:r>
            <a:r>
              <a:rPr b="0" lang="en-US" sz="1550" spc="12" strike="noStrike">
                <a:solidFill>
                  <a:srgbClr val="0000cc"/>
                </a:solidFill>
                <a:latin typeface="Times New Roman"/>
              </a:rPr>
              <a:t>Group </a:t>
            </a:r>
            <a:r>
              <a:rPr b="0" lang="en-US" sz="1550" spc="18" strike="noStrike">
                <a:solidFill>
                  <a:srgbClr val="0000cc"/>
                </a:solidFill>
                <a:latin typeface="Times New Roman"/>
              </a:rPr>
              <a:t>(UFPGU, </a:t>
            </a:r>
            <a:r>
              <a:rPr b="0" lang="en-US" sz="1550" spc="9" strike="noStrike">
                <a:solidFill>
                  <a:srgbClr val="0000cc"/>
                </a:solidFill>
                <a:latin typeface="Times New Roman"/>
              </a:rPr>
              <a:t>covering the </a:t>
            </a:r>
            <a:r>
              <a:rPr b="0" lang="en-US" sz="1550" spc="-12" strike="noStrike">
                <a:solidFill>
                  <a:srgbClr val="0000cc"/>
                </a:solidFill>
                <a:latin typeface="Times New Roman"/>
              </a:rPr>
              <a:t>MK11  </a:t>
            </a:r>
            <a:r>
              <a:rPr b="0" lang="en-US" sz="1550" spc="9" strike="noStrike">
                <a:solidFill>
                  <a:srgbClr val="0000cc"/>
                </a:solidFill>
                <a:latin typeface="Times New Roman"/>
              </a:rPr>
              <a:t>method). </a:t>
            </a:r>
            <a:r>
              <a:rPr b="0" lang="en-US" sz="1550" spc="12" strike="noStrike">
                <a:solidFill>
                  <a:srgbClr val="0000cc"/>
                </a:solidFill>
                <a:latin typeface="Times New Roman"/>
              </a:rPr>
              <a:t>An ISO standard </a:t>
            </a:r>
            <a:r>
              <a:rPr b="0" lang="en-US" sz="1550" spc="9" strike="noStrike">
                <a:solidFill>
                  <a:srgbClr val="0000cc"/>
                </a:solidFill>
                <a:latin typeface="Times New Roman"/>
              </a:rPr>
              <a:t>for function point method is also </a:t>
            </a:r>
            <a:r>
              <a:rPr b="0" lang="en-US" sz="1550" spc="12" strike="noStrike">
                <a:solidFill>
                  <a:srgbClr val="0000cc"/>
                </a:solidFill>
                <a:latin typeface="Times New Roman"/>
              </a:rPr>
              <a:t>being  developed.</a:t>
            </a:r>
            <a:endParaRPr b="0" lang="en-US" sz="1550" spc="-1" strike="noStrike">
              <a:latin typeface="Arial"/>
            </a:endParaRPr>
          </a:p>
        </p:txBody>
      </p:sp>
      <p:sp>
        <p:nvSpPr>
          <p:cNvPr id="462" name="object 11"/>
          <p:cNvSpPr/>
          <p:nvPr/>
        </p:nvSpPr>
        <p:spPr>
          <a:xfrm>
            <a:off x="1248120" y="829080"/>
            <a:ext cx="83520" cy="277200"/>
          </a:xfrm>
          <a:prstGeom prst="rect">
            <a:avLst/>
          </a:prstGeom>
          <a:noFill/>
          <a:ln w="0">
            <a:noFill/>
          </a:ln>
        </p:spPr>
        <p:style>
          <a:lnRef idx="0"/>
          <a:fillRef idx="0"/>
          <a:effectRef idx="0"/>
          <a:fontRef idx="minor"/>
        </p:style>
        <p:txBody>
          <a:bodyPr lIns="0" rIns="0" tIns="12600" bIns="0" anchor="t">
            <a:spAutoFit/>
          </a:bodyPr>
          <a:p>
            <a:pPr marL="12600">
              <a:lnSpc>
                <a:spcPts val="1040"/>
              </a:lnSpc>
              <a:spcBef>
                <a:spcPts val="99"/>
              </a:spcBef>
            </a:pPr>
            <a:r>
              <a:rPr b="0" lang="en-US" sz="900" spc="-21" strike="noStrike">
                <a:solidFill>
                  <a:srgbClr val="888888"/>
                </a:solidFill>
                <a:latin typeface="Trebuchet MS"/>
              </a:rPr>
              <a:t>2</a:t>
            </a:r>
            <a:endParaRPr b="0" lang="en-US" sz="900" spc="-1" strike="noStrike">
              <a:latin typeface="Arial"/>
            </a:endParaRPr>
          </a:p>
          <a:p>
            <a:pPr marL="12600">
              <a:lnSpc>
                <a:spcPts val="1040"/>
              </a:lnSpc>
            </a:pPr>
            <a:r>
              <a:rPr b="0" lang="en-US" sz="900" spc="-21" strike="noStrike">
                <a:solidFill>
                  <a:srgbClr val="888888"/>
                </a:solidFill>
                <a:latin typeface="Trebuchet MS"/>
              </a:rPr>
              <a:t>2</a:t>
            </a:r>
            <a:endParaRPr b="0" lang="en-US" sz="900" spc="-1" strike="noStrike">
              <a:latin typeface="Arial"/>
            </a:endParaRPr>
          </a:p>
        </p:txBody>
      </p:sp>
      <p:sp>
        <p:nvSpPr>
          <p:cNvPr id="463" name="PlaceHolder 1"/>
          <p:cNvSpPr>
            <a:spLocks noGrp="1"/>
          </p:cNvSpPr>
          <p:nvPr>
            <p:ph type="title"/>
          </p:nvPr>
        </p:nvSpPr>
        <p:spPr>
          <a:xfrm>
            <a:off x="1066680" y="829080"/>
            <a:ext cx="7024320" cy="1142640"/>
          </a:xfrm>
          <a:prstGeom prst="rect">
            <a:avLst/>
          </a:prstGeom>
          <a:noFill/>
          <a:ln w="0">
            <a:noFill/>
          </a:ln>
        </p:spPr>
        <p:txBody>
          <a:bodyPr anchor="b">
            <a:noAutofit/>
          </a:bodyPr>
          <a:p>
            <a:pPr>
              <a:lnSpc>
                <a:spcPct val="100000"/>
              </a:lnSpc>
            </a:pPr>
            <a:r>
              <a:rPr b="1" lang="en-US" sz="4000" spc="-1" strike="noStrike">
                <a:solidFill>
                  <a:srgbClr val="94c600"/>
                </a:solidFill>
                <a:latin typeface="Century Gothic"/>
              </a:rPr>
              <a:t>Functional Point Analysis</a:t>
            </a:r>
            <a:endParaRPr b="0" lang="en-US" sz="40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object 2"/>
          <p:cNvSpPr/>
          <p:nvPr/>
        </p:nvSpPr>
        <p:spPr>
          <a:xfrm>
            <a:off x="1795320" y="2080080"/>
            <a:ext cx="4471200" cy="82044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US" sz="1850" spc="-7" strike="noStrike">
                <a:solidFill>
                  <a:srgbClr val="000000"/>
                </a:solidFill>
                <a:latin typeface="Times New Roman"/>
              </a:rPr>
              <a:t>Example:</a:t>
            </a:r>
            <a:r>
              <a:rPr b="0" lang="en-US" sz="1850" spc="9" strike="noStrike">
                <a:solidFill>
                  <a:srgbClr val="000000"/>
                </a:solidFill>
                <a:latin typeface="Times New Roman"/>
              </a:rPr>
              <a:t> </a:t>
            </a:r>
            <a:r>
              <a:rPr b="0" lang="en-US" sz="1850" spc="-1" strike="noStrike">
                <a:solidFill>
                  <a:srgbClr val="000000"/>
                </a:solidFill>
                <a:latin typeface="Times New Roman"/>
              </a:rPr>
              <a:t>4.1</a:t>
            </a:r>
            <a:endParaRPr b="0" lang="en-US" sz="1850" spc="-1" strike="noStrike">
              <a:latin typeface="Arial"/>
            </a:endParaRPr>
          </a:p>
          <a:p>
            <a:pPr>
              <a:lnSpc>
                <a:spcPct val="100000"/>
              </a:lnSpc>
            </a:pPr>
            <a:endParaRPr b="0" lang="en-US" sz="1850" spc="-1" strike="noStrike">
              <a:latin typeface="Arial"/>
            </a:endParaRPr>
          </a:p>
          <a:p>
            <a:pPr marL="12600">
              <a:lnSpc>
                <a:spcPct val="100000"/>
              </a:lnSpc>
            </a:pPr>
            <a:r>
              <a:rPr b="0" lang="en-US" sz="1700" spc="4" strike="noStrike">
                <a:solidFill>
                  <a:srgbClr val="640064"/>
                </a:solidFill>
                <a:latin typeface="Times New Roman"/>
              </a:rPr>
              <a:t>Consider a </a:t>
            </a:r>
            <a:r>
              <a:rPr b="0" lang="en-US" sz="1550" spc="9" strike="noStrike">
                <a:solidFill>
                  <a:srgbClr val="640064"/>
                </a:solidFill>
                <a:latin typeface="Times New Roman"/>
              </a:rPr>
              <a:t>project </a:t>
            </a:r>
            <a:r>
              <a:rPr b="0" lang="en-US" sz="1550" spc="12" strike="noStrike">
                <a:solidFill>
                  <a:srgbClr val="640064"/>
                </a:solidFill>
                <a:latin typeface="Times New Roman"/>
              </a:rPr>
              <a:t>with </a:t>
            </a:r>
            <a:r>
              <a:rPr b="0" lang="en-US" sz="1550" spc="9" strike="noStrike">
                <a:solidFill>
                  <a:srgbClr val="640064"/>
                </a:solidFill>
                <a:latin typeface="Times New Roman"/>
              </a:rPr>
              <a:t>the </a:t>
            </a:r>
            <a:r>
              <a:rPr b="0" lang="en-US" sz="1550" spc="12" strike="noStrike">
                <a:solidFill>
                  <a:srgbClr val="640064"/>
                </a:solidFill>
                <a:latin typeface="Times New Roman"/>
              </a:rPr>
              <a:t>following </a:t>
            </a:r>
            <a:r>
              <a:rPr b="0" lang="en-US" sz="1550" spc="9" strike="noStrike">
                <a:solidFill>
                  <a:srgbClr val="640064"/>
                </a:solidFill>
                <a:latin typeface="Times New Roman"/>
              </a:rPr>
              <a:t>functional</a:t>
            </a:r>
            <a:r>
              <a:rPr b="0" lang="en-US" sz="1550" spc="-80" strike="noStrike">
                <a:solidFill>
                  <a:srgbClr val="640064"/>
                </a:solidFill>
                <a:latin typeface="Times New Roman"/>
              </a:rPr>
              <a:t> </a:t>
            </a:r>
            <a:r>
              <a:rPr b="0" lang="en-US" sz="1550" spc="9" strike="noStrike">
                <a:solidFill>
                  <a:srgbClr val="640064"/>
                </a:solidFill>
                <a:latin typeface="Times New Roman"/>
              </a:rPr>
              <a:t>units:</a:t>
            </a:r>
            <a:endParaRPr b="0" lang="en-US" sz="1550" spc="-1" strike="noStrike">
              <a:latin typeface="Arial"/>
            </a:endParaRPr>
          </a:p>
        </p:txBody>
      </p:sp>
      <p:sp>
        <p:nvSpPr>
          <p:cNvPr id="465" name="object 3"/>
          <p:cNvSpPr/>
          <p:nvPr/>
        </p:nvSpPr>
        <p:spPr>
          <a:xfrm>
            <a:off x="1795320" y="2835360"/>
            <a:ext cx="2426760" cy="1980360"/>
          </a:xfrm>
          <a:prstGeom prst="rect">
            <a:avLst/>
          </a:prstGeom>
          <a:noFill/>
          <a:ln w="0">
            <a:noFill/>
          </a:ln>
        </p:spPr>
        <p:style>
          <a:lnRef idx="0"/>
          <a:fillRef idx="0"/>
          <a:effectRef idx="0"/>
          <a:fontRef idx="minor"/>
        </p:style>
        <p:txBody>
          <a:bodyPr lIns="0" rIns="0" tIns="11520" bIns="0" anchor="t">
            <a:spAutoFit/>
          </a:bodyPr>
          <a:p>
            <a:pPr marL="12600">
              <a:lnSpc>
                <a:spcPct val="143000"/>
              </a:lnSpc>
              <a:spcBef>
                <a:spcPts val="91"/>
              </a:spcBef>
            </a:pPr>
            <a:r>
              <a:rPr b="0" lang="en-US" sz="1550" spc="9" strike="noStrike">
                <a:solidFill>
                  <a:srgbClr val="a4001f"/>
                </a:solidFill>
                <a:latin typeface="Times New Roman"/>
              </a:rPr>
              <a:t>Number of user inputs  </a:t>
            </a:r>
            <a:r>
              <a:rPr b="0" lang="en-US" sz="1550" spc="9" strike="noStrike">
                <a:solidFill>
                  <a:srgbClr val="000000"/>
                </a:solidFill>
                <a:latin typeface="Times New Roman"/>
              </a:rPr>
              <a:t>Number of user </a:t>
            </a:r>
            <a:r>
              <a:rPr b="0" lang="en-US" sz="1550" spc="12" strike="noStrike">
                <a:solidFill>
                  <a:srgbClr val="000000"/>
                </a:solidFill>
                <a:latin typeface="Times New Roman"/>
              </a:rPr>
              <a:t>outputs  </a:t>
            </a:r>
            <a:r>
              <a:rPr b="0" lang="en-US" sz="1550" spc="9" strike="noStrike">
                <a:solidFill>
                  <a:srgbClr val="0000cc"/>
                </a:solidFill>
                <a:latin typeface="Times New Roman"/>
              </a:rPr>
              <a:t>Number of user</a:t>
            </a:r>
            <a:r>
              <a:rPr b="0" lang="en-US" sz="1550" spc="-12" strike="noStrike">
                <a:solidFill>
                  <a:srgbClr val="0000cc"/>
                </a:solidFill>
                <a:latin typeface="Times New Roman"/>
              </a:rPr>
              <a:t> </a:t>
            </a:r>
            <a:r>
              <a:rPr b="0" lang="en-US" sz="1550" spc="9" strike="noStrike">
                <a:solidFill>
                  <a:srgbClr val="0000cc"/>
                </a:solidFill>
                <a:latin typeface="Times New Roman"/>
              </a:rPr>
              <a:t>enquiries  </a:t>
            </a:r>
            <a:r>
              <a:rPr b="0" lang="en-US" sz="1550" spc="9" strike="noStrike">
                <a:solidFill>
                  <a:srgbClr val="a4001f"/>
                </a:solidFill>
                <a:latin typeface="Times New Roman"/>
              </a:rPr>
              <a:t>Number of user</a:t>
            </a:r>
            <a:r>
              <a:rPr b="0" lang="en-US" sz="1550" spc="-1" strike="noStrike">
                <a:solidFill>
                  <a:srgbClr val="a4001f"/>
                </a:solidFill>
                <a:latin typeface="Times New Roman"/>
              </a:rPr>
              <a:t> </a:t>
            </a:r>
            <a:r>
              <a:rPr b="0" lang="en-US" sz="1550" spc="9" strike="noStrike">
                <a:solidFill>
                  <a:srgbClr val="a4001f"/>
                </a:solidFill>
                <a:latin typeface="Times New Roman"/>
              </a:rPr>
              <a:t>files</a:t>
            </a:r>
            <a:endParaRPr b="0" lang="en-US" sz="1550" spc="-1" strike="noStrike">
              <a:latin typeface="Arial"/>
            </a:endParaRPr>
          </a:p>
          <a:p>
            <a:pPr marL="12600">
              <a:lnSpc>
                <a:spcPct val="100000"/>
              </a:lnSpc>
              <a:spcBef>
                <a:spcPts val="1151"/>
              </a:spcBef>
            </a:pPr>
            <a:r>
              <a:rPr b="0" lang="en-US" sz="1550" spc="9" strike="noStrike">
                <a:solidFill>
                  <a:srgbClr val="000000"/>
                </a:solidFill>
                <a:latin typeface="Times New Roman"/>
              </a:rPr>
              <a:t>Number of external</a:t>
            </a:r>
            <a:r>
              <a:rPr b="0" lang="en-US" sz="1550" spc="-52" strike="noStrike">
                <a:solidFill>
                  <a:srgbClr val="000000"/>
                </a:solidFill>
                <a:latin typeface="Times New Roman"/>
              </a:rPr>
              <a:t> </a:t>
            </a:r>
            <a:r>
              <a:rPr b="0" lang="en-US" sz="1550" spc="9" strike="noStrike">
                <a:solidFill>
                  <a:srgbClr val="000000"/>
                </a:solidFill>
                <a:latin typeface="Times New Roman"/>
              </a:rPr>
              <a:t>interfaces</a:t>
            </a:r>
            <a:endParaRPr b="0" lang="en-US" sz="1550" spc="-1" strike="noStrike">
              <a:latin typeface="Arial"/>
            </a:endParaRPr>
          </a:p>
        </p:txBody>
      </p:sp>
      <p:sp>
        <p:nvSpPr>
          <p:cNvPr id="466" name="object 4"/>
          <p:cNvSpPr/>
          <p:nvPr/>
        </p:nvSpPr>
        <p:spPr>
          <a:xfrm>
            <a:off x="4821480" y="2867760"/>
            <a:ext cx="383040" cy="1729080"/>
          </a:xfrm>
          <a:prstGeom prst="rect">
            <a:avLst/>
          </a:prstGeom>
          <a:noFill/>
          <a:ln w="0">
            <a:noFill/>
          </a:ln>
        </p:spPr>
        <p:style>
          <a:lnRef idx="0"/>
          <a:fillRef idx="0"/>
          <a:effectRef idx="0"/>
          <a:fontRef idx="minor"/>
        </p:style>
        <p:txBody>
          <a:bodyPr lIns="0" rIns="0" tIns="118080" bIns="0" anchor="t">
            <a:spAutoFit/>
          </a:bodyPr>
          <a:p>
            <a:pPr marL="12600">
              <a:lnSpc>
                <a:spcPct val="100000"/>
              </a:lnSpc>
              <a:spcBef>
                <a:spcPts val="930"/>
              </a:spcBef>
            </a:pPr>
            <a:r>
              <a:rPr b="0" lang="en-US" sz="1550" spc="12" strike="noStrike">
                <a:solidFill>
                  <a:srgbClr val="a4001f"/>
                </a:solidFill>
                <a:latin typeface="Times New Roman"/>
              </a:rPr>
              <a:t>=</a:t>
            </a:r>
            <a:r>
              <a:rPr b="0" lang="en-US" sz="1550" spc="-140" strike="noStrike">
                <a:solidFill>
                  <a:srgbClr val="a4001f"/>
                </a:solidFill>
                <a:latin typeface="Times New Roman"/>
              </a:rPr>
              <a:t> </a:t>
            </a:r>
            <a:r>
              <a:rPr b="0" lang="en-US" sz="1550" spc="12" strike="noStrike">
                <a:solidFill>
                  <a:srgbClr val="a4001f"/>
                </a:solidFill>
                <a:latin typeface="Times New Roman"/>
              </a:rPr>
              <a:t>50</a:t>
            </a:r>
            <a:endParaRPr b="0" lang="en-US" sz="1550" spc="-1" strike="noStrike">
              <a:latin typeface="Arial"/>
            </a:endParaRPr>
          </a:p>
          <a:p>
            <a:pPr marL="12600">
              <a:lnSpc>
                <a:spcPct val="100000"/>
              </a:lnSpc>
              <a:spcBef>
                <a:spcPts val="839"/>
              </a:spcBef>
            </a:pPr>
            <a:r>
              <a:rPr b="0" lang="en-US" sz="1550" spc="18" strike="noStrike">
                <a:solidFill>
                  <a:srgbClr val="000000"/>
                </a:solidFill>
                <a:latin typeface="Times New Roman"/>
              </a:rPr>
              <a:t>=</a:t>
            </a:r>
            <a:r>
              <a:rPr b="0" lang="en-US" sz="1550" spc="-145" strike="noStrike">
                <a:solidFill>
                  <a:srgbClr val="000000"/>
                </a:solidFill>
                <a:latin typeface="Times New Roman"/>
              </a:rPr>
              <a:t> </a:t>
            </a:r>
            <a:r>
              <a:rPr b="0" lang="en-US" sz="1550" spc="9" strike="noStrike">
                <a:solidFill>
                  <a:srgbClr val="000000"/>
                </a:solidFill>
                <a:latin typeface="Times New Roman"/>
              </a:rPr>
              <a:t>40</a:t>
            </a:r>
            <a:endParaRPr b="0" lang="en-US" sz="1550" spc="-1" strike="noStrike">
              <a:latin typeface="Arial"/>
            </a:endParaRPr>
          </a:p>
          <a:p>
            <a:pPr marL="12600">
              <a:lnSpc>
                <a:spcPct val="100000"/>
              </a:lnSpc>
              <a:spcBef>
                <a:spcPts val="850"/>
              </a:spcBef>
            </a:pPr>
            <a:r>
              <a:rPr b="0" lang="en-US" sz="1550" spc="12" strike="noStrike">
                <a:solidFill>
                  <a:srgbClr val="0000cc"/>
                </a:solidFill>
                <a:latin typeface="Times New Roman"/>
              </a:rPr>
              <a:t>=</a:t>
            </a:r>
            <a:r>
              <a:rPr b="0" lang="en-US" sz="1550" spc="-140" strike="noStrike">
                <a:solidFill>
                  <a:srgbClr val="0000cc"/>
                </a:solidFill>
                <a:latin typeface="Times New Roman"/>
              </a:rPr>
              <a:t> </a:t>
            </a:r>
            <a:r>
              <a:rPr b="0" lang="en-US" sz="1550" spc="12" strike="noStrike">
                <a:solidFill>
                  <a:srgbClr val="0000cc"/>
                </a:solidFill>
                <a:latin typeface="Times New Roman"/>
              </a:rPr>
              <a:t>35</a:t>
            </a:r>
            <a:endParaRPr b="0" lang="en-US" sz="1550" spc="-1" strike="noStrike">
              <a:latin typeface="Arial"/>
            </a:endParaRPr>
          </a:p>
          <a:p>
            <a:pPr marL="12600">
              <a:lnSpc>
                <a:spcPct val="100000"/>
              </a:lnSpc>
              <a:spcBef>
                <a:spcPts val="856"/>
              </a:spcBef>
            </a:pPr>
            <a:r>
              <a:rPr b="0" lang="en-US" sz="1550" spc="12" strike="noStrike">
                <a:solidFill>
                  <a:srgbClr val="a4001f"/>
                </a:solidFill>
                <a:latin typeface="Times New Roman"/>
              </a:rPr>
              <a:t>=</a:t>
            </a:r>
            <a:r>
              <a:rPr b="0" lang="en-US" sz="1550" spc="-140" strike="noStrike">
                <a:solidFill>
                  <a:srgbClr val="a4001f"/>
                </a:solidFill>
                <a:latin typeface="Times New Roman"/>
              </a:rPr>
              <a:t> </a:t>
            </a:r>
            <a:r>
              <a:rPr b="0" lang="en-US" sz="1550" spc="12" strike="noStrike">
                <a:solidFill>
                  <a:srgbClr val="a4001f"/>
                </a:solidFill>
                <a:latin typeface="Times New Roman"/>
              </a:rPr>
              <a:t>06</a:t>
            </a:r>
            <a:endParaRPr b="0" lang="en-US" sz="1550" spc="-1" strike="noStrike">
              <a:latin typeface="Arial"/>
            </a:endParaRPr>
          </a:p>
          <a:p>
            <a:pPr marL="12600">
              <a:lnSpc>
                <a:spcPct val="100000"/>
              </a:lnSpc>
              <a:spcBef>
                <a:spcPts val="839"/>
              </a:spcBef>
            </a:pPr>
            <a:r>
              <a:rPr b="0" lang="en-US" sz="1550" spc="12" strike="noStrike">
                <a:solidFill>
                  <a:srgbClr val="000000"/>
                </a:solidFill>
                <a:latin typeface="Times New Roman"/>
              </a:rPr>
              <a:t>=</a:t>
            </a:r>
            <a:r>
              <a:rPr b="0" lang="en-US" sz="1550" spc="-140" strike="noStrike">
                <a:solidFill>
                  <a:srgbClr val="000000"/>
                </a:solidFill>
                <a:latin typeface="Times New Roman"/>
              </a:rPr>
              <a:t> </a:t>
            </a:r>
            <a:r>
              <a:rPr b="0" lang="en-US" sz="1550" spc="12" strike="noStrike">
                <a:solidFill>
                  <a:srgbClr val="000000"/>
                </a:solidFill>
                <a:latin typeface="Times New Roman"/>
              </a:rPr>
              <a:t>04</a:t>
            </a:r>
            <a:endParaRPr b="0" lang="en-US" sz="1550" spc="-1" strike="noStrike">
              <a:latin typeface="Arial"/>
            </a:endParaRPr>
          </a:p>
        </p:txBody>
      </p:sp>
      <p:sp>
        <p:nvSpPr>
          <p:cNvPr id="467" name="object 5"/>
          <p:cNvSpPr/>
          <p:nvPr/>
        </p:nvSpPr>
        <p:spPr>
          <a:xfrm>
            <a:off x="1795320" y="4661640"/>
            <a:ext cx="5491080" cy="482040"/>
          </a:xfrm>
          <a:prstGeom prst="rect">
            <a:avLst/>
          </a:prstGeom>
          <a:noFill/>
          <a:ln w="0">
            <a:noFill/>
          </a:ln>
        </p:spPr>
        <p:style>
          <a:lnRef idx="0"/>
          <a:fillRef idx="0"/>
          <a:effectRef idx="0"/>
          <a:fontRef idx="minor"/>
        </p:style>
        <p:txBody>
          <a:bodyPr lIns="0" rIns="0" tIns="17280" bIns="0" anchor="t">
            <a:spAutoFit/>
          </a:bodyPr>
          <a:p>
            <a:pPr marL="12600">
              <a:lnSpc>
                <a:spcPts val="1738"/>
              </a:lnSpc>
              <a:spcBef>
                <a:spcPts val="136"/>
              </a:spcBef>
            </a:pPr>
            <a:r>
              <a:rPr b="0" lang="en-US" sz="1550" spc="9" strike="noStrike">
                <a:solidFill>
                  <a:srgbClr val="0000cc"/>
                </a:solidFill>
                <a:latin typeface="Times New Roman"/>
              </a:rPr>
              <a:t>Assume all complexity adjustment factors </a:t>
            </a:r>
            <a:r>
              <a:rPr b="0" lang="en-US" sz="1550" spc="12" strike="noStrike">
                <a:solidFill>
                  <a:srgbClr val="0000cc"/>
                </a:solidFill>
                <a:latin typeface="Times New Roman"/>
              </a:rPr>
              <a:t>and weighting </a:t>
            </a:r>
            <a:r>
              <a:rPr b="0" lang="en-US" sz="1550" spc="9" strike="noStrike">
                <a:solidFill>
                  <a:srgbClr val="0000cc"/>
                </a:solidFill>
                <a:latin typeface="Times New Roman"/>
              </a:rPr>
              <a:t>factors</a:t>
            </a:r>
            <a:r>
              <a:rPr b="0" lang="en-US" sz="1550" spc="-32" strike="noStrike">
                <a:solidFill>
                  <a:srgbClr val="0000cc"/>
                </a:solidFill>
                <a:latin typeface="Times New Roman"/>
              </a:rPr>
              <a:t> </a:t>
            </a:r>
            <a:r>
              <a:rPr b="0" lang="en-US" sz="1550" spc="9" strike="noStrike">
                <a:solidFill>
                  <a:srgbClr val="0000cc"/>
                </a:solidFill>
                <a:latin typeface="Times New Roman"/>
              </a:rPr>
              <a:t>are</a:t>
            </a:r>
            <a:endParaRPr b="0" lang="en-US" sz="1550" spc="-1" strike="noStrike">
              <a:latin typeface="Arial"/>
            </a:endParaRPr>
          </a:p>
          <a:p>
            <a:pPr marL="12600">
              <a:lnSpc>
                <a:spcPts val="1919"/>
              </a:lnSpc>
            </a:pPr>
            <a:r>
              <a:rPr b="0" lang="en-US" sz="1550" spc="9" strike="noStrike">
                <a:solidFill>
                  <a:srgbClr val="0000cc"/>
                </a:solidFill>
                <a:latin typeface="Times New Roman"/>
              </a:rPr>
              <a:t>average. </a:t>
            </a:r>
            <a:r>
              <a:rPr b="0" lang="en-US" sz="1700" spc="4" strike="noStrike">
                <a:solidFill>
                  <a:srgbClr val="0000cc"/>
                </a:solidFill>
                <a:latin typeface="Times New Roman"/>
              </a:rPr>
              <a:t>Compute the function points for the</a:t>
            </a:r>
            <a:r>
              <a:rPr b="0" lang="en-US" sz="1700" spc="-100" strike="noStrike">
                <a:solidFill>
                  <a:srgbClr val="0000cc"/>
                </a:solidFill>
                <a:latin typeface="Times New Roman"/>
              </a:rPr>
              <a:t> </a:t>
            </a:r>
            <a:r>
              <a:rPr b="0" lang="en-US" sz="1700" spc="4" strike="noStrike">
                <a:solidFill>
                  <a:srgbClr val="0000cc"/>
                </a:solidFill>
                <a:latin typeface="Times New Roman"/>
              </a:rPr>
              <a:t>project.</a:t>
            </a:r>
            <a:endParaRPr b="0" lang="en-US" sz="1700" spc="-1" strike="noStrike">
              <a:latin typeface="Arial"/>
            </a:endParaRPr>
          </a:p>
        </p:txBody>
      </p:sp>
      <p:sp>
        <p:nvSpPr>
          <p:cNvPr id="468" name="object 7"/>
          <p:cNvSpPr/>
          <p:nvPr/>
        </p:nvSpPr>
        <p:spPr>
          <a:xfrm>
            <a:off x="1248120" y="829080"/>
            <a:ext cx="83520" cy="277200"/>
          </a:xfrm>
          <a:prstGeom prst="rect">
            <a:avLst/>
          </a:prstGeom>
          <a:noFill/>
          <a:ln w="0">
            <a:noFill/>
          </a:ln>
        </p:spPr>
        <p:style>
          <a:lnRef idx="0"/>
          <a:fillRef idx="0"/>
          <a:effectRef idx="0"/>
          <a:fontRef idx="minor"/>
        </p:style>
        <p:txBody>
          <a:bodyPr lIns="0" rIns="0" tIns="12600" bIns="0" anchor="t">
            <a:spAutoFit/>
          </a:bodyPr>
          <a:p>
            <a:pPr marL="12600">
              <a:lnSpc>
                <a:spcPts val="1040"/>
              </a:lnSpc>
              <a:spcBef>
                <a:spcPts val="99"/>
              </a:spcBef>
            </a:pPr>
            <a:r>
              <a:rPr b="0" lang="en-US" sz="900" spc="-21" strike="noStrike">
                <a:solidFill>
                  <a:srgbClr val="888888"/>
                </a:solidFill>
                <a:latin typeface="Trebuchet MS"/>
              </a:rPr>
              <a:t>2</a:t>
            </a:r>
            <a:endParaRPr b="0" lang="en-US" sz="900" spc="-1" strike="noStrike">
              <a:latin typeface="Arial"/>
            </a:endParaRPr>
          </a:p>
          <a:p>
            <a:pPr marL="12600">
              <a:lnSpc>
                <a:spcPts val="1040"/>
              </a:lnSpc>
            </a:pPr>
            <a:r>
              <a:rPr b="0" lang="en-US" sz="900" spc="-21" strike="noStrike">
                <a:solidFill>
                  <a:srgbClr val="888888"/>
                </a:solidFill>
                <a:latin typeface="Trebuchet MS"/>
              </a:rPr>
              <a:t>3</a:t>
            </a:r>
            <a:endParaRPr b="0" lang="en-US" sz="900" spc="-1" strike="noStrike">
              <a:latin typeface="Arial"/>
            </a:endParaRPr>
          </a:p>
        </p:txBody>
      </p:sp>
      <p:sp>
        <p:nvSpPr>
          <p:cNvPr id="469" name="PlaceHolder 1"/>
          <p:cNvSpPr>
            <a:spLocks noGrp="1"/>
          </p:cNvSpPr>
          <p:nvPr>
            <p:ph type="title"/>
          </p:nvPr>
        </p:nvSpPr>
        <p:spPr>
          <a:xfrm>
            <a:off x="1066680" y="829080"/>
            <a:ext cx="7024320" cy="1142640"/>
          </a:xfrm>
          <a:prstGeom prst="rect">
            <a:avLst/>
          </a:prstGeom>
          <a:noFill/>
          <a:ln w="0">
            <a:noFill/>
          </a:ln>
        </p:spPr>
        <p:txBody>
          <a:bodyPr anchor="b">
            <a:noAutofit/>
          </a:bodyPr>
          <a:p>
            <a:pPr>
              <a:lnSpc>
                <a:spcPct val="100000"/>
              </a:lnSpc>
            </a:pPr>
            <a:r>
              <a:rPr b="1" lang="en-US" sz="4000" spc="-1" strike="noStrike">
                <a:solidFill>
                  <a:srgbClr val="94c600"/>
                </a:solidFill>
                <a:latin typeface="Century Gothic"/>
              </a:rPr>
              <a:t>Functional Point Analysis</a:t>
            </a:r>
            <a:endParaRPr b="0" lang="en-US" sz="40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object 5"/>
          <p:cNvSpPr/>
          <p:nvPr/>
        </p:nvSpPr>
        <p:spPr>
          <a:xfrm>
            <a:off x="1795320" y="2271960"/>
            <a:ext cx="910800" cy="29448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en-US" sz="1850" spc="-75" strike="noStrike">
                <a:solidFill>
                  <a:srgbClr val="000000"/>
                </a:solidFill>
                <a:latin typeface="Times New Roman"/>
              </a:rPr>
              <a:t>We</a:t>
            </a:r>
            <a:r>
              <a:rPr b="0" lang="en-US" sz="1850" spc="-92" strike="noStrike">
                <a:solidFill>
                  <a:srgbClr val="000000"/>
                </a:solidFill>
                <a:latin typeface="Times New Roman"/>
              </a:rPr>
              <a:t> </a:t>
            </a:r>
            <a:r>
              <a:rPr b="0" lang="en-US" sz="1850" spc="-7" strike="noStrike">
                <a:solidFill>
                  <a:srgbClr val="000000"/>
                </a:solidFill>
                <a:latin typeface="Times New Roman"/>
              </a:rPr>
              <a:t>know</a:t>
            </a:r>
            <a:endParaRPr b="0" lang="en-US" sz="1850" spc="-1" strike="noStrike">
              <a:latin typeface="Arial"/>
            </a:endParaRPr>
          </a:p>
        </p:txBody>
      </p:sp>
      <p:sp>
        <p:nvSpPr>
          <p:cNvPr id="471" name="object 6"/>
          <p:cNvSpPr/>
          <p:nvPr/>
        </p:nvSpPr>
        <p:spPr>
          <a:xfrm>
            <a:off x="2973600" y="2464200"/>
            <a:ext cx="1962360" cy="785880"/>
          </a:xfrm>
          <a:prstGeom prst="rect">
            <a:avLst/>
          </a:prstGeom>
          <a:noFill/>
          <a:ln w="0">
            <a:noFill/>
          </a:ln>
        </p:spPr>
        <p:style>
          <a:lnRef idx="0"/>
          <a:fillRef idx="0"/>
          <a:effectRef idx="0"/>
          <a:fontRef idx="minor"/>
        </p:style>
        <p:txBody>
          <a:bodyPr lIns="0" rIns="0" tIns="15840" bIns="0" anchor="t">
            <a:spAutoFit/>
          </a:bodyPr>
          <a:p>
            <a:pPr marL="235440" algn="ctr">
              <a:lnSpc>
                <a:spcPts val="1069"/>
              </a:lnSpc>
              <a:spcBef>
                <a:spcPts val="125"/>
              </a:spcBef>
              <a:tabLst>
                <a:tab algn="l" pos="553680"/>
              </a:tabLst>
            </a:pPr>
            <a:r>
              <a:rPr b="0" lang="en-US" sz="1200" spc="9" strike="noStrike">
                <a:solidFill>
                  <a:srgbClr val="000000"/>
                </a:solidFill>
                <a:latin typeface="Times New Roman"/>
              </a:rPr>
              <a:t>5</a:t>
            </a:r>
            <a:r>
              <a:rPr b="0" lang="en-US" sz="1200" spc="9" strike="noStrike">
                <a:solidFill>
                  <a:srgbClr val="000000"/>
                </a:solidFill>
                <a:latin typeface="Times New Roman"/>
              </a:rPr>
              <a:t>	</a:t>
            </a:r>
            <a:r>
              <a:rPr b="0" lang="en-US" sz="1200" spc="9" strike="noStrike">
                <a:solidFill>
                  <a:srgbClr val="000000"/>
                </a:solidFill>
                <a:latin typeface="Times New Roman"/>
              </a:rPr>
              <a:t>3</a:t>
            </a:r>
            <a:endParaRPr b="0" lang="en-US" sz="1200" spc="-1" strike="noStrike">
              <a:latin typeface="Arial"/>
            </a:endParaRPr>
          </a:p>
          <a:p>
            <a:pPr marL="12600">
              <a:lnSpc>
                <a:spcPts val="3351"/>
              </a:lnSpc>
              <a:tabLst>
                <a:tab algn="l" pos="553680"/>
              </a:tabLst>
            </a:pPr>
            <a:r>
              <a:rPr b="0" i="1" lang="en-US" sz="2050" spc="18" strike="noStrike">
                <a:solidFill>
                  <a:srgbClr val="000000"/>
                </a:solidFill>
                <a:latin typeface="Times New Roman"/>
              </a:rPr>
              <a:t>UFP</a:t>
            </a:r>
            <a:r>
              <a:rPr b="0" i="1" lang="en-US" sz="2050" spc="-35" strike="noStrike">
                <a:solidFill>
                  <a:srgbClr val="000000"/>
                </a:solidFill>
                <a:latin typeface="Times New Roman"/>
              </a:rPr>
              <a:t> </a:t>
            </a:r>
            <a:r>
              <a:rPr b="0" lang="en-US" sz="2050" spc="18" strike="noStrike">
                <a:solidFill>
                  <a:srgbClr val="000000"/>
                </a:solidFill>
                <a:latin typeface="Symbol"/>
              </a:rPr>
              <a:t></a:t>
            </a:r>
            <a:r>
              <a:rPr b="0" lang="en-US" sz="2050" spc="18" strike="noStrike">
                <a:solidFill>
                  <a:srgbClr val="000000"/>
                </a:solidFill>
                <a:latin typeface="Times New Roman"/>
              </a:rPr>
              <a:t> </a:t>
            </a:r>
            <a:r>
              <a:rPr b="0" lang="en-US" sz="4650" spc="140" strike="noStrike" baseline="-7000">
                <a:solidFill>
                  <a:srgbClr val="000000"/>
                </a:solidFill>
                <a:latin typeface="Verdana"/>
              </a:rPr>
              <a:t>∑</a:t>
            </a:r>
            <a:r>
              <a:rPr b="0" lang="en-US" sz="4650" spc="321" strike="noStrike" baseline="-7000">
                <a:solidFill>
                  <a:srgbClr val="000000"/>
                </a:solidFill>
                <a:latin typeface="Verdana"/>
              </a:rPr>
              <a:t>∑</a:t>
            </a:r>
            <a:r>
              <a:rPr b="0" i="1" lang="en-US" sz="2050" spc="52" strike="noStrike">
                <a:solidFill>
                  <a:srgbClr val="000000"/>
                </a:solidFill>
                <a:latin typeface="Times New Roman"/>
              </a:rPr>
              <a:t>Z</a:t>
            </a:r>
            <a:r>
              <a:rPr b="0" i="1" lang="en-US" sz="1800" spc="29" strike="noStrike" baseline="-20000">
                <a:solidFill>
                  <a:srgbClr val="000000"/>
                </a:solidFill>
                <a:latin typeface="Times New Roman"/>
              </a:rPr>
              <a:t>i</a:t>
            </a:r>
            <a:r>
              <a:rPr b="0" i="1" lang="en-US" sz="1800" spc="4" strike="noStrike" baseline="-20000">
                <a:solidFill>
                  <a:srgbClr val="000000"/>
                </a:solidFill>
                <a:latin typeface="Times New Roman"/>
              </a:rPr>
              <a:t>j</a:t>
            </a:r>
            <a:r>
              <a:rPr b="0" i="1" lang="en-US" sz="1800" spc="80" strike="noStrike" baseline="-20000">
                <a:solidFill>
                  <a:srgbClr val="000000"/>
                </a:solidFill>
                <a:latin typeface="Times New Roman"/>
              </a:rPr>
              <a:t> </a:t>
            </a:r>
            <a:r>
              <a:rPr b="0" i="1" lang="en-US" sz="2050" spc="-15" strike="noStrike">
                <a:solidFill>
                  <a:srgbClr val="000000"/>
                </a:solidFill>
                <a:latin typeface="Times New Roman"/>
              </a:rPr>
              <a:t>w</a:t>
            </a:r>
            <a:r>
              <a:rPr b="0" i="1" lang="en-US" sz="1800" spc="-60" strike="noStrike" baseline="-20000">
                <a:solidFill>
                  <a:srgbClr val="000000"/>
                </a:solidFill>
                <a:latin typeface="Times New Roman"/>
              </a:rPr>
              <a:t>ij</a:t>
            </a:r>
            <a:endParaRPr b="0" lang="en-US" sz="1800" spc="-1" strike="noStrike">
              <a:latin typeface="Arial"/>
            </a:endParaRPr>
          </a:p>
          <a:p>
            <a:pPr marL="275040" algn="ctr">
              <a:lnSpc>
                <a:spcPct val="100000"/>
              </a:lnSpc>
              <a:spcBef>
                <a:spcPts val="204"/>
              </a:spcBef>
              <a:tabLst>
                <a:tab algn="l" pos="553680"/>
              </a:tabLst>
            </a:pPr>
            <a:r>
              <a:rPr b="0" i="1" lang="en-US" sz="1200" spc="12" strike="noStrike">
                <a:solidFill>
                  <a:srgbClr val="000000"/>
                </a:solidFill>
                <a:latin typeface="Times New Roman"/>
              </a:rPr>
              <a:t>i</a:t>
            </a:r>
            <a:r>
              <a:rPr b="0" lang="en-US" sz="1200" spc="12" strike="noStrike">
                <a:solidFill>
                  <a:srgbClr val="000000"/>
                </a:solidFill>
                <a:latin typeface="Symbol"/>
              </a:rPr>
              <a:t></a:t>
            </a:r>
            <a:r>
              <a:rPr b="0" lang="en-US" sz="1200" spc="12" strike="noStrike">
                <a:solidFill>
                  <a:srgbClr val="000000"/>
                </a:solidFill>
                <a:latin typeface="Times New Roman"/>
              </a:rPr>
              <a:t>1  </a:t>
            </a:r>
            <a:r>
              <a:rPr b="0" i="1" lang="en-US" sz="1200" spc="9" strike="noStrike">
                <a:solidFill>
                  <a:srgbClr val="000000"/>
                </a:solidFill>
                <a:latin typeface="Times New Roman"/>
              </a:rPr>
              <a:t>J</a:t>
            </a:r>
            <a:r>
              <a:rPr b="0" i="1" lang="en-US" sz="1200" spc="-21" strike="noStrike">
                <a:solidFill>
                  <a:srgbClr val="000000"/>
                </a:solidFill>
                <a:latin typeface="Times New Roman"/>
              </a:rPr>
              <a:t> </a:t>
            </a:r>
            <a:r>
              <a:rPr b="0" lang="en-US" sz="1200" spc="-12" strike="noStrike">
                <a:solidFill>
                  <a:srgbClr val="000000"/>
                </a:solidFill>
                <a:latin typeface="Symbol"/>
              </a:rPr>
              <a:t></a:t>
            </a:r>
            <a:r>
              <a:rPr b="0" lang="en-US" sz="1200" spc="-12" strike="noStrike">
                <a:solidFill>
                  <a:srgbClr val="000000"/>
                </a:solidFill>
                <a:latin typeface="Times New Roman"/>
              </a:rPr>
              <a:t>1</a:t>
            </a:r>
            <a:endParaRPr b="0" lang="en-US" sz="1200" spc="-1" strike="noStrike">
              <a:latin typeface="Arial"/>
            </a:endParaRPr>
          </a:p>
        </p:txBody>
      </p:sp>
      <p:sp>
        <p:nvSpPr>
          <p:cNvPr id="472" name="object 7"/>
          <p:cNvSpPr/>
          <p:nvPr/>
        </p:nvSpPr>
        <p:spPr>
          <a:xfrm>
            <a:off x="1795320" y="3426840"/>
            <a:ext cx="5137560" cy="2060640"/>
          </a:xfrm>
          <a:prstGeom prst="rect">
            <a:avLst/>
          </a:prstGeom>
          <a:noFill/>
          <a:ln w="0">
            <a:noFill/>
          </a:ln>
        </p:spPr>
        <p:style>
          <a:lnRef idx="0"/>
          <a:fillRef idx="0"/>
          <a:effectRef idx="0"/>
          <a:fontRef idx="minor"/>
        </p:style>
        <p:txBody>
          <a:bodyPr lIns="0" rIns="0" tIns="42480" bIns="0" anchor="t">
            <a:spAutoFit/>
          </a:bodyPr>
          <a:p>
            <a:pPr marL="12600">
              <a:lnSpc>
                <a:spcPct val="100000"/>
              </a:lnSpc>
              <a:spcBef>
                <a:spcPts val="334"/>
              </a:spcBef>
              <a:tabLst>
                <a:tab algn="l" pos="619200"/>
              </a:tabLst>
            </a:pPr>
            <a:r>
              <a:rPr b="0" lang="en-US" sz="1950" spc="12" strike="noStrike">
                <a:solidFill>
                  <a:srgbClr val="643100"/>
                </a:solidFill>
                <a:latin typeface="Times New Roman"/>
              </a:rPr>
              <a:t>UFP</a:t>
            </a:r>
            <a:r>
              <a:rPr b="0" lang="en-US" sz="1950" spc="12" strike="noStrike">
                <a:solidFill>
                  <a:srgbClr val="643100"/>
                </a:solidFill>
                <a:latin typeface="Times New Roman"/>
              </a:rPr>
              <a:t>	</a:t>
            </a:r>
            <a:r>
              <a:rPr b="0" lang="en-US" sz="1950" spc="12" strike="noStrike">
                <a:solidFill>
                  <a:srgbClr val="643100"/>
                </a:solidFill>
                <a:latin typeface="Times New Roman"/>
              </a:rPr>
              <a:t>= 50 x 4 + 40 x 5 + 35 x 4 + 6 x 10 + 4 x</a:t>
            </a:r>
            <a:r>
              <a:rPr b="0" lang="en-US" sz="1950" spc="-242" strike="noStrike">
                <a:solidFill>
                  <a:srgbClr val="643100"/>
                </a:solidFill>
                <a:latin typeface="Times New Roman"/>
              </a:rPr>
              <a:t> </a:t>
            </a:r>
            <a:r>
              <a:rPr b="0" lang="en-US" sz="1950" spc="12" strike="noStrike">
                <a:solidFill>
                  <a:srgbClr val="643100"/>
                </a:solidFill>
                <a:latin typeface="Times New Roman"/>
              </a:rPr>
              <a:t>7</a:t>
            </a:r>
            <a:endParaRPr b="0" lang="en-US" sz="1950" spc="-1" strike="noStrike">
              <a:latin typeface="Arial"/>
            </a:endParaRPr>
          </a:p>
          <a:p>
            <a:pPr marL="619200">
              <a:lnSpc>
                <a:spcPct val="100000"/>
              </a:lnSpc>
              <a:spcBef>
                <a:spcPts val="244"/>
              </a:spcBef>
              <a:tabLst>
                <a:tab algn="l" pos="619200"/>
              </a:tabLst>
            </a:pPr>
            <a:r>
              <a:rPr b="0" lang="en-US" sz="1950" spc="12" strike="noStrike">
                <a:solidFill>
                  <a:srgbClr val="cc6400"/>
                </a:solidFill>
                <a:latin typeface="Times New Roman"/>
              </a:rPr>
              <a:t>= 200 + 200 + 140 + 60 + 28 =</a:t>
            </a:r>
            <a:r>
              <a:rPr b="0" lang="en-US" sz="1950" spc="-131" strike="noStrike">
                <a:solidFill>
                  <a:srgbClr val="cc6400"/>
                </a:solidFill>
                <a:latin typeface="Times New Roman"/>
              </a:rPr>
              <a:t> </a:t>
            </a:r>
            <a:r>
              <a:rPr b="0" lang="en-US" sz="1950" spc="18" strike="noStrike">
                <a:solidFill>
                  <a:srgbClr val="cc6400"/>
                </a:solidFill>
                <a:latin typeface="Times New Roman"/>
              </a:rPr>
              <a:t>628</a:t>
            </a:r>
            <a:endParaRPr b="0" lang="en-US" sz="1950" spc="-1" strike="noStrike">
              <a:latin typeface="Arial"/>
            </a:endParaRPr>
          </a:p>
          <a:p>
            <a:pPr marL="12600">
              <a:lnSpc>
                <a:spcPct val="100000"/>
              </a:lnSpc>
              <a:spcBef>
                <a:spcPts val="241"/>
              </a:spcBef>
              <a:tabLst>
                <a:tab algn="l" pos="619200"/>
              </a:tabLst>
            </a:pPr>
            <a:r>
              <a:rPr b="0" lang="en-US" sz="1950" spc="12" strike="noStrike">
                <a:solidFill>
                  <a:srgbClr val="643100"/>
                </a:solidFill>
                <a:latin typeface="Times New Roman"/>
              </a:rPr>
              <a:t>CAF = </a:t>
            </a:r>
            <a:r>
              <a:rPr b="0" lang="en-US" sz="1950" spc="9" strike="noStrike">
                <a:solidFill>
                  <a:srgbClr val="643100"/>
                </a:solidFill>
                <a:latin typeface="Times New Roman"/>
              </a:rPr>
              <a:t>(0.65 </a:t>
            </a:r>
            <a:r>
              <a:rPr b="0" lang="en-US" sz="1950" spc="12" strike="noStrike">
                <a:solidFill>
                  <a:srgbClr val="643100"/>
                </a:solidFill>
                <a:latin typeface="Times New Roman"/>
              </a:rPr>
              <a:t>+ </a:t>
            </a:r>
            <a:r>
              <a:rPr b="0" lang="en-US" sz="1950" spc="9" strike="noStrike">
                <a:solidFill>
                  <a:srgbClr val="643100"/>
                </a:solidFill>
                <a:latin typeface="Times New Roman"/>
              </a:rPr>
              <a:t>0.01</a:t>
            </a:r>
            <a:r>
              <a:rPr b="0" lang="en-US" sz="1950" spc="-97" strike="noStrike">
                <a:solidFill>
                  <a:srgbClr val="643100"/>
                </a:solidFill>
                <a:latin typeface="Times New Roman"/>
              </a:rPr>
              <a:t> </a:t>
            </a:r>
            <a:r>
              <a:rPr b="0" lang="en-US" sz="1950" spc="9" strike="noStrike">
                <a:solidFill>
                  <a:srgbClr val="643100"/>
                </a:solidFill>
                <a:latin typeface="Times New Roman"/>
              </a:rPr>
              <a:t>ΣF</a:t>
            </a:r>
            <a:r>
              <a:rPr b="0" lang="en-US" sz="2250" spc="12" strike="noStrike" baseline="-18000">
                <a:solidFill>
                  <a:srgbClr val="643100"/>
                </a:solidFill>
                <a:latin typeface="Times New Roman"/>
              </a:rPr>
              <a:t>i</a:t>
            </a:r>
            <a:r>
              <a:rPr b="0" lang="en-US" sz="1950" spc="9" strike="noStrike">
                <a:solidFill>
                  <a:srgbClr val="643100"/>
                </a:solidFill>
                <a:latin typeface="Times New Roman"/>
              </a:rPr>
              <a:t>)</a:t>
            </a:r>
            <a:endParaRPr b="0" lang="en-US" sz="1950" spc="-1" strike="noStrike">
              <a:latin typeface="Arial"/>
            </a:endParaRPr>
          </a:p>
          <a:p>
            <a:pPr marL="619200">
              <a:lnSpc>
                <a:spcPct val="100000"/>
              </a:lnSpc>
              <a:spcBef>
                <a:spcPts val="96"/>
              </a:spcBef>
              <a:tabLst>
                <a:tab algn="l" pos="619200"/>
              </a:tabLst>
            </a:pPr>
            <a:r>
              <a:rPr b="0" lang="en-US" sz="1950" spc="12" strike="noStrike">
                <a:solidFill>
                  <a:srgbClr val="cc6400"/>
                </a:solidFill>
                <a:latin typeface="Times New Roman"/>
              </a:rPr>
              <a:t>= </a:t>
            </a:r>
            <a:r>
              <a:rPr b="0" lang="en-US" sz="1950" spc="9" strike="noStrike">
                <a:solidFill>
                  <a:srgbClr val="cc6400"/>
                </a:solidFill>
                <a:latin typeface="Times New Roman"/>
              </a:rPr>
              <a:t>(0.65 </a:t>
            </a:r>
            <a:r>
              <a:rPr b="0" lang="en-US" sz="1950" spc="12" strike="noStrike">
                <a:solidFill>
                  <a:srgbClr val="cc6400"/>
                </a:solidFill>
                <a:latin typeface="Times New Roman"/>
              </a:rPr>
              <a:t>+ </a:t>
            </a:r>
            <a:r>
              <a:rPr b="0" lang="en-US" sz="1950" spc="9" strike="noStrike">
                <a:solidFill>
                  <a:srgbClr val="cc6400"/>
                </a:solidFill>
                <a:latin typeface="Times New Roman"/>
              </a:rPr>
              <a:t>0.01 (42)) </a:t>
            </a:r>
            <a:r>
              <a:rPr b="0" lang="en-US" sz="1950" spc="12" strike="noStrike">
                <a:solidFill>
                  <a:srgbClr val="cc6400"/>
                </a:solidFill>
                <a:latin typeface="Times New Roman"/>
              </a:rPr>
              <a:t>= </a:t>
            </a:r>
            <a:r>
              <a:rPr b="0" lang="en-US" sz="1950" spc="-1" strike="noStrike">
                <a:solidFill>
                  <a:srgbClr val="cc6400"/>
                </a:solidFill>
                <a:latin typeface="Times New Roman"/>
              </a:rPr>
              <a:t>0.65 </a:t>
            </a:r>
            <a:r>
              <a:rPr b="0" lang="en-US" sz="1950" spc="12" strike="noStrike">
                <a:solidFill>
                  <a:srgbClr val="cc6400"/>
                </a:solidFill>
                <a:latin typeface="Times New Roman"/>
              </a:rPr>
              <a:t>+ </a:t>
            </a:r>
            <a:r>
              <a:rPr b="0" lang="en-US" sz="1950" spc="9" strike="noStrike">
                <a:solidFill>
                  <a:srgbClr val="cc6400"/>
                </a:solidFill>
                <a:latin typeface="Times New Roman"/>
              </a:rPr>
              <a:t>0.42 </a:t>
            </a:r>
            <a:r>
              <a:rPr b="0" lang="en-US" sz="1950" spc="12" strike="noStrike">
                <a:solidFill>
                  <a:srgbClr val="cc6400"/>
                </a:solidFill>
                <a:latin typeface="Times New Roman"/>
              </a:rPr>
              <a:t>=</a:t>
            </a:r>
            <a:r>
              <a:rPr b="0" lang="en-US" sz="1950" spc="-41" strike="noStrike">
                <a:solidFill>
                  <a:srgbClr val="cc6400"/>
                </a:solidFill>
                <a:latin typeface="Times New Roman"/>
              </a:rPr>
              <a:t> </a:t>
            </a:r>
            <a:r>
              <a:rPr b="0" lang="en-US" sz="1950" spc="9" strike="noStrike">
                <a:solidFill>
                  <a:srgbClr val="cc6400"/>
                </a:solidFill>
                <a:latin typeface="Times New Roman"/>
              </a:rPr>
              <a:t>1.07</a:t>
            </a:r>
            <a:endParaRPr b="0" lang="en-US" sz="1950" spc="-1" strike="noStrike">
              <a:latin typeface="Arial"/>
            </a:endParaRPr>
          </a:p>
          <a:p>
            <a:pPr marL="12600">
              <a:lnSpc>
                <a:spcPct val="100000"/>
              </a:lnSpc>
              <a:spcBef>
                <a:spcPts val="275"/>
              </a:spcBef>
              <a:tabLst>
                <a:tab algn="l" pos="619200"/>
              </a:tabLst>
            </a:pPr>
            <a:r>
              <a:rPr b="0" lang="en-US" sz="1950" spc="12" strike="noStrike">
                <a:solidFill>
                  <a:srgbClr val="643100"/>
                </a:solidFill>
                <a:latin typeface="Times New Roman"/>
              </a:rPr>
              <a:t>FP</a:t>
            </a:r>
            <a:r>
              <a:rPr b="0" lang="en-US" sz="1950" spc="12" strike="noStrike">
                <a:solidFill>
                  <a:srgbClr val="643100"/>
                </a:solidFill>
                <a:latin typeface="Times New Roman"/>
              </a:rPr>
              <a:t>	</a:t>
            </a:r>
            <a:r>
              <a:rPr b="0" lang="en-US" sz="1950" spc="12" strike="noStrike">
                <a:solidFill>
                  <a:srgbClr val="643100"/>
                </a:solidFill>
                <a:latin typeface="Times New Roman"/>
              </a:rPr>
              <a:t>= UFP x</a:t>
            </a:r>
            <a:r>
              <a:rPr b="0" lang="en-US" sz="1950" spc="-100" strike="noStrike">
                <a:solidFill>
                  <a:srgbClr val="643100"/>
                </a:solidFill>
                <a:latin typeface="Times New Roman"/>
              </a:rPr>
              <a:t> </a:t>
            </a:r>
            <a:r>
              <a:rPr b="0" lang="en-US" sz="1950" spc="9" strike="noStrike">
                <a:solidFill>
                  <a:srgbClr val="643100"/>
                </a:solidFill>
                <a:latin typeface="Times New Roman"/>
              </a:rPr>
              <a:t>CAF</a:t>
            </a:r>
            <a:endParaRPr b="0" lang="en-US" sz="1950" spc="-1" strike="noStrike">
              <a:latin typeface="Arial"/>
            </a:endParaRPr>
          </a:p>
          <a:p>
            <a:pPr marL="619200">
              <a:lnSpc>
                <a:spcPct val="100000"/>
              </a:lnSpc>
              <a:spcBef>
                <a:spcPts val="434"/>
              </a:spcBef>
              <a:tabLst>
                <a:tab algn="l" pos="619200"/>
              </a:tabLst>
            </a:pPr>
            <a:r>
              <a:rPr b="0" lang="en-US" sz="1950" spc="12" strike="noStrike">
                <a:solidFill>
                  <a:srgbClr val="cc6400"/>
                </a:solidFill>
                <a:latin typeface="Times New Roman"/>
              </a:rPr>
              <a:t>= 628 x </a:t>
            </a:r>
            <a:r>
              <a:rPr b="0" lang="en-US" sz="1950" spc="9" strike="noStrike">
                <a:solidFill>
                  <a:srgbClr val="cc6400"/>
                </a:solidFill>
                <a:latin typeface="Times New Roman"/>
              </a:rPr>
              <a:t>1.07 </a:t>
            </a:r>
            <a:r>
              <a:rPr b="0" lang="en-US" sz="1950" spc="12" strike="noStrike">
                <a:solidFill>
                  <a:srgbClr val="cc6400"/>
                </a:solidFill>
                <a:latin typeface="Times New Roman"/>
              </a:rPr>
              <a:t>=</a:t>
            </a:r>
            <a:r>
              <a:rPr b="0" lang="en-US" sz="1950" spc="-41" strike="noStrike">
                <a:solidFill>
                  <a:srgbClr val="cc6400"/>
                </a:solidFill>
                <a:latin typeface="Times New Roman"/>
              </a:rPr>
              <a:t> </a:t>
            </a:r>
            <a:r>
              <a:rPr b="0" lang="en-US" sz="1950" spc="12" strike="noStrike">
                <a:solidFill>
                  <a:srgbClr val="cc6400"/>
                </a:solidFill>
                <a:latin typeface="Times New Roman"/>
              </a:rPr>
              <a:t>672</a:t>
            </a:r>
            <a:endParaRPr b="0" lang="en-US" sz="1950" spc="-1" strike="noStrike">
              <a:latin typeface="Arial"/>
            </a:endParaRPr>
          </a:p>
        </p:txBody>
      </p:sp>
      <p:sp>
        <p:nvSpPr>
          <p:cNvPr id="473" name="PlaceHolder 1"/>
          <p:cNvSpPr>
            <a:spLocks noGrp="1"/>
          </p:cNvSpPr>
          <p:nvPr>
            <p:ph type="title"/>
          </p:nvPr>
        </p:nvSpPr>
        <p:spPr>
          <a:xfrm>
            <a:off x="1066680" y="829080"/>
            <a:ext cx="7024320" cy="1142640"/>
          </a:xfrm>
          <a:prstGeom prst="rect">
            <a:avLst/>
          </a:prstGeom>
          <a:noFill/>
          <a:ln w="0">
            <a:noFill/>
          </a:ln>
        </p:spPr>
        <p:txBody>
          <a:bodyPr anchor="b">
            <a:noAutofit/>
          </a:bodyPr>
          <a:p>
            <a:pPr>
              <a:lnSpc>
                <a:spcPct val="100000"/>
              </a:lnSpc>
            </a:pPr>
            <a:r>
              <a:rPr b="1" lang="en-US" sz="4000" spc="-1" strike="noStrike">
                <a:solidFill>
                  <a:srgbClr val="94c600"/>
                </a:solidFill>
                <a:latin typeface="Century Gothic"/>
              </a:rPr>
              <a:t>Functional Point Analysis</a:t>
            </a:r>
            <a:endParaRPr b="0" lang="en-US" sz="40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1043640" y="938160"/>
            <a:ext cx="7024320" cy="1231920"/>
          </a:xfrm>
          <a:prstGeom prst="rect">
            <a:avLst/>
          </a:prstGeom>
          <a:noFill/>
          <a:ln w="0">
            <a:noFill/>
          </a:ln>
        </p:spPr>
        <p:txBody>
          <a:bodyPr lIns="0" rIns="0" tIns="12600" bIns="0" anchor="b">
            <a:noAutofit/>
          </a:bodyPr>
          <a:p>
            <a:pPr marL="12600">
              <a:lnSpc>
                <a:spcPct val="100000"/>
              </a:lnSpc>
              <a:spcBef>
                <a:spcPts val="99"/>
              </a:spcBef>
            </a:pPr>
            <a:r>
              <a:rPr b="1" lang="en-US" sz="4000" spc="-1" strike="noStrike">
                <a:solidFill>
                  <a:srgbClr val="94c600"/>
                </a:solidFill>
                <a:latin typeface="Century Gothic"/>
              </a:rPr>
              <a:t>Measuri</a:t>
            </a:r>
            <a:r>
              <a:rPr b="1" lang="en-US" sz="4000" spc="-1" strike="noStrike">
                <a:solidFill>
                  <a:srgbClr val="94c600"/>
                </a:solidFill>
                <a:latin typeface="Century Gothic"/>
              </a:rPr>
              <a:t>ng Effort </a:t>
            </a:r>
            <a:r>
              <a:rPr b="1" lang="en-US" sz="4000" spc="-1" strike="noStrike">
                <a:solidFill>
                  <a:srgbClr val="94c600"/>
                </a:solidFill>
                <a:latin typeface="Century Gothic"/>
              </a:rPr>
              <a:t>for a </a:t>
            </a:r>
            <a:r>
              <a:rPr b="1" lang="en-US" sz="4000" spc="-1" strike="noStrike">
                <a:solidFill>
                  <a:srgbClr val="94c600"/>
                </a:solidFill>
                <a:latin typeface="Century Gothic"/>
              </a:rPr>
              <a:t>Project</a:t>
            </a:r>
            <a:endParaRPr b="0" lang="en-US" sz="4000" spc="-1" strike="noStrike">
              <a:solidFill>
                <a:srgbClr val="000000"/>
              </a:solidFill>
              <a:latin typeface="Century Gothic"/>
            </a:endParaRPr>
          </a:p>
        </p:txBody>
      </p:sp>
      <p:sp>
        <p:nvSpPr>
          <p:cNvPr id="378" name="PlaceHolder 2"/>
          <p:cNvSpPr>
            <a:spLocks noGrp="1"/>
          </p:cNvSpPr>
          <p:nvPr>
            <p:ph/>
          </p:nvPr>
        </p:nvSpPr>
        <p:spPr>
          <a:xfrm>
            <a:off x="1043640" y="2323800"/>
            <a:ext cx="6777000" cy="3508560"/>
          </a:xfrm>
          <a:prstGeom prst="rect">
            <a:avLst/>
          </a:prstGeom>
          <a:noFill/>
          <a:ln w="0">
            <a:noFill/>
          </a:ln>
        </p:spPr>
        <p:txBody>
          <a:bodyPr anchor="t">
            <a:normAutofit fontScale="89000"/>
          </a:bodyPr>
          <a:p>
            <a:pPr marL="343080" indent="-274320" algn="just">
              <a:lnSpc>
                <a:spcPct val="100000"/>
              </a:lnSpc>
              <a:spcBef>
                <a:spcPts val="479"/>
              </a:spcBef>
              <a:buClr>
                <a:srgbClr val="94c600"/>
              </a:buClr>
              <a:buSzPct val="76000"/>
              <a:buFont typeface="Wingdings 2" charset="2"/>
              <a:buChar char=""/>
            </a:pPr>
            <a:r>
              <a:rPr b="0" lang="en-US" sz="2400" spc="-1" strike="noStrike">
                <a:solidFill>
                  <a:srgbClr val="3e3d2d"/>
                </a:solidFill>
                <a:latin typeface="Century Gothic"/>
              </a:rPr>
              <a:t>Measuring the effort for a project is a specialized activity. </a:t>
            </a:r>
            <a:endParaRPr b="0" lang="en-US" sz="2400" spc="-1" strike="noStrike">
              <a:solidFill>
                <a:srgbClr val="3e3d2d"/>
              </a:solidFill>
              <a:latin typeface="Century Gothic"/>
            </a:endParaRPr>
          </a:p>
          <a:p>
            <a:pPr marL="343080" indent="-274320" algn="just">
              <a:lnSpc>
                <a:spcPct val="100000"/>
              </a:lnSpc>
              <a:spcBef>
                <a:spcPts val="479"/>
              </a:spcBef>
              <a:buClr>
                <a:srgbClr val="94c600"/>
              </a:buClr>
              <a:buSzPct val="76000"/>
              <a:buFont typeface="Wingdings 2" charset="2"/>
              <a:buChar char=""/>
            </a:pPr>
            <a:r>
              <a:rPr b="0" lang="en-US" sz="2400" spc="-1" strike="noStrike">
                <a:solidFill>
                  <a:srgbClr val="3e3d2d"/>
                </a:solidFill>
                <a:latin typeface="Century Gothic"/>
              </a:rPr>
              <a:t>It enables you to derive cost estimates that are critical for project management. An incorrect measurement of effort at the beginning of project can result in inaccurate project plans and frequent slippages. </a:t>
            </a:r>
            <a:endParaRPr b="0" lang="en-US" sz="2400" spc="-1" strike="noStrike">
              <a:solidFill>
                <a:srgbClr val="3e3d2d"/>
              </a:solidFill>
              <a:latin typeface="Century Gothic"/>
            </a:endParaRPr>
          </a:p>
          <a:p>
            <a:pPr marL="343080" indent="-274320" algn="just">
              <a:lnSpc>
                <a:spcPct val="100000"/>
              </a:lnSpc>
              <a:spcBef>
                <a:spcPts val="479"/>
              </a:spcBef>
              <a:buClr>
                <a:srgbClr val="94c600"/>
              </a:buClr>
              <a:buSzPct val="76000"/>
              <a:buFont typeface="Wingdings 2" charset="2"/>
              <a:buChar char=""/>
            </a:pPr>
            <a:r>
              <a:rPr b="0" lang="en-US" sz="2400" spc="-1" strike="noStrike">
                <a:solidFill>
                  <a:srgbClr val="3e3d2d"/>
                </a:solidFill>
                <a:latin typeface="Century Gothic"/>
              </a:rPr>
              <a:t>It can also lead to inaccurate cost estimates, which can cause steep cost deviations between estimated and actual cost values.</a:t>
            </a:r>
            <a:endParaRPr b="0" lang="en-US" sz="2400" spc="-1" strike="noStrike">
              <a:solidFill>
                <a:srgbClr val="3e3d2d"/>
              </a:solidFill>
              <a:latin typeface="Century Gothic"/>
            </a:endParaRPr>
          </a:p>
        </p:txBody>
      </p:sp>
      <p:sp>
        <p:nvSpPr>
          <p:cNvPr id="379" name="object 3"/>
          <p:cNvSpPr/>
          <p:nvPr/>
        </p:nvSpPr>
        <p:spPr>
          <a:xfrm>
            <a:off x="1313640" y="828720"/>
            <a:ext cx="83520" cy="15012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US" sz="900" spc="-21" strike="noStrike">
                <a:solidFill>
                  <a:srgbClr val="888888"/>
                </a:solidFill>
                <a:latin typeface="Trebuchet MS"/>
              </a:rPr>
              <a:t>2</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object 3"/>
          <p:cNvSpPr/>
          <p:nvPr/>
        </p:nvSpPr>
        <p:spPr>
          <a:xfrm>
            <a:off x="1248120" y="829080"/>
            <a:ext cx="83520" cy="277200"/>
          </a:xfrm>
          <a:prstGeom prst="rect">
            <a:avLst/>
          </a:prstGeom>
          <a:noFill/>
          <a:ln w="0">
            <a:noFill/>
          </a:ln>
        </p:spPr>
        <p:style>
          <a:lnRef idx="0"/>
          <a:fillRef idx="0"/>
          <a:effectRef idx="0"/>
          <a:fontRef idx="minor"/>
        </p:style>
        <p:txBody>
          <a:bodyPr lIns="0" rIns="0" tIns="12600" bIns="0" anchor="t">
            <a:spAutoFit/>
          </a:bodyPr>
          <a:p>
            <a:pPr marL="12600">
              <a:lnSpc>
                <a:spcPts val="1040"/>
              </a:lnSpc>
              <a:spcBef>
                <a:spcPts val="99"/>
              </a:spcBef>
            </a:pPr>
            <a:r>
              <a:rPr b="0" lang="en-US" sz="900" spc="-21" strike="noStrike">
                <a:solidFill>
                  <a:srgbClr val="888888"/>
                </a:solidFill>
                <a:latin typeface="Trebuchet MS"/>
              </a:rPr>
              <a:t>2</a:t>
            </a:r>
            <a:endParaRPr b="0" lang="en-US" sz="900" spc="-1" strike="noStrike">
              <a:latin typeface="Arial"/>
            </a:endParaRPr>
          </a:p>
          <a:p>
            <a:pPr marL="12600">
              <a:lnSpc>
                <a:spcPts val="1040"/>
              </a:lnSpc>
            </a:pPr>
            <a:r>
              <a:rPr b="0" lang="en-US" sz="900" spc="-21" strike="noStrike">
                <a:solidFill>
                  <a:srgbClr val="888888"/>
                </a:solidFill>
                <a:latin typeface="Trebuchet MS"/>
              </a:rPr>
              <a:t>5</a:t>
            </a:r>
            <a:endParaRPr b="0" lang="en-US" sz="900" spc="-1" strike="noStrike">
              <a:latin typeface="Arial"/>
            </a:endParaRPr>
          </a:p>
        </p:txBody>
      </p:sp>
      <p:sp>
        <p:nvSpPr>
          <p:cNvPr id="475" name="object 5"/>
          <p:cNvSpPr/>
          <p:nvPr/>
        </p:nvSpPr>
        <p:spPr>
          <a:xfrm>
            <a:off x="1795320" y="2068560"/>
            <a:ext cx="5552640" cy="1674360"/>
          </a:xfrm>
          <a:prstGeom prst="rect">
            <a:avLst/>
          </a:prstGeom>
          <a:noFill/>
          <a:ln w="0">
            <a:noFill/>
          </a:ln>
        </p:spPr>
        <p:style>
          <a:lnRef idx="0"/>
          <a:fillRef idx="0"/>
          <a:effectRef idx="0"/>
          <a:fontRef idx="minor"/>
        </p:style>
        <p:txBody>
          <a:bodyPr lIns="0" rIns="0" tIns="118080" bIns="0" anchor="t">
            <a:spAutoFit/>
          </a:bodyPr>
          <a:p>
            <a:pPr marL="12600">
              <a:lnSpc>
                <a:spcPct val="100000"/>
              </a:lnSpc>
              <a:spcBef>
                <a:spcPts val="930"/>
              </a:spcBef>
            </a:pPr>
            <a:r>
              <a:rPr b="0" lang="en-US" sz="1700" spc="4" strike="noStrike" u="heavy">
                <a:solidFill>
                  <a:srgbClr val="000000"/>
                </a:solidFill>
                <a:uFill>
                  <a:solidFill>
                    <a:srgbClr val="000000"/>
                  </a:solidFill>
                </a:uFill>
                <a:latin typeface="Times New Roman"/>
              </a:rPr>
              <a:t>Example:4.2</a:t>
            </a:r>
            <a:endParaRPr b="0" lang="en-US" sz="1700" spc="-1" strike="noStrike">
              <a:latin typeface="Arial"/>
            </a:endParaRPr>
          </a:p>
          <a:p>
            <a:pPr marL="12600">
              <a:lnSpc>
                <a:spcPct val="100000"/>
              </a:lnSpc>
              <a:spcBef>
                <a:spcPts val="831"/>
              </a:spcBef>
            </a:pPr>
            <a:r>
              <a:rPr b="0" lang="en-US" sz="1700" spc="4" strike="noStrike">
                <a:solidFill>
                  <a:srgbClr val="640064"/>
                </a:solidFill>
                <a:latin typeface="Times New Roman"/>
              </a:rPr>
              <a:t>An application has the</a:t>
            </a:r>
            <a:r>
              <a:rPr b="0" lang="en-US" sz="1700" spc="-60" strike="noStrike">
                <a:solidFill>
                  <a:srgbClr val="640064"/>
                </a:solidFill>
                <a:latin typeface="Times New Roman"/>
              </a:rPr>
              <a:t> </a:t>
            </a:r>
            <a:r>
              <a:rPr b="0" lang="en-US" sz="1700" spc="4" strike="noStrike">
                <a:solidFill>
                  <a:srgbClr val="640064"/>
                </a:solidFill>
                <a:latin typeface="Times New Roman"/>
              </a:rPr>
              <a:t>following:</a:t>
            </a:r>
            <a:endParaRPr b="0" lang="en-US" sz="1700" spc="-1" strike="noStrike">
              <a:latin typeface="Arial"/>
            </a:endParaRPr>
          </a:p>
          <a:p>
            <a:pPr marL="12600">
              <a:lnSpc>
                <a:spcPct val="105000"/>
              </a:lnSpc>
              <a:spcBef>
                <a:spcPts val="916"/>
              </a:spcBef>
              <a:tabLst>
                <a:tab algn="l" pos="360000"/>
                <a:tab algn="l" pos="820440"/>
                <a:tab algn="l" pos="1555200"/>
                <a:tab algn="l" pos="2123280"/>
                <a:tab algn="l" pos="2481480"/>
                <a:tab algn="l" pos="2700720"/>
                <a:tab algn="l" pos="3009240"/>
                <a:tab algn="l" pos="3216240"/>
                <a:tab algn="l" pos="3850560"/>
                <a:tab algn="l" pos="4752360"/>
                <a:tab algn="l" pos="5214600"/>
                <a:tab algn="l" pos="5321160"/>
              </a:tabLst>
            </a:pPr>
            <a:r>
              <a:rPr b="0" lang="en-US" sz="1700" spc="9" strike="noStrike">
                <a:solidFill>
                  <a:srgbClr val="a4001f"/>
                </a:solidFill>
                <a:latin typeface="Times New Roman"/>
              </a:rPr>
              <a:t>1</a:t>
            </a:r>
            <a:r>
              <a:rPr b="0" lang="en-US" sz="1700" spc="4" strike="noStrike">
                <a:solidFill>
                  <a:srgbClr val="a4001f"/>
                </a:solidFill>
                <a:latin typeface="Times New Roman"/>
              </a:rPr>
              <a:t>0</a:t>
            </a:r>
            <a:r>
              <a:rPr b="0" lang="en-US" sz="1700" spc="-1" strike="noStrike">
                <a:solidFill>
                  <a:srgbClr val="a4001f"/>
                </a:solidFill>
                <a:latin typeface="Times New Roman"/>
              </a:rPr>
              <a:t>	</a:t>
            </a:r>
            <a:r>
              <a:rPr b="0" lang="en-US" sz="1700" spc="-12" strike="noStrike">
                <a:solidFill>
                  <a:srgbClr val="a4001f"/>
                </a:solidFill>
                <a:latin typeface="Times New Roman"/>
              </a:rPr>
              <a:t>l</a:t>
            </a:r>
            <a:r>
              <a:rPr b="0" lang="en-US" sz="1700" spc="9" strike="noStrike">
                <a:solidFill>
                  <a:srgbClr val="a4001f"/>
                </a:solidFill>
                <a:latin typeface="Times New Roman"/>
              </a:rPr>
              <a:t>ow</a:t>
            </a:r>
            <a:r>
              <a:rPr b="0" lang="en-US" sz="1700" spc="-1" strike="noStrike">
                <a:solidFill>
                  <a:srgbClr val="a4001f"/>
                </a:solidFill>
                <a:latin typeface="Times New Roman"/>
              </a:rPr>
              <a:t> </a:t>
            </a:r>
            <a:r>
              <a:rPr b="0" lang="en-US" sz="1700" spc="143" strike="noStrike">
                <a:solidFill>
                  <a:srgbClr val="a4001f"/>
                </a:solidFill>
                <a:latin typeface="Times New Roman"/>
              </a:rPr>
              <a:t> </a:t>
            </a:r>
            <a:r>
              <a:rPr b="0" lang="en-US" sz="1700" spc="-7" strike="noStrike">
                <a:solidFill>
                  <a:srgbClr val="a4001f"/>
                </a:solidFill>
                <a:latin typeface="Times New Roman"/>
              </a:rPr>
              <a:t>ex</a:t>
            </a:r>
            <a:r>
              <a:rPr b="0" lang="en-US" sz="1700" spc="4" strike="noStrike">
                <a:solidFill>
                  <a:srgbClr val="a4001f"/>
                </a:solidFill>
                <a:latin typeface="Times New Roman"/>
              </a:rPr>
              <a:t>ter</a:t>
            </a:r>
            <a:r>
              <a:rPr b="0" lang="en-US" sz="1700" spc="9" strike="noStrike">
                <a:solidFill>
                  <a:srgbClr val="a4001f"/>
                </a:solidFill>
                <a:latin typeface="Times New Roman"/>
              </a:rPr>
              <a:t>n</a:t>
            </a:r>
            <a:r>
              <a:rPr b="0" lang="en-US" sz="1700" spc="-7" strike="noStrike">
                <a:solidFill>
                  <a:srgbClr val="a4001f"/>
                </a:solidFill>
                <a:latin typeface="Times New Roman"/>
              </a:rPr>
              <a:t>a</a:t>
            </a:r>
            <a:r>
              <a:rPr b="0" lang="en-US" sz="1700" spc="-1" strike="noStrike">
                <a:solidFill>
                  <a:srgbClr val="a4001f"/>
                </a:solidFill>
                <a:latin typeface="Times New Roman"/>
              </a:rPr>
              <a:t>l </a:t>
            </a:r>
            <a:r>
              <a:rPr b="0" lang="en-US" sz="1700" spc="143" strike="noStrike">
                <a:solidFill>
                  <a:srgbClr val="a4001f"/>
                </a:solidFill>
                <a:latin typeface="Times New Roman"/>
              </a:rPr>
              <a:t> </a:t>
            </a:r>
            <a:r>
              <a:rPr b="0" lang="en-US" sz="1700" spc="-1" strike="noStrike">
                <a:solidFill>
                  <a:srgbClr val="a4001f"/>
                </a:solidFill>
                <a:latin typeface="Times New Roman"/>
              </a:rPr>
              <a:t>i</a:t>
            </a:r>
            <a:r>
              <a:rPr b="0" lang="en-US" sz="1700" spc="9" strike="noStrike">
                <a:solidFill>
                  <a:srgbClr val="a4001f"/>
                </a:solidFill>
                <a:latin typeface="Times New Roman"/>
              </a:rPr>
              <a:t>n</a:t>
            </a:r>
            <a:r>
              <a:rPr b="0" lang="en-US" sz="1700" spc="-7" strike="noStrike">
                <a:solidFill>
                  <a:srgbClr val="a4001f"/>
                </a:solidFill>
                <a:latin typeface="Times New Roman"/>
              </a:rPr>
              <a:t>pu</a:t>
            </a:r>
            <a:r>
              <a:rPr b="0" lang="en-US" sz="1700" spc="4" strike="noStrike">
                <a:solidFill>
                  <a:srgbClr val="a4001f"/>
                </a:solidFill>
                <a:latin typeface="Times New Roman"/>
              </a:rPr>
              <a:t>ts</a:t>
            </a:r>
            <a:r>
              <a:rPr b="0" lang="en-US" sz="1700" spc="-1" strike="noStrike">
                <a:solidFill>
                  <a:srgbClr val="a4001f"/>
                </a:solidFill>
                <a:latin typeface="Times New Roman"/>
              </a:rPr>
              <a:t>, </a:t>
            </a:r>
            <a:r>
              <a:rPr b="0" lang="en-US" sz="1700" spc="143" strike="noStrike">
                <a:solidFill>
                  <a:srgbClr val="a4001f"/>
                </a:solidFill>
                <a:latin typeface="Times New Roman"/>
              </a:rPr>
              <a:t> </a:t>
            </a:r>
            <a:r>
              <a:rPr b="0" lang="en-US" sz="1700" spc="9" strike="noStrike">
                <a:solidFill>
                  <a:srgbClr val="a4001f"/>
                </a:solidFill>
                <a:latin typeface="Times New Roman"/>
              </a:rPr>
              <a:t>1</a:t>
            </a:r>
            <a:r>
              <a:rPr b="0" lang="en-US" sz="1700" spc="4" strike="noStrike">
                <a:solidFill>
                  <a:srgbClr val="a4001f"/>
                </a:solidFill>
                <a:latin typeface="Times New Roman"/>
              </a:rPr>
              <a:t>2</a:t>
            </a:r>
            <a:r>
              <a:rPr b="0" lang="en-US" sz="1700" spc="-1" strike="noStrike">
                <a:solidFill>
                  <a:srgbClr val="a4001f"/>
                </a:solidFill>
                <a:latin typeface="Times New Roman"/>
              </a:rPr>
              <a:t>	</a:t>
            </a:r>
            <a:r>
              <a:rPr b="0" lang="en-US" sz="1700" spc="9" strike="noStrike">
                <a:solidFill>
                  <a:srgbClr val="a4001f"/>
                </a:solidFill>
                <a:latin typeface="Times New Roman"/>
              </a:rPr>
              <a:t>h</a:t>
            </a:r>
            <a:r>
              <a:rPr b="0" lang="en-US" sz="1700" spc="-1" strike="noStrike">
                <a:solidFill>
                  <a:srgbClr val="a4001f"/>
                </a:solidFill>
                <a:latin typeface="Times New Roman"/>
              </a:rPr>
              <a:t>i</a:t>
            </a:r>
            <a:r>
              <a:rPr b="0" lang="en-US" sz="1700" spc="-7" strike="noStrike">
                <a:solidFill>
                  <a:srgbClr val="a4001f"/>
                </a:solidFill>
                <a:latin typeface="Times New Roman"/>
              </a:rPr>
              <a:t>g</a:t>
            </a:r>
            <a:r>
              <a:rPr b="0" lang="en-US" sz="1700" spc="4" strike="noStrike">
                <a:solidFill>
                  <a:srgbClr val="a4001f"/>
                </a:solidFill>
                <a:latin typeface="Times New Roman"/>
              </a:rPr>
              <a:t>h</a:t>
            </a:r>
            <a:r>
              <a:rPr b="0" lang="en-US" sz="1700" spc="-1" strike="noStrike">
                <a:solidFill>
                  <a:srgbClr val="a4001f"/>
                </a:solidFill>
                <a:latin typeface="Times New Roman"/>
              </a:rPr>
              <a:t>	</a:t>
            </a:r>
            <a:r>
              <a:rPr b="0" lang="en-US" sz="1700" spc="-15" strike="noStrike">
                <a:solidFill>
                  <a:srgbClr val="a4001f"/>
                </a:solidFill>
                <a:latin typeface="Times New Roman"/>
              </a:rPr>
              <a:t>e</a:t>
            </a:r>
            <a:r>
              <a:rPr b="0" lang="en-US" sz="1700" spc="9" strike="noStrike">
                <a:solidFill>
                  <a:srgbClr val="a4001f"/>
                </a:solidFill>
                <a:latin typeface="Times New Roman"/>
              </a:rPr>
              <a:t>x</a:t>
            </a:r>
            <a:r>
              <a:rPr b="0" lang="en-US" sz="1700" spc="4" strike="noStrike">
                <a:solidFill>
                  <a:srgbClr val="a4001f"/>
                </a:solidFill>
                <a:latin typeface="Times New Roman"/>
              </a:rPr>
              <a:t>ter</a:t>
            </a:r>
            <a:r>
              <a:rPr b="0" lang="en-US" sz="1700" spc="9" strike="noStrike">
                <a:solidFill>
                  <a:srgbClr val="a4001f"/>
                </a:solidFill>
                <a:latin typeface="Times New Roman"/>
              </a:rPr>
              <a:t>n</a:t>
            </a:r>
            <a:r>
              <a:rPr b="0" lang="en-US" sz="1700" spc="-7" strike="noStrike">
                <a:solidFill>
                  <a:srgbClr val="a4001f"/>
                </a:solidFill>
                <a:latin typeface="Times New Roman"/>
              </a:rPr>
              <a:t>a</a:t>
            </a:r>
            <a:r>
              <a:rPr b="0" lang="en-US" sz="1700" spc="-1" strike="noStrike">
                <a:solidFill>
                  <a:srgbClr val="a4001f"/>
                </a:solidFill>
                <a:latin typeface="Times New Roman"/>
              </a:rPr>
              <a:t>l </a:t>
            </a:r>
            <a:r>
              <a:rPr b="0" lang="en-US" sz="1700" spc="143" strike="noStrike">
                <a:solidFill>
                  <a:srgbClr val="a4001f"/>
                </a:solidFill>
                <a:latin typeface="Times New Roman"/>
              </a:rPr>
              <a:t> </a:t>
            </a:r>
            <a:r>
              <a:rPr b="0" lang="en-US" sz="1700" spc="9" strike="noStrike">
                <a:solidFill>
                  <a:srgbClr val="a4001f"/>
                </a:solidFill>
                <a:latin typeface="Times New Roman"/>
              </a:rPr>
              <a:t>ou</a:t>
            </a:r>
            <a:r>
              <a:rPr b="0" lang="en-US" sz="1700" spc="-12" strike="noStrike">
                <a:solidFill>
                  <a:srgbClr val="a4001f"/>
                </a:solidFill>
                <a:latin typeface="Times New Roman"/>
              </a:rPr>
              <a:t>t</a:t>
            </a:r>
            <a:r>
              <a:rPr b="0" lang="en-US" sz="1700" spc="9" strike="noStrike">
                <a:solidFill>
                  <a:srgbClr val="a4001f"/>
                </a:solidFill>
                <a:latin typeface="Times New Roman"/>
              </a:rPr>
              <a:t>pu</a:t>
            </a:r>
            <a:r>
              <a:rPr b="0" lang="en-US" sz="1700" spc="4" strike="noStrike">
                <a:solidFill>
                  <a:srgbClr val="a4001f"/>
                </a:solidFill>
                <a:latin typeface="Times New Roman"/>
              </a:rPr>
              <a:t>ts</a:t>
            </a:r>
            <a:r>
              <a:rPr b="0" lang="en-US" sz="1700" spc="-1" strike="noStrike">
                <a:solidFill>
                  <a:srgbClr val="a4001f"/>
                </a:solidFill>
                <a:latin typeface="Times New Roman"/>
              </a:rPr>
              <a:t>, </a:t>
            </a:r>
            <a:r>
              <a:rPr b="0" lang="en-US" sz="1700" spc="134" strike="noStrike">
                <a:solidFill>
                  <a:srgbClr val="a4001f"/>
                </a:solidFill>
                <a:latin typeface="Times New Roman"/>
              </a:rPr>
              <a:t> </a:t>
            </a:r>
            <a:r>
              <a:rPr b="0" lang="en-US" sz="1700" spc="9" strike="noStrike">
                <a:solidFill>
                  <a:srgbClr val="a4001f"/>
                </a:solidFill>
                <a:latin typeface="Times New Roman"/>
              </a:rPr>
              <a:t>2</a:t>
            </a:r>
            <a:r>
              <a:rPr b="0" lang="en-US" sz="1700" spc="4" strike="noStrike">
                <a:solidFill>
                  <a:srgbClr val="a4001f"/>
                </a:solidFill>
                <a:latin typeface="Times New Roman"/>
              </a:rPr>
              <a:t>0</a:t>
            </a:r>
            <a:r>
              <a:rPr b="0" lang="en-US" sz="1700" spc="-1" strike="noStrike">
                <a:solidFill>
                  <a:srgbClr val="a4001f"/>
                </a:solidFill>
                <a:latin typeface="Times New Roman"/>
              </a:rPr>
              <a:t>	</a:t>
            </a:r>
            <a:r>
              <a:rPr b="0" lang="en-US" sz="1700" spc="-7" strike="noStrike">
                <a:solidFill>
                  <a:srgbClr val="a4001f"/>
                </a:solidFill>
                <a:latin typeface="Times New Roman"/>
              </a:rPr>
              <a:t>lo</a:t>
            </a:r>
            <a:r>
              <a:rPr b="0" lang="en-US" sz="1700" spc="4" strike="noStrike">
                <a:solidFill>
                  <a:srgbClr val="a4001f"/>
                </a:solidFill>
                <a:latin typeface="Times New Roman"/>
              </a:rPr>
              <a:t>w  </a:t>
            </a:r>
            <a:r>
              <a:rPr b="0" lang="en-US" sz="1700" spc="-1" strike="noStrike">
                <a:solidFill>
                  <a:srgbClr val="a4001f"/>
                </a:solidFill>
                <a:latin typeface="Times New Roman"/>
              </a:rPr>
              <a:t>i</a:t>
            </a:r>
            <a:r>
              <a:rPr b="0" lang="en-US" sz="1700" spc="9" strike="noStrike">
                <a:solidFill>
                  <a:srgbClr val="a4001f"/>
                </a:solidFill>
                <a:latin typeface="Times New Roman"/>
              </a:rPr>
              <a:t>n</a:t>
            </a:r>
            <a:r>
              <a:rPr b="0" lang="en-US" sz="1700" spc="4" strike="noStrike">
                <a:solidFill>
                  <a:srgbClr val="a4001f"/>
                </a:solidFill>
                <a:latin typeface="Times New Roman"/>
              </a:rPr>
              <a:t>ter</a:t>
            </a:r>
            <a:r>
              <a:rPr b="0" lang="en-US" sz="1700" spc="9" strike="noStrike">
                <a:solidFill>
                  <a:srgbClr val="a4001f"/>
                </a:solidFill>
                <a:latin typeface="Times New Roman"/>
              </a:rPr>
              <a:t>n</a:t>
            </a:r>
            <a:r>
              <a:rPr b="0" lang="en-US" sz="1700" spc="-7" strike="noStrike">
                <a:solidFill>
                  <a:srgbClr val="a4001f"/>
                </a:solidFill>
                <a:latin typeface="Times New Roman"/>
              </a:rPr>
              <a:t>a</a:t>
            </a:r>
            <a:r>
              <a:rPr b="0" lang="en-US" sz="1700" spc="-1" strike="noStrike">
                <a:solidFill>
                  <a:srgbClr val="a4001f"/>
                </a:solidFill>
                <a:latin typeface="Times New Roman"/>
              </a:rPr>
              <a:t>l</a:t>
            </a:r>
            <a:r>
              <a:rPr b="0" lang="en-US" sz="1700" spc="-1" strike="noStrike">
                <a:solidFill>
                  <a:srgbClr val="a4001f"/>
                </a:solidFill>
                <a:latin typeface="Times New Roman"/>
              </a:rPr>
              <a:t>	</a:t>
            </a:r>
            <a:r>
              <a:rPr b="0" lang="en-US" sz="1700" spc="-1" strike="noStrike">
                <a:solidFill>
                  <a:srgbClr val="a4001f"/>
                </a:solidFill>
                <a:latin typeface="Times New Roman"/>
              </a:rPr>
              <a:t>l</a:t>
            </a:r>
            <a:r>
              <a:rPr b="0" lang="en-US" sz="1700" spc="9" strike="noStrike">
                <a:solidFill>
                  <a:srgbClr val="a4001f"/>
                </a:solidFill>
                <a:latin typeface="Times New Roman"/>
              </a:rPr>
              <a:t>og</a:t>
            </a:r>
            <a:r>
              <a:rPr b="0" lang="en-US" sz="1700" spc="4" strike="noStrike">
                <a:solidFill>
                  <a:srgbClr val="a4001f"/>
                </a:solidFill>
                <a:latin typeface="Times New Roman"/>
              </a:rPr>
              <a:t>ic</a:t>
            </a:r>
            <a:r>
              <a:rPr b="0" lang="en-US" sz="1700" spc="-7" strike="noStrike">
                <a:solidFill>
                  <a:srgbClr val="a4001f"/>
                </a:solidFill>
                <a:latin typeface="Times New Roman"/>
              </a:rPr>
              <a:t>a</a:t>
            </a:r>
            <a:r>
              <a:rPr b="0" lang="en-US" sz="1700" spc="-1" strike="noStrike">
                <a:solidFill>
                  <a:srgbClr val="a4001f"/>
                </a:solidFill>
                <a:latin typeface="Times New Roman"/>
              </a:rPr>
              <a:t>l</a:t>
            </a:r>
            <a:r>
              <a:rPr b="0" lang="en-US" sz="1700" spc="-1" strike="noStrike">
                <a:solidFill>
                  <a:srgbClr val="a4001f"/>
                </a:solidFill>
                <a:latin typeface="Times New Roman"/>
              </a:rPr>
              <a:t>	</a:t>
            </a:r>
            <a:r>
              <a:rPr b="0" lang="en-US" sz="1700" spc="4" strike="noStrike">
                <a:solidFill>
                  <a:srgbClr val="a4001f"/>
                </a:solidFill>
                <a:latin typeface="Times New Roman"/>
              </a:rPr>
              <a:t>files</a:t>
            </a:r>
            <a:r>
              <a:rPr b="0" lang="en-US" sz="1700" spc="-1" strike="noStrike">
                <a:solidFill>
                  <a:srgbClr val="a4001f"/>
                </a:solidFill>
                <a:latin typeface="Times New Roman"/>
              </a:rPr>
              <a:t>,</a:t>
            </a:r>
            <a:r>
              <a:rPr b="0" lang="en-US" sz="1700" spc="-1" strike="noStrike">
                <a:solidFill>
                  <a:srgbClr val="a4001f"/>
                </a:solidFill>
                <a:latin typeface="Times New Roman"/>
              </a:rPr>
              <a:t>	</a:t>
            </a:r>
            <a:r>
              <a:rPr b="0" lang="en-US" sz="1700" spc="9" strike="noStrike">
                <a:solidFill>
                  <a:srgbClr val="a4001f"/>
                </a:solidFill>
                <a:latin typeface="Times New Roman"/>
              </a:rPr>
              <a:t>1</a:t>
            </a:r>
            <a:r>
              <a:rPr b="0" lang="en-US" sz="1700" spc="4" strike="noStrike">
                <a:solidFill>
                  <a:srgbClr val="a4001f"/>
                </a:solidFill>
                <a:latin typeface="Times New Roman"/>
              </a:rPr>
              <a:t>5</a:t>
            </a:r>
            <a:r>
              <a:rPr b="0" lang="en-US" sz="1700" spc="-1" strike="noStrike">
                <a:solidFill>
                  <a:srgbClr val="a4001f"/>
                </a:solidFill>
                <a:latin typeface="Times New Roman"/>
              </a:rPr>
              <a:t>	</a:t>
            </a:r>
            <a:r>
              <a:rPr b="0" lang="en-US" sz="1700" spc="9" strike="noStrike">
                <a:solidFill>
                  <a:srgbClr val="a4001f"/>
                </a:solidFill>
                <a:latin typeface="Times New Roman"/>
              </a:rPr>
              <a:t>h</a:t>
            </a:r>
            <a:r>
              <a:rPr b="0" lang="en-US" sz="1700" spc="-1" strike="noStrike">
                <a:solidFill>
                  <a:srgbClr val="a4001f"/>
                </a:solidFill>
                <a:latin typeface="Times New Roman"/>
              </a:rPr>
              <a:t>i</a:t>
            </a:r>
            <a:r>
              <a:rPr b="0" lang="en-US" sz="1700" spc="-7" strike="noStrike">
                <a:solidFill>
                  <a:srgbClr val="a4001f"/>
                </a:solidFill>
                <a:latin typeface="Times New Roman"/>
              </a:rPr>
              <a:t>g</a:t>
            </a:r>
            <a:r>
              <a:rPr b="0" lang="en-US" sz="1700" spc="4" strike="noStrike">
                <a:solidFill>
                  <a:srgbClr val="a4001f"/>
                </a:solidFill>
                <a:latin typeface="Times New Roman"/>
              </a:rPr>
              <a:t>h</a:t>
            </a:r>
            <a:r>
              <a:rPr b="0" lang="en-US" sz="1700" spc="-1" strike="noStrike">
                <a:solidFill>
                  <a:srgbClr val="a4001f"/>
                </a:solidFill>
                <a:latin typeface="Times New Roman"/>
              </a:rPr>
              <a:t>	</a:t>
            </a:r>
            <a:r>
              <a:rPr b="0" lang="en-US" sz="1700" spc="-7" strike="noStrike">
                <a:solidFill>
                  <a:srgbClr val="a4001f"/>
                </a:solidFill>
                <a:latin typeface="Times New Roman"/>
              </a:rPr>
              <a:t>e</a:t>
            </a:r>
            <a:r>
              <a:rPr b="0" lang="en-US" sz="1700" spc="9" strike="noStrike">
                <a:solidFill>
                  <a:srgbClr val="a4001f"/>
                </a:solidFill>
                <a:latin typeface="Times New Roman"/>
              </a:rPr>
              <a:t>x</a:t>
            </a:r>
            <a:r>
              <a:rPr b="0" lang="en-US" sz="1700" spc="4" strike="noStrike">
                <a:solidFill>
                  <a:srgbClr val="a4001f"/>
                </a:solidFill>
                <a:latin typeface="Times New Roman"/>
              </a:rPr>
              <a:t>ter</a:t>
            </a:r>
            <a:r>
              <a:rPr b="0" lang="en-US" sz="1700" spc="-7" strike="noStrike">
                <a:solidFill>
                  <a:srgbClr val="a4001f"/>
                </a:solidFill>
                <a:latin typeface="Times New Roman"/>
              </a:rPr>
              <a:t>na</a:t>
            </a:r>
            <a:r>
              <a:rPr b="0" lang="en-US" sz="1700" spc="-1" strike="noStrike">
                <a:solidFill>
                  <a:srgbClr val="a4001f"/>
                </a:solidFill>
                <a:latin typeface="Times New Roman"/>
              </a:rPr>
              <a:t>l</a:t>
            </a:r>
            <a:r>
              <a:rPr b="0" lang="en-US" sz="1700" spc="-1" strike="noStrike">
                <a:solidFill>
                  <a:srgbClr val="a4001f"/>
                </a:solidFill>
                <a:latin typeface="Times New Roman"/>
              </a:rPr>
              <a:t>	</a:t>
            </a:r>
            <a:r>
              <a:rPr b="0" lang="en-US" sz="1700" spc="-1" strike="noStrike">
                <a:solidFill>
                  <a:srgbClr val="a4001f"/>
                </a:solidFill>
                <a:latin typeface="Times New Roman"/>
              </a:rPr>
              <a:t>i</a:t>
            </a:r>
            <a:r>
              <a:rPr b="0" lang="en-US" sz="1700" spc="9" strike="noStrike">
                <a:solidFill>
                  <a:srgbClr val="a4001f"/>
                </a:solidFill>
                <a:latin typeface="Times New Roman"/>
              </a:rPr>
              <a:t>n</a:t>
            </a:r>
            <a:r>
              <a:rPr b="0" lang="en-US" sz="1700" spc="4" strike="noStrike">
                <a:solidFill>
                  <a:srgbClr val="a4001f"/>
                </a:solidFill>
                <a:latin typeface="Times New Roman"/>
              </a:rPr>
              <a:t>ter</a:t>
            </a:r>
            <a:r>
              <a:rPr b="0" lang="en-US" sz="1700" spc="9" strike="noStrike">
                <a:solidFill>
                  <a:srgbClr val="a4001f"/>
                </a:solidFill>
                <a:latin typeface="Times New Roman"/>
              </a:rPr>
              <a:t>f</a:t>
            </a:r>
            <a:r>
              <a:rPr b="0" lang="en-US" sz="1700" spc="-1" strike="noStrike">
                <a:solidFill>
                  <a:srgbClr val="a4001f"/>
                </a:solidFill>
                <a:latin typeface="Times New Roman"/>
              </a:rPr>
              <a:t>a</a:t>
            </a:r>
            <a:r>
              <a:rPr b="0" lang="en-US" sz="1700" spc="-7" strike="noStrike">
                <a:solidFill>
                  <a:srgbClr val="a4001f"/>
                </a:solidFill>
                <a:latin typeface="Times New Roman"/>
              </a:rPr>
              <a:t>c</a:t>
            </a:r>
            <a:r>
              <a:rPr b="0" lang="en-US" sz="1700" spc="4" strike="noStrike">
                <a:solidFill>
                  <a:srgbClr val="a4001f"/>
                </a:solidFill>
                <a:latin typeface="Times New Roman"/>
              </a:rPr>
              <a:t>e</a:t>
            </a:r>
            <a:r>
              <a:rPr b="0" lang="en-US" sz="1700" spc="-1" strike="noStrike">
                <a:solidFill>
                  <a:srgbClr val="a4001f"/>
                </a:solidFill>
                <a:latin typeface="Times New Roman"/>
              </a:rPr>
              <a:t>	</a:t>
            </a:r>
            <a:r>
              <a:rPr b="0" lang="en-US" sz="1700" spc="4" strike="noStrike">
                <a:solidFill>
                  <a:srgbClr val="a4001f"/>
                </a:solidFill>
                <a:latin typeface="Times New Roman"/>
              </a:rPr>
              <a:t>fil</a:t>
            </a:r>
            <a:r>
              <a:rPr b="0" lang="en-US" sz="1700" spc="-7" strike="noStrike">
                <a:solidFill>
                  <a:srgbClr val="a4001f"/>
                </a:solidFill>
                <a:latin typeface="Times New Roman"/>
              </a:rPr>
              <a:t>e</a:t>
            </a:r>
            <a:r>
              <a:rPr b="0" lang="en-US" sz="1700" spc="4" strike="noStrike">
                <a:solidFill>
                  <a:srgbClr val="a4001f"/>
                </a:solidFill>
                <a:latin typeface="Times New Roman"/>
              </a:rPr>
              <a:t>s</a:t>
            </a:r>
            <a:r>
              <a:rPr b="0" lang="en-US" sz="1700" spc="-1" strike="noStrike">
                <a:solidFill>
                  <a:srgbClr val="a4001f"/>
                </a:solidFill>
                <a:latin typeface="Times New Roman"/>
              </a:rPr>
              <a:t>,</a:t>
            </a:r>
            <a:r>
              <a:rPr b="0" lang="en-US" sz="1700" spc="-1" strike="noStrike">
                <a:solidFill>
                  <a:srgbClr val="a4001f"/>
                </a:solidFill>
                <a:latin typeface="Times New Roman"/>
              </a:rPr>
              <a:t>	</a:t>
            </a:r>
            <a:r>
              <a:rPr b="0" lang="en-US" sz="1700" spc="-1" strike="noStrike">
                <a:solidFill>
                  <a:srgbClr val="a4001f"/>
                </a:solidFill>
                <a:latin typeface="Times New Roman"/>
              </a:rPr>
              <a:t>	</a:t>
            </a:r>
            <a:r>
              <a:rPr b="0" lang="en-US" sz="1700" spc="9" strike="noStrike">
                <a:solidFill>
                  <a:srgbClr val="a4001f"/>
                </a:solidFill>
                <a:latin typeface="Times New Roman"/>
              </a:rPr>
              <a:t>1</a:t>
            </a:r>
            <a:r>
              <a:rPr b="0" lang="en-US" sz="1700" spc="4" strike="noStrike">
                <a:solidFill>
                  <a:srgbClr val="a4001f"/>
                </a:solidFill>
                <a:latin typeface="Times New Roman"/>
              </a:rPr>
              <a:t>2</a:t>
            </a:r>
            <a:endParaRPr b="0" lang="en-US" sz="1700" spc="-1" strike="noStrike">
              <a:latin typeface="Arial"/>
            </a:endParaRPr>
          </a:p>
        </p:txBody>
      </p:sp>
      <p:sp>
        <p:nvSpPr>
          <p:cNvPr id="476" name="object 6"/>
          <p:cNvSpPr/>
          <p:nvPr/>
        </p:nvSpPr>
        <p:spPr>
          <a:xfrm>
            <a:off x="1795320" y="3458880"/>
            <a:ext cx="1587240" cy="27432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tabLst>
                <a:tab algn="l" pos="873720"/>
              </a:tabLst>
            </a:pPr>
            <a:r>
              <a:rPr b="0" lang="en-US" sz="1700" spc="-1" strike="noStrike">
                <a:solidFill>
                  <a:srgbClr val="a4001f"/>
                </a:solidFill>
                <a:latin typeface="Times New Roman"/>
              </a:rPr>
              <a:t>average</a:t>
            </a:r>
            <a:r>
              <a:rPr b="0" lang="en-US" sz="1700" spc="-1" strike="noStrike">
                <a:solidFill>
                  <a:srgbClr val="a4001f"/>
                </a:solidFill>
                <a:latin typeface="Times New Roman"/>
              </a:rPr>
              <a:t>	</a:t>
            </a:r>
            <a:r>
              <a:rPr b="0" lang="en-US" sz="1700" spc="-1" strike="noStrike">
                <a:solidFill>
                  <a:srgbClr val="a4001f"/>
                </a:solidFill>
                <a:latin typeface="Times New Roman"/>
              </a:rPr>
              <a:t>external</a:t>
            </a:r>
            <a:endParaRPr b="0" lang="en-US" sz="1700" spc="-1" strike="noStrike">
              <a:latin typeface="Arial"/>
            </a:endParaRPr>
          </a:p>
        </p:txBody>
      </p:sp>
      <p:sp>
        <p:nvSpPr>
          <p:cNvPr id="477" name="object 7"/>
          <p:cNvSpPr/>
          <p:nvPr/>
        </p:nvSpPr>
        <p:spPr>
          <a:xfrm>
            <a:off x="3543840" y="3458880"/>
            <a:ext cx="3800160" cy="27432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tabLst>
                <a:tab algn="l" pos="1013400"/>
                <a:tab algn="l" pos="1512720"/>
                <a:tab algn="l" pos="1789560"/>
                <a:tab algn="l" pos="2444760"/>
                <a:tab algn="l" pos="2810520"/>
              </a:tabLst>
            </a:pPr>
            <a:r>
              <a:rPr b="0" lang="en-US" sz="1700" spc="4" strike="noStrike">
                <a:solidFill>
                  <a:srgbClr val="a4001f"/>
                </a:solidFill>
                <a:latin typeface="Times New Roman"/>
              </a:rPr>
              <a:t>inquiries,</a:t>
            </a:r>
            <a:r>
              <a:rPr b="0" lang="en-US" sz="1700" spc="4" strike="noStrike">
                <a:solidFill>
                  <a:srgbClr val="a4001f"/>
                </a:solidFill>
                <a:latin typeface="Times New Roman"/>
              </a:rPr>
              <a:t>	</a:t>
            </a:r>
            <a:r>
              <a:rPr b="0" lang="en-US" sz="1700" spc="4" strike="noStrike">
                <a:solidFill>
                  <a:srgbClr val="a4001f"/>
                </a:solidFill>
                <a:latin typeface="Times New Roman"/>
              </a:rPr>
              <a:t>and</a:t>
            </a:r>
            <a:r>
              <a:rPr b="0" lang="en-US" sz="1700" spc="4" strike="noStrike">
                <a:solidFill>
                  <a:srgbClr val="a4001f"/>
                </a:solidFill>
                <a:latin typeface="Times New Roman"/>
              </a:rPr>
              <a:t>	</a:t>
            </a:r>
            <a:r>
              <a:rPr b="0" lang="en-US" sz="1700" spc="4" strike="noStrike">
                <a:solidFill>
                  <a:srgbClr val="a4001f"/>
                </a:solidFill>
                <a:latin typeface="Times New Roman"/>
              </a:rPr>
              <a:t>a</a:t>
            </a:r>
            <a:r>
              <a:rPr b="0" lang="en-US" sz="1700" spc="4" strike="noStrike">
                <a:solidFill>
                  <a:srgbClr val="a4001f"/>
                </a:solidFill>
                <a:latin typeface="Times New Roman"/>
              </a:rPr>
              <a:t>	</a:t>
            </a:r>
            <a:r>
              <a:rPr b="0" lang="en-US" sz="1700" spc="4" strike="noStrike">
                <a:solidFill>
                  <a:srgbClr val="a4001f"/>
                </a:solidFill>
                <a:latin typeface="Times New Roman"/>
              </a:rPr>
              <a:t>value</a:t>
            </a:r>
            <a:r>
              <a:rPr b="0" lang="en-US" sz="1700" spc="4" strike="noStrike">
                <a:solidFill>
                  <a:srgbClr val="a4001f"/>
                </a:solidFill>
                <a:latin typeface="Times New Roman"/>
              </a:rPr>
              <a:t>	</a:t>
            </a:r>
            <a:r>
              <a:rPr b="0" lang="en-US" sz="1700" spc="4" strike="noStrike">
                <a:solidFill>
                  <a:srgbClr val="a4001f"/>
                </a:solidFill>
                <a:latin typeface="Times New Roman"/>
              </a:rPr>
              <a:t>of</a:t>
            </a:r>
            <a:r>
              <a:rPr b="0" lang="en-US" sz="1700" spc="4" strike="noStrike">
                <a:solidFill>
                  <a:srgbClr val="a4001f"/>
                </a:solidFill>
                <a:latin typeface="Times New Roman"/>
              </a:rPr>
              <a:t>	</a:t>
            </a:r>
            <a:r>
              <a:rPr b="0" lang="en-US" sz="1700" spc="-1" strike="noStrike">
                <a:solidFill>
                  <a:srgbClr val="a4001f"/>
                </a:solidFill>
                <a:latin typeface="Times New Roman"/>
              </a:rPr>
              <a:t>complexity</a:t>
            </a:r>
            <a:endParaRPr b="0" lang="en-US" sz="1700" spc="-1" strike="noStrike">
              <a:latin typeface="Arial"/>
            </a:endParaRPr>
          </a:p>
        </p:txBody>
      </p:sp>
      <p:sp>
        <p:nvSpPr>
          <p:cNvPr id="478" name="object 8"/>
          <p:cNvSpPr/>
          <p:nvPr/>
        </p:nvSpPr>
        <p:spPr>
          <a:xfrm>
            <a:off x="1795320" y="3593880"/>
            <a:ext cx="5338080" cy="793440"/>
          </a:xfrm>
          <a:prstGeom prst="rect">
            <a:avLst/>
          </a:prstGeom>
          <a:noFill/>
          <a:ln w="0">
            <a:noFill/>
          </a:ln>
        </p:spPr>
        <p:style>
          <a:lnRef idx="0"/>
          <a:fillRef idx="0"/>
          <a:effectRef idx="0"/>
          <a:fontRef idx="minor"/>
        </p:style>
        <p:txBody>
          <a:bodyPr lIns="0" rIns="0" tIns="144000" bIns="0" anchor="t">
            <a:spAutoFit/>
          </a:bodyPr>
          <a:p>
            <a:pPr marL="12600">
              <a:lnSpc>
                <a:spcPct val="100000"/>
              </a:lnSpc>
              <a:spcBef>
                <a:spcPts val="1134"/>
              </a:spcBef>
            </a:pPr>
            <a:r>
              <a:rPr b="0" lang="en-US" sz="1700" spc="4" strike="noStrike">
                <a:solidFill>
                  <a:srgbClr val="a4001f"/>
                </a:solidFill>
                <a:latin typeface="Times New Roman"/>
              </a:rPr>
              <a:t>adjustment factor of</a:t>
            </a:r>
            <a:r>
              <a:rPr b="0" lang="en-US" sz="1700" spc="-32" strike="noStrike">
                <a:solidFill>
                  <a:srgbClr val="a4001f"/>
                </a:solidFill>
                <a:latin typeface="Times New Roman"/>
              </a:rPr>
              <a:t> </a:t>
            </a:r>
            <a:r>
              <a:rPr b="0" lang="en-US" sz="1700" spc="4" strike="noStrike">
                <a:solidFill>
                  <a:srgbClr val="a4001f"/>
                </a:solidFill>
                <a:latin typeface="Times New Roman"/>
              </a:rPr>
              <a:t>1.10.</a:t>
            </a:r>
            <a:endParaRPr b="0" lang="en-US" sz="1700" spc="-1" strike="noStrike">
              <a:latin typeface="Arial"/>
            </a:endParaRPr>
          </a:p>
          <a:p>
            <a:pPr marL="12600">
              <a:lnSpc>
                <a:spcPct val="100000"/>
              </a:lnSpc>
              <a:spcBef>
                <a:spcPts val="1029"/>
              </a:spcBef>
            </a:pPr>
            <a:r>
              <a:rPr b="0" lang="en-US" sz="1700" spc="4" strike="noStrike">
                <a:solidFill>
                  <a:srgbClr val="643100"/>
                </a:solidFill>
                <a:latin typeface="Times New Roman"/>
              </a:rPr>
              <a:t>What </a:t>
            </a:r>
            <a:r>
              <a:rPr b="0" lang="en-US" sz="1700" spc="-1" strike="noStrike">
                <a:solidFill>
                  <a:srgbClr val="643100"/>
                </a:solidFill>
                <a:latin typeface="Times New Roman"/>
              </a:rPr>
              <a:t>are </a:t>
            </a:r>
            <a:r>
              <a:rPr b="0" lang="en-US" sz="1700" spc="4" strike="noStrike">
                <a:solidFill>
                  <a:srgbClr val="643100"/>
                </a:solidFill>
                <a:latin typeface="Times New Roman"/>
              </a:rPr>
              <a:t>the unadjusted and adjusted function point counts</a:t>
            </a:r>
            <a:r>
              <a:rPr b="0" lang="en-US" sz="1700" spc="-131" strike="noStrike">
                <a:solidFill>
                  <a:srgbClr val="643100"/>
                </a:solidFill>
                <a:latin typeface="Times New Roman"/>
              </a:rPr>
              <a:t> </a:t>
            </a:r>
            <a:r>
              <a:rPr b="0" lang="en-US" sz="1700" spc="4" strike="noStrike">
                <a:solidFill>
                  <a:srgbClr val="643100"/>
                </a:solidFill>
                <a:latin typeface="Times New Roman"/>
              </a:rPr>
              <a:t>?</a:t>
            </a:r>
            <a:endParaRPr b="0" lang="en-US" sz="1700" spc="-1" strike="noStrike">
              <a:latin typeface="Arial"/>
            </a:endParaRPr>
          </a:p>
        </p:txBody>
      </p:sp>
      <p:sp>
        <p:nvSpPr>
          <p:cNvPr id="479" name="PlaceHolder 1"/>
          <p:cNvSpPr>
            <a:spLocks noGrp="1"/>
          </p:cNvSpPr>
          <p:nvPr>
            <p:ph type="title"/>
          </p:nvPr>
        </p:nvSpPr>
        <p:spPr>
          <a:xfrm>
            <a:off x="1066680" y="829080"/>
            <a:ext cx="7024320" cy="1142640"/>
          </a:xfrm>
          <a:prstGeom prst="rect">
            <a:avLst/>
          </a:prstGeom>
          <a:noFill/>
          <a:ln w="0">
            <a:noFill/>
          </a:ln>
        </p:spPr>
        <p:txBody>
          <a:bodyPr anchor="b">
            <a:noAutofit/>
          </a:bodyPr>
          <a:p>
            <a:pPr>
              <a:lnSpc>
                <a:spcPct val="100000"/>
              </a:lnSpc>
            </a:pPr>
            <a:r>
              <a:rPr b="1" lang="en-US" sz="4000" spc="-1" strike="noStrike">
                <a:solidFill>
                  <a:srgbClr val="94c600"/>
                </a:solidFill>
                <a:latin typeface="Century Gothic"/>
              </a:rPr>
              <a:t>Functional Point Analysis</a:t>
            </a:r>
            <a:endParaRPr b="0" lang="en-US" sz="40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object 2"/>
          <p:cNvSpPr/>
          <p:nvPr/>
        </p:nvSpPr>
        <p:spPr>
          <a:xfrm>
            <a:off x="1745280" y="1777680"/>
            <a:ext cx="5454360" cy="435960"/>
          </a:xfrm>
          <a:prstGeom prst="rect">
            <a:avLst/>
          </a:prstGeom>
          <a:noFill/>
          <a:ln w="0">
            <a:noFill/>
          </a:ln>
        </p:spPr>
        <p:style>
          <a:lnRef idx="0"/>
          <a:fillRef idx="0"/>
          <a:effectRef idx="0"/>
          <a:fontRef idx="minor"/>
        </p:style>
        <p:txBody>
          <a:bodyPr lIns="0" rIns="0" tIns="153720" bIns="0" anchor="t">
            <a:spAutoFit/>
          </a:bodyPr>
          <a:p>
            <a:pPr marL="12600">
              <a:lnSpc>
                <a:spcPct val="100000"/>
              </a:lnSpc>
              <a:spcBef>
                <a:spcPts val="1106"/>
              </a:spcBef>
            </a:pPr>
            <a:r>
              <a:rPr b="0" lang="en-US" sz="1850" spc="-7" strike="noStrike">
                <a:solidFill>
                  <a:srgbClr val="000000"/>
                </a:solidFill>
                <a:latin typeface="Times New Roman"/>
              </a:rPr>
              <a:t>Unadjusted function point counts </a:t>
            </a:r>
            <a:r>
              <a:rPr b="0" lang="en-US" sz="1850" spc="-21" strike="noStrike">
                <a:solidFill>
                  <a:srgbClr val="000000"/>
                </a:solidFill>
                <a:latin typeface="Times New Roman"/>
              </a:rPr>
              <a:t>may </a:t>
            </a:r>
            <a:r>
              <a:rPr b="0" lang="en-US" sz="1850" spc="-7" strike="noStrike">
                <a:solidFill>
                  <a:srgbClr val="000000"/>
                </a:solidFill>
                <a:latin typeface="Times New Roman"/>
              </a:rPr>
              <a:t>be </a:t>
            </a:r>
            <a:r>
              <a:rPr b="0" lang="en-US" sz="1850" spc="-15" strike="noStrike">
                <a:solidFill>
                  <a:srgbClr val="000000"/>
                </a:solidFill>
                <a:latin typeface="Times New Roman"/>
              </a:rPr>
              <a:t>calculated</a:t>
            </a:r>
            <a:r>
              <a:rPr b="0" lang="en-US" sz="1850" spc="117" strike="noStrike">
                <a:solidFill>
                  <a:srgbClr val="000000"/>
                </a:solidFill>
                <a:latin typeface="Times New Roman"/>
              </a:rPr>
              <a:t> </a:t>
            </a:r>
            <a:r>
              <a:rPr b="0" lang="en-US" sz="1850" spc="-7" strike="noStrike">
                <a:solidFill>
                  <a:srgbClr val="000000"/>
                </a:solidFill>
                <a:latin typeface="Times New Roman"/>
              </a:rPr>
              <a:t>using</a:t>
            </a:r>
            <a:endParaRPr b="0" lang="en-US" sz="1850" spc="-1" strike="noStrike">
              <a:latin typeface="Arial"/>
            </a:endParaRPr>
          </a:p>
        </p:txBody>
      </p:sp>
      <p:sp>
        <p:nvSpPr>
          <p:cNvPr id="481" name="object 6"/>
          <p:cNvSpPr/>
          <p:nvPr/>
        </p:nvSpPr>
        <p:spPr>
          <a:xfrm>
            <a:off x="1248120" y="829080"/>
            <a:ext cx="83520" cy="277200"/>
          </a:xfrm>
          <a:prstGeom prst="rect">
            <a:avLst/>
          </a:prstGeom>
          <a:noFill/>
          <a:ln w="0">
            <a:noFill/>
          </a:ln>
        </p:spPr>
        <p:style>
          <a:lnRef idx="0"/>
          <a:fillRef idx="0"/>
          <a:effectRef idx="0"/>
          <a:fontRef idx="minor"/>
        </p:style>
        <p:txBody>
          <a:bodyPr lIns="0" rIns="0" tIns="12600" bIns="0" anchor="t">
            <a:spAutoFit/>
          </a:bodyPr>
          <a:p>
            <a:pPr marL="12600">
              <a:lnSpc>
                <a:spcPts val="1040"/>
              </a:lnSpc>
              <a:spcBef>
                <a:spcPts val="99"/>
              </a:spcBef>
            </a:pPr>
            <a:r>
              <a:rPr b="0" lang="en-US" sz="900" spc="-21" strike="noStrike">
                <a:solidFill>
                  <a:srgbClr val="888888"/>
                </a:solidFill>
                <a:latin typeface="Trebuchet MS"/>
              </a:rPr>
              <a:t>2</a:t>
            </a:r>
            <a:endParaRPr b="0" lang="en-US" sz="900" spc="-1" strike="noStrike">
              <a:latin typeface="Arial"/>
            </a:endParaRPr>
          </a:p>
          <a:p>
            <a:pPr marL="12600">
              <a:lnSpc>
                <a:spcPts val="1040"/>
              </a:lnSpc>
            </a:pPr>
            <a:r>
              <a:rPr b="0" lang="en-US" sz="900" spc="-21" strike="noStrike">
                <a:solidFill>
                  <a:srgbClr val="888888"/>
                </a:solidFill>
                <a:latin typeface="Trebuchet MS"/>
              </a:rPr>
              <a:t>6</a:t>
            </a:r>
            <a:endParaRPr b="0" lang="en-US" sz="900" spc="-1" strike="noStrike">
              <a:latin typeface="Arial"/>
            </a:endParaRPr>
          </a:p>
        </p:txBody>
      </p:sp>
      <p:sp>
        <p:nvSpPr>
          <p:cNvPr id="482" name="PlaceHolder 1"/>
          <p:cNvSpPr>
            <a:spLocks noGrp="1"/>
          </p:cNvSpPr>
          <p:nvPr>
            <p:ph type="title"/>
          </p:nvPr>
        </p:nvSpPr>
        <p:spPr>
          <a:xfrm>
            <a:off x="1066680" y="829080"/>
            <a:ext cx="7024320" cy="1142640"/>
          </a:xfrm>
          <a:prstGeom prst="rect">
            <a:avLst/>
          </a:prstGeom>
          <a:noFill/>
          <a:ln w="0">
            <a:noFill/>
          </a:ln>
        </p:spPr>
        <p:txBody>
          <a:bodyPr anchor="b">
            <a:noAutofit/>
          </a:bodyPr>
          <a:p>
            <a:pPr>
              <a:lnSpc>
                <a:spcPct val="100000"/>
              </a:lnSpc>
            </a:pPr>
            <a:r>
              <a:rPr b="1" lang="en-US" sz="4000" spc="-1" strike="noStrike">
                <a:solidFill>
                  <a:srgbClr val="94c600"/>
                </a:solidFill>
                <a:latin typeface="Century Gothic"/>
              </a:rPr>
              <a:t>Functional Point Analysis</a:t>
            </a:r>
            <a:endParaRPr b="0" lang="en-US" sz="4000" spc="-1" strike="noStrike">
              <a:solidFill>
                <a:srgbClr val="000000"/>
              </a:solidFill>
              <a:latin typeface="Century Gothic"/>
            </a:endParaRPr>
          </a:p>
        </p:txBody>
      </p:sp>
      <p:sp>
        <p:nvSpPr>
          <p:cNvPr id="483" name="object 4"/>
          <p:cNvSpPr/>
          <p:nvPr/>
        </p:nvSpPr>
        <p:spPr>
          <a:xfrm>
            <a:off x="1043640" y="2323800"/>
            <a:ext cx="6777000" cy="2976840"/>
          </a:xfrm>
          <a:prstGeom prst="rect">
            <a:avLst/>
          </a:prstGeom>
          <a:noFill/>
          <a:ln w="0">
            <a:noFill/>
          </a:ln>
        </p:spPr>
        <p:style>
          <a:lnRef idx="0"/>
          <a:fillRef idx="0"/>
          <a:effectRef idx="0"/>
          <a:fontRef idx="minor"/>
        </p:style>
        <p:txBody>
          <a:bodyPr lIns="0" rIns="0" tIns="12600" bIns="0" anchor="t">
            <a:spAutoFit/>
          </a:bodyPr>
          <a:p>
            <a:pPr marL="613440" indent="-274320">
              <a:lnSpc>
                <a:spcPts val="4090"/>
              </a:lnSpc>
              <a:spcBef>
                <a:spcPts val="400"/>
              </a:spcBef>
              <a:buClr>
                <a:srgbClr val="94c600"/>
              </a:buClr>
              <a:buSzPct val="76000"/>
              <a:buFont typeface="Wingdings 2" charset="2"/>
              <a:buChar char=""/>
            </a:pPr>
            <a:r>
              <a:rPr b="0" i="1" lang="en-US" sz="2000" spc="9" strike="noStrike">
                <a:solidFill>
                  <a:srgbClr val="3e3d2d"/>
                </a:solidFill>
                <a:latin typeface="Times New Roman"/>
              </a:rPr>
              <a:t>U</a:t>
            </a:r>
            <a:r>
              <a:rPr b="0" i="1" lang="en-US" sz="2000" spc="-15" strike="noStrike">
                <a:solidFill>
                  <a:srgbClr val="3e3d2d"/>
                </a:solidFill>
                <a:latin typeface="Times New Roman"/>
              </a:rPr>
              <a:t>F</a:t>
            </a:r>
            <a:r>
              <a:rPr b="0" i="1" lang="en-US" sz="2000" spc="9" strike="noStrike">
                <a:solidFill>
                  <a:srgbClr val="3e3d2d"/>
                </a:solidFill>
                <a:latin typeface="Times New Roman"/>
              </a:rPr>
              <a:t>P</a:t>
            </a:r>
            <a:r>
              <a:rPr b="0" i="1" lang="en-US" sz="2000" spc="-66" strike="noStrike">
                <a:solidFill>
                  <a:srgbClr val="3e3d2d"/>
                </a:solidFill>
                <a:latin typeface="Times New Roman"/>
              </a:rPr>
              <a:t> </a:t>
            </a:r>
            <a:r>
              <a:rPr b="0" lang="en-US" sz="2000" spc="9" strike="noStrike">
                <a:solidFill>
                  <a:srgbClr val="3e3d2d"/>
                </a:solidFill>
                <a:latin typeface="Symbol"/>
              </a:rPr>
              <a:t></a:t>
            </a:r>
            <a:r>
              <a:rPr b="0" lang="en-US" sz="2000" spc="-21" strike="noStrike">
                <a:solidFill>
                  <a:srgbClr val="3e3d2d"/>
                </a:solidFill>
                <a:latin typeface="Century Gothic"/>
              </a:rPr>
              <a:t> </a:t>
            </a:r>
            <a:r>
              <a:rPr b="0" lang="en-US" sz="2000" spc="148" strike="noStrike" baseline="-7000">
                <a:solidFill>
                  <a:srgbClr val="3e3d2d"/>
                </a:solidFill>
                <a:latin typeface="Verdana"/>
              </a:rPr>
              <a:t>∑</a:t>
            </a:r>
            <a:r>
              <a:rPr b="0" lang="en-US" sz="2000" spc="358" strike="noStrike" baseline="-7000">
                <a:solidFill>
                  <a:srgbClr val="3e3d2d"/>
                </a:solidFill>
                <a:latin typeface="Verdana"/>
              </a:rPr>
              <a:t>∑</a:t>
            </a:r>
            <a:r>
              <a:rPr b="0" i="1" lang="en-US" sz="2000" spc="43" strike="noStrike">
                <a:solidFill>
                  <a:srgbClr val="3e3d2d"/>
                </a:solidFill>
                <a:latin typeface="Times New Roman"/>
              </a:rPr>
              <a:t>Z</a:t>
            </a:r>
            <a:r>
              <a:rPr b="0" i="1" lang="en-US" sz="2000" spc="58" strike="noStrike" baseline="-19000">
                <a:solidFill>
                  <a:srgbClr val="3e3d2d"/>
                </a:solidFill>
                <a:latin typeface="Times New Roman"/>
              </a:rPr>
              <a:t>i</a:t>
            </a:r>
            <a:r>
              <a:rPr b="0" i="1" lang="en-US" sz="2000" spc="-1" strike="noStrike" baseline="-19000">
                <a:solidFill>
                  <a:srgbClr val="3e3d2d"/>
                </a:solidFill>
                <a:latin typeface="Times New Roman"/>
              </a:rPr>
              <a:t>j</a:t>
            </a:r>
            <a:r>
              <a:rPr b="0" i="1" lang="en-US" sz="2000" spc="103" strike="noStrike" baseline="-19000">
                <a:solidFill>
                  <a:srgbClr val="3e3d2d"/>
                </a:solidFill>
                <a:latin typeface="Times New Roman"/>
              </a:rPr>
              <a:t> </a:t>
            </a:r>
            <a:r>
              <a:rPr b="0" i="1" lang="en-US" sz="2000" spc="-41" strike="noStrike">
                <a:solidFill>
                  <a:srgbClr val="3e3d2d"/>
                </a:solidFill>
                <a:latin typeface="Times New Roman"/>
              </a:rPr>
              <a:t>w</a:t>
            </a:r>
            <a:r>
              <a:rPr b="0" i="1" lang="en-US" sz="2000" spc="-69" strike="noStrike" baseline="-19000">
                <a:solidFill>
                  <a:srgbClr val="3e3d2d"/>
                </a:solidFill>
                <a:latin typeface="Times New Roman"/>
              </a:rPr>
              <a:t>ij</a:t>
            </a:r>
            <a:endParaRPr b="0" lang="en-US" sz="2000" spc="-1" strike="noStrike">
              <a:latin typeface="Arial"/>
            </a:endParaRPr>
          </a:p>
          <a:p>
            <a:pPr marL="343080" indent="-274320" algn="ctr">
              <a:lnSpc>
                <a:spcPct val="100000"/>
              </a:lnSpc>
              <a:spcBef>
                <a:spcPts val="190"/>
              </a:spcBef>
              <a:buClr>
                <a:srgbClr val="94c600"/>
              </a:buClr>
              <a:buSzPct val="76000"/>
              <a:buFont typeface="Wingdings 2" charset="2"/>
              <a:buChar char=""/>
            </a:pPr>
            <a:r>
              <a:rPr b="0" i="1" lang="en-US" sz="2000" spc="4" strike="noStrike">
                <a:solidFill>
                  <a:srgbClr val="3e3d2d"/>
                </a:solidFill>
                <a:latin typeface="Times New Roman"/>
              </a:rPr>
              <a:t>i</a:t>
            </a:r>
            <a:r>
              <a:rPr b="0" lang="en-US" sz="2000" spc="4" strike="noStrike">
                <a:solidFill>
                  <a:srgbClr val="3e3d2d"/>
                </a:solidFill>
                <a:latin typeface="Symbol"/>
              </a:rPr>
              <a:t></a:t>
            </a:r>
            <a:r>
              <a:rPr b="0" lang="en-US" sz="2000" spc="4" strike="noStrike">
                <a:solidFill>
                  <a:srgbClr val="3e3d2d"/>
                </a:solidFill>
                <a:latin typeface="Century Gothic"/>
              </a:rPr>
              <a:t>1  </a:t>
            </a:r>
            <a:r>
              <a:rPr b="0" i="1" lang="en-US" sz="2000" spc="-1" strike="noStrike">
                <a:solidFill>
                  <a:srgbClr val="3e3d2d"/>
                </a:solidFill>
                <a:latin typeface="Times New Roman"/>
              </a:rPr>
              <a:t>J</a:t>
            </a:r>
            <a:r>
              <a:rPr b="0" i="1" lang="en-US" sz="2000" spc="69" strike="noStrike">
                <a:solidFill>
                  <a:srgbClr val="3e3d2d"/>
                </a:solidFill>
                <a:latin typeface="Times New Roman"/>
              </a:rPr>
              <a:t> </a:t>
            </a:r>
            <a:r>
              <a:rPr b="0" lang="en-US" sz="2000" spc="-26" strike="noStrike">
                <a:solidFill>
                  <a:srgbClr val="3e3d2d"/>
                </a:solidFill>
                <a:latin typeface="Symbol"/>
              </a:rPr>
              <a:t></a:t>
            </a:r>
            <a:r>
              <a:rPr b="0" lang="en-US" sz="2000" spc="-26" strike="noStrike">
                <a:solidFill>
                  <a:srgbClr val="3e3d2d"/>
                </a:solidFill>
                <a:latin typeface="Century Gothic"/>
              </a:rPr>
              <a:t>1</a:t>
            </a:r>
            <a:endParaRPr b="0" lang="en-US" sz="2000" spc="-1" strike="noStrike">
              <a:latin typeface="Arial"/>
            </a:endParaRPr>
          </a:p>
          <a:p>
            <a:pPr marL="618480" indent="-274320">
              <a:lnSpc>
                <a:spcPct val="100000"/>
              </a:lnSpc>
              <a:spcBef>
                <a:spcPts val="935"/>
              </a:spcBef>
              <a:buClr>
                <a:srgbClr val="94c600"/>
              </a:buClr>
              <a:buSzPct val="76000"/>
              <a:buFont typeface="Wingdings 2" charset="2"/>
              <a:buChar char=""/>
            </a:pPr>
            <a:r>
              <a:rPr b="0" lang="en-US" sz="2000" spc="12" strike="noStrike">
                <a:solidFill>
                  <a:srgbClr val="a4001f"/>
                </a:solidFill>
                <a:latin typeface="Century Gothic"/>
              </a:rPr>
              <a:t>= 10 x 3 + </a:t>
            </a:r>
            <a:r>
              <a:rPr b="0" lang="en-US" sz="2000" spc="4" strike="noStrike">
                <a:solidFill>
                  <a:srgbClr val="a4001f"/>
                </a:solidFill>
                <a:latin typeface="Century Gothic"/>
              </a:rPr>
              <a:t>12 </a:t>
            </a:r>
            <a:r>
              <a:rPr b="0" lang="en-US" sz="2000" spc="12" strike="noStrike">
                <a:solidFill>
                  <a:srgbClr val="a4001f"/>
                </a:solidFill>
                <a:latin typeface="Century Gothic"/>
              </a:rPr>
              <a:t>x 7 + 20 x 7 + 15 x 10 + 12 x</a:t>
            </a:r>
            <a:r>
              <a:rPr b="0" lang="en-US" sz="2000" spc="32" strike="noStrike">
                <a:solidFill>
                  <a:srgbClr val="a4001f"/>
                </a:solidFill>
                <a:latin typeface="Century Gothic"/>
              </a:rPr>
              <a:t> </a:t>
            </a:r>
            <a:r>
              <a:rPr b="0" lang="en-US" sz="2000" spc="12" strike="noStrike">
                <a:solidFill>
                  <a:srgbClr val="a4001f"/>
                </a:solidFill>
                <a:latin typeface="Century Gothic"/>
              </a:rPr>
              <a:t>4</a:t>
            </a:r>
            <a:endParaRPr b="0" lang="en-US" sz="2000" spc="-1" strike="noStrike">
              <a:latin typeface="Arial"/>
            </a:endParaRPr>
          </a:p>
          <a:p>
            <a:pPr marL="618480" indent="-274320">
              <a:lnSpc>
                <a:spcPct val="100000"/>
              </a:lnSpc>
              <a:spcBef>
                <a:spcPts val="346"/>
              </a:spcBef>
              <a:buClr>
                <a:srgbClr val="94c600"/>
              </a:buClr>
              <a:buSzPct val="76000"/>
              <a:buFont typeface="Wingdings 2" charset="2"/>
              <a:buChar char=""/>
            </a:pPr>
            <a:r>
              <a:rPr b="0" lang="en-US" sz="2000" spc="12" strike="noStrike">
                <a:solidFill>
                  <a:srgbClr val="a4001f"/>
                </a:solidFill>
                <a:latin typeface="Century Gothic"/>
              </a:rPr>
              <a:t>= 30 + 84 +140 + 150 +</a:t>
            </a:r>
            <a:r>
              <a:rPr b="0" lang="en-US" sz="2000" spc="32" strike="noStrike">
                <a:solidFill>
                  <a:srgbClr val="a4001f"/>
                </a:solidFill>
                <a:latin typeface="Century Gothic"/>
              </a:rPr>
              <a:t> </a:t>
            </a:r>
            <a:r>
              <a:rPr b="0" lang="en-US" sz="2000" spc="12" strike="noStrike">
                <a:solidFill>
                  <a:srgbClr val="a4001f"/>
                </a:solidFill>
                <a:latin typeface="Century Gothic"/>
              </a:rPr>
              <a:t>48</a:t>
            </a:r>
            <a:endParaRPr b="0" lang="en-US" sz="2000" spc="-1" strike="noStrike">
              <a:latin typeface="Arial"/>
            </a:endParaRPr>
          </a:p>
          <a:p>
            <a:pPr marL="618480" indent="-274320">
              <a:lnSpc>
                <a:spcPct val="100000"/>
              </a:lnSpc>
              <a:spcBef>
                <a:spcPts val="349"/>
              </a:spcBef>
              <a:buClr>
                <a:srgbClr val="94c600"/>
              </a:buClr>
              <a:buSzPct val="76000"/>
              <a:buFont typeface="Wingdings 2" charset="2"/>
              <a:buChar char=""/>
            </a:pPr>
            <a:r>
              <a:rPr b="0" lang="en-US" sz="2000" spc="12" strike="noStrike">
                <a:solidFill>
                  <a:srgbClr val="a4001f"/>
                </a:solidFill>
                <a:latin typeface="Century Gothic"/>
              </a:rPr>
              <a:t>=</a:t>
            </a:r>
            <a:r>
              <a:rPr b="0" lang="en-US" sz="2000" spc="9" strike="noStrike">
                <a:solidFill>
                  <a:srgbClr val="a4001f"/>
                </a:solidFill>
                <a:latin typeface="Century Gothic"/>
              </a:rPr>
              <a:t> </a:t>
            </a:r>
            <a:r>
              <a:rPr b="0" lang="en-US" sz="2000" spc="12" strike="noStrike">
                <a:solidFill>
                  <a:srgbClr val="a4001f"/>
                </a:solidFill>
                <a:latin typeface="Century Gothic"/>
              </a:rPr>
              <a:t>452</a:t>
            </a:r>
            <a:endParaRPr b="0" lang="en-US" sz="2000" spc="-1" strike="noStrike">
              <a:latin typeface="Arial"/>
            </a:endParaRPr>
          </a:p>
          <a:p>
            <a:pPr marL="343080" indent="-274320" algn="ctr">
              <a:lnSpc>
                <a:spcPct val="100000"/>
              </a:lnSpc>
              <a:spcBef>
                <a:spcPts val="281"/>
              </a:spcBef>
              <a:buClr>
                <a:srgbClr val="94c600"/>
              </a:buClr>
              <a:buSzPct val="76000"/>
              <a:buFont typeface="Wingdings 2" charset="2"/>
              <a:buChar char=""/>
              <a:tabLst>
                <a:tab algn="l" pos="604440"/>
              </a:tabLst>
            </a:pPr>
            <a:r>
              <a:rPr b="0" lang="en-US" sz="2000" spc="4" strike="noStrike">
                <a:solidFill>
                  <a:srgbClr val="a4001f"/>
                </a:solidFill>
                <a:latin typeface="Century Gothic"/>
              </a:rPr>
              <a:t>FP</a:t>
            </a:r>
            <a:r>
              <a:rPr b="0" lang="en-US" sz="2000" spc="4" strike="noStrike">
                <a:solidFill>
                  <a:srgbClr val="a4001f"/>
                </a:solidFill>
                <a:latin typeface="Century Gothic"/>
              </a:rPr>
              <a:t>	</a:t>
            </a:r>
            <a:r>
              <a:rPr b="0" lang="en-US" sz="2000" spc="12" strike="noStrike">
                <a:solidFill>
                  <a:srgbClr val="a4001f"/>
                </a:solidFill>
                <a:latin typeface="Century Gothic"/>
              </a:rPr>
              <a:t>= UFP x</a:t>
            </a:r>
            <a:r>
              <a:rPr b="0" lang="en-US" sz="2000" spc="-106" strike="noStrike">
                <a:solidFill>
                  <a:srgbClr val="a4001f"/>
                </a:solidFill>
                <a:latin typeface="Century Gothic"/>
              </a:rPr>
              <a:t> </a:t>
            </a:r>
            <a:r>
              <a:rPr b="0" lang="en-US" sz="2000" spc="18" strike="noStrike">
                <a:solidFill>
                  <a:srgbClr val="a4001f"/>
                </a:solidFill>
                <a:latin typeface="Century Gothic"/>
              </a:rPr>
              <a:t>CAF</a:t>
            </a:r>
            <a:endParaRPr b="0" lang="en-US" sz="2000" spc="-1" strike="noStrike">
              <a:latin typeface="Arial"/>
            </a:endParaRPr>
          </a:p>
          <a:p>
            <a:pPr marL="617400" indent="-274320">
              <a:lnSpc>
                <a:spcPct val="100000"/>
              </a:lnSpc>
              <a:spcBef>
                <a:spcPts val="346"/>
              </a:spcBef>
              <a:buClr>
                <a:srgbClr val="94c600"/>
              </a:buClr>
              <a:buSzPct val="76000"/>
              <a:buFont typeface="Wingdings 2" charset="2"/>
              <a:buChar char=""/>
              <a:tabLst>
                <a:tab algn="l" pos="604440"/>
              </a:tabLst>
            </a:pPr>
            <a:r>
              <a:rPr b="0" lang="en-US" sz="2000" spc="12" strike="noStrike">
                <a:solidFill>
                  <a:srgbClr val="a4001f"/>
                </a:solidFill>
                <a:latin typeface="Century Gothic"/>
              </a:rPr>
              <a:t>= 452 x </a:t>
            </a:r>
            <a:r>
              <a:rPr b="0" lang="en-US" sz="2000" spc="9" strike="noStrike">
                <a:solidFill>
                  <a:srgbClr val="a4001f"/>
                </a:solidFill>
                <a:latin typeface="Century Gothic"/>
              </a:rPr>
              <a:t>1.10 </a:t>
            </a:r>
            <a:r>
              <a:rPr b="0" lang="en-US" sz="2000" spc="12" strike="noStrike">
                <a:solidFill>
                  <a:srgbClr val="a4001f"/>
                </a:solidFill>
                <a:latin typeface="Century Gothic"/>
              </a:rPr>
              <a:t>=</a:t>
            </a:r>
            <a:r>
              <a:rPr b="0" lang="en-US" sz="2000" spc="-21" strike="noStrike">
                <a:solidFill>
                  <a:srgbClr val="a4001f"/>
                </a:solidFill>
                <a:latin typeface="Century Gothic"/>
              </a:rPr>
              <a:t> </a:t>
            </a:r>
            <a:r>
              <a:rPr b="0" lang="en-US" sz="2000" spc="9" strike="noStrike">
                <a:solidFill>
                  <a:srgbClr val="a4001f"/>
                </a:solidFill>
                <a:latin typeface="Century Gothic"/>
              </a:rPr>
              <a:t>497.2.</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object 2"/>
          <p:cNvSpPr/>
          <p:nvPr/>
        </p:nvSpPr>
        <p:spPr>
          <a:xfrm>
            <a:off x="1745280" y="1812240"/>
            <a:ext cx="4016520" cy="4227120"/>
          </a:xfrm>
          <a:prstGeom prst="rect">
            <a:avLst/>
          </a:prstGeom>
          <a:noFill/>
          <a:ln w="0">
            <a:noFill/>
          </a:ln>
        </p:spPr>
        <p:style>
          <a:lnRef idx="0"/>
          <a:fillRef idx="0"/>
          <a:effectRef idx="0"/>
          <a:fontRef idx="minor"/>
        </p:style>
        <p:txBody>
          <a:bodyPr lIns="0" rIns="0" tIns="68040" bIns="0" anchor="t">
            <a:spAutoFit/>
          </a:bodyPr>
          <a:p>
            <a:pPr marL="12600">
              <a:lnSpc>
                <a:spcPct val="100000"/>
              </a:lnSpc>
              <a:spcBef>
                <a:spcPts val="536"/>
              </a:spcBef>
            </a:pPr>
            <a:r>
              <a:rPr b="0" lang="en-US" sz="1600" spc="9" strike="noStrike" u="heavy">
                <a:solidFill>
                  <a:srgbClr val="000000"/>
                </a:solidFill>
                <a:uFill>
                  <a:solidFill>
                    <a:srgbClr val="000000"/>
                  </a:solidFill>
                </a:uFill>
                <a:latin typeface="Times New Roman"/>
              </a:rPr>
              <a:t>Example:</a:t>
            </a:r>
            <a:r>
              <a:rPr b="0" lang="en-US" sz="1600" spc="-7" strike="noStrike" u="heavy">
                <a:solidFill>
                  <a:srgbClr val="000000"/>
                </a:solidFill>
                <a:uFill>
                  <a:solidFill>
                    <a:srgbClr val="000000"/>
                  </a:solidFill>
                </a:uFill>
                <a:latin typeface="Times New Roman"/>
              </a:rPr>
              <a:t> </a:t>
            </a:r>
            <a:r>
              <a:rPr b="0" lang="en-US" sz="1600" spc="9" strike="noStrike" u="heavy">
                <a:solidFill>
                  <a:srgbClr val="000000"/>
                </a:solidFill>
                <a:uFill>
                  <a:solidFill>
                    <a:srgbClr val="000000"/>
                  </a:solidFill>
                </a:uFill>
                <a:latin typeface="Times New Roman"/>
              </a:rPr>
              <a:t>4.3</a:t>
            </a:r>
            <a:endParaRPr b="0" lang="en-US" sz="1600" spc="-1" strike="noStrike">
              <a:latin typeface="Arial"/>
            </a:endParaRPr>
          </a:p>
          <a:p>
            <a:pPr marL="12600">
              <a:lnSpc>
                <a:spcPct val="100000"/>
              </a:lnSpc>
              <a:spcBef>
                <a:spcPts val="445"/>
              </a:spcBef>
            </a:pPr>
            <a:r>
              <a:rPr b="0" lang="en-US" sz="1600" spc="12" strike="noStrike">
                <a:solidFill>
                  <a:srgbClr val="000000"/>
                </a:solidFill>
                <a:latin typeface="Times New Roman"/>
              </a:rPr>
              <a:t>Consider a </a:t>
            </a:r>
            <a:r>
              <a:rPr b="0" lang="en-US" sz="1600" spc="9" strike="noStrike">
                <a:solidFill>
                  <a:srgbClr val="000000"/>
                </a:solidFill>
                <a:latin typeface="Times New Roman"/>
              </a:rPr>
              <a:t>project </a:t>
            </a:r>
            <a:r>
              <a:rPr b="0" lang="en-US" sz="1600" spc="12" strike="noStrike">
                <a:solidFill>
                  <a:srgbClr val="000000"/>
                </a:solidFill>
                <a:latin typeface="Times New Roman"/>
              </a:rPr>
              <a:t>with </a:t>
            </a:r>
            <a:r>
              <a:rPr b="0" lang="en-US" sz="1600" spc="9" strike="noStrike">
                <a:solidFill>
                  <a:srgbClr val="000000"/>
                </a:solidFill>
                <a:latin typeface="Times New Roman"/>
              </a:rPr>
              <a:t>the </a:t>
            </a:r>
            <a:r>
              <a:rPr b="0" lang="en-US" sz="1600" spc="12" strike="noStrike">
                <a:solidFill>
                  <a:srgbClr val="000000"/>
                </a:solidFill>
                <a:latin typeface="Times New Roman"/>
              </a:rPr>
              <a:t>following</a:t>
            </a:r>
            <a:r>
              <a:rPr b="0" lang="en-US" sz="1600" spc="-92" strike="noStrike">
                <a:solidFill>
                  <a:srgbClr val="000000"/>
                </a:solidFill>
                <a:latin typeface="Times New Roman"/>
              </a:rPr>
              <a:t> </a:t>
            </a:r>
            <a:r>
              <a:rPr b="0" lang="en-US" sz="1600" spc="9" strike="noStrike">
                <a:solidFill>
                  <a:srgbClr val="000000"/>
                </a:solidFill>
                <a:latin typeface="Times New Roman"/>
              </a:rPr>
              <a:t>parameters.</a:t>
            </a:r>
            <a:endParaRPr b="0" lang="en-US" sz="1600" spc="-1" strike="noStrike">
              <a:latin typeface="Arial"/>
            </a:endParaRPr>
          </a:p>
          <a:p>
            <a:pPr marL="619200" indent="-360000">
              <a:lnSpc>
                <a:spcPct val="100000"/>
              </a:lnSpc>
              <a:spcBef>
                <a:spcPts val="445"/>
              </a:spcBef>
              <a:buClr>
                <a:srgbClr val="000000"/>
              </a:buClr>
              <a:buFont typeface="StarSymbol"/>
              <a:buAutoNum type="romanLcParenR"/>
              <a:tabLst>
                <a:tab algn="l" pos="619200"/>
                <a:tab algn="l" pos="619920"/>
              </a:tabLst>
            </a:pPr>
            <a:r>
              <a:rPr b="0" lang="en-US" sz="1600" spc="12" strike="noStrike">
                <a:solidFill>
                  <a:srgbClr val="000000"/>
                </a:solidFill>
                <a:latin typeface="Times New Roman"/>
              </a:rPr>
              <a:t>External</a:t>
            </a:r>
            <a:r>
              <a:rPr b="0" lang="en-US" sz="1600" spc="-32" strike="noStrike">
                <a:solidFill>
                  <a:srgbClr val="000000"/>
                </a:solidFill>
                <a:latin typeface="Times New Roman"/>
              </a:rPr>
              <a:t> </a:t>
            </a:r>
            <a:r>
              <a:rPr b="0" lang="en-US" sz="1600" spc="9" strike="noStrike">
                <a:solidFill>
                  <a:srgbClr val="000000"/>
                </a:solidFill>
                <a:latin typeface="Times New Roman"/>
              </a:rPr>
              <a:t>Inputs:</a:t>
            </a:r>
            <a:endParaRPr b="0" lang="en-US" sz="1600" spc="-1" strike="noStrike">
              <a:latin typeface="Arial"/>
            </a:endParaRPr>
          </a:p>
          <a:p>
            <a:pPr lvl="1" marL="619200" indent="-216000">
              <a:lnSpc>
                <a:spcPts val="2100"/>
              </a:lnSpc>
              <a:spcBef>
                <a:spcPts val="60"/>
              </a:spcBef>
              <a:buClr>
                <a:srgbClr val="643100"/>
              </a:buClr>
              <a:buFont typeface="StarSymbol"/>
              <a:buAutoNum type="alphaLcParenR"/>
              <a:tabLst>
                <a:tab algn="l" pos="892080"/>
              </a:tabLst>
            </a:pPr>
            <a:r>
              <a:rPr b="0" lang="en-US" sz="1600" spc="12" strike="noStrike">
                <a:solidFill>
                  <a:srgbClr val="643100"/>
                </a:solidFill>
                <a:latin typeface="Times New Roman"/>
              </a:rPr>
              <a:t>10 with low </a:t>
            </a:r>
            <a:r>
              <a:rPr b="0" lang="en-US" sz="1600" spc="9" strike="noStrike">
                <a:solidFill>
                  <a:srgbClr val="643100"/>
                </a:solidFill>
                <a:latin typeface="Times New Roman"/>
              </a:rPr>
              <a:t>complexity </a:t>
            </a:r>
            <a:r>
              <a:rPr b="0" lang="en-US" sz="1600" spc="9" strike="noStrike">
                <a:solidFill>
                  <a:srgbClr val="cc6400"/>
                </a:solidFill>
                <a:latin typeface="Times New Roman"/>
              </a:rPr>
              <a:t> </a:t>
            </a:r>
            <a:r>
              <a:rPr b="0" lang="en-US" sz="1600" spc="18" strike="noStrike">
                <a:solidFill>
                  <a:srgbClr val="cc6400"/>
                </a:solidFill>
                <a:latin typeface="Times New Roman"/>
              </a:rPr>
              <a:t>(b)15 </a:t>
            </a:r>
            <a:r>
              <a:rPr b="0" lang="en-US" sz="1600" spc="12" strike="noStrike">
                <a:solidFill>
                  <a:srgbClr val="cc6400"/>
                </a:solidFill>
                <a:latin typeface="Times New Roman"/>
              </a:rPr>
              <a:t>with average</a:t>
            </a:r>
            <a:r>
              <a:rPr b="0" lang="en-US" sz="1600" spc="-66" strike="noStrike">
                <a:solidFill>
                  <a:srgbClr val="cc6400"/>
                </a:solidFill>
                <a:latin typeface="Times New Roman"/>
              </a:rPr>
              <a:t> </a:t>
            </a:r>
            <a:r>
              <a:rPr b="0" lang="en-US" sz="1600" spc="9" strike="noStrike">
                <a:solidFill>
                  <a:srgbClr val="cc6400"/>
                </a:solidFill>
                <a:latin typeface="Times New Roman"/>
              </a:rPr>
              <a:t>complexity</a:t>
            </a:r>
            <a:endParaRPr b="0" lang="en-US" sz="1600" spc="-1" strike="noStrike">
              <a:latin typeface="Arial"/>
            </a:endParaRPr>
          </a:p>
          <a:p>
            <a:pPr marL="619200">
              <a:lnSpc>
                <a:spcPct val="100000"/>
              </a:lnSpc>
              <a:spcBef>
                <a:spcPts val="190"/>
              </a:spcBef>
              <a:tabLst>
                <a:tab algn="l" pos="892080"/>
              </a:tabLst>
            </a:pPr>
            <a:r>
              <a:rPr b="0" lang="en-US" sz="1600" spc="9" strike="noStrike">
                <a:solidFill>
                  <a:srgbClr val="316400"/>
                </a:solidFill>
                <a:latin typeface="Times New Roman"/>
              </a:rPr>
              <a:t>(c) </a:t>
            </a:r>
            <a:r>
              <a:rPr b="0" lang="en-US" sz="1600" spc="12" strike="noStrike">
                <a:solidFill>
                  <a:srgbClr val="316400"/>
                </a:solidFill>
                <a:latin typeface="Times New Roman"/>
              </a:rPr>
              <a:t>17 </a:t>
            </a:r>
            <a:r>
              <a:rPr b="0" lang="en-US" sz="1600" spc="9" strike="noStrike">
                <a:solidFill>
                  <a:srgbClr val="316400"/>
                </a:solidFill>
                <a:latin typeface="Times New Roman"/>
              </a:rPr>
              <a:t>with </a:t>
            </a:r>
            <a:r>
              <a:rPr b="0" lang="en-US" sz="1600" spc="12" strike="noStrike">
                <a:solidFill>
                  <a:srgbClr val="316400"/>
                </a:solidFill>
                <a:latin typeface="Times New Roman"/>
              </a:rPr>
              <a:t>high</a:t>
            </a:r>
            <a:r>
              <a:rPr b="0" lang="en-US" sz="1600" spc="-245" strike="noStrike">
                <a:solidFill>
                  <a:srgbClr val="316400"/>
                </a:solidFill>
                <a:latin typeface="Times New Roman"/>
              </a:rPr>
              <a:t> </a:t>
            </a:r>
            <a:r>
              <a:rPr b="0" lang="en-US" sz="1600" spc="9" strike="noStrike">
                <a:solidFill>
                  <a:srgbClr val="316400"/>
                </a:solidFill>
                <a:latin typeface="Times New Roman"/>
              </a:rPr>
              <a:t>complexity</a:t>
            </a:r>
            <a:endParaRPr b="0" lang="en-US" sz="1600" spc="-1" strike="noStrike">
              <a:latin typeface="Arial"/>
            </a:endParaRPr>
          </a:p>
          <a:p>
            <a:pPr marL="619200" indent="-360000">
              <a:lnSpc>
                <a:spcPct val="100000"/>
              </a:lnSpc>
              <a:spcBef>
                <a:spcPts val="445"/>
              </a:spcBef>
              <a:buClr>
                <a:srgbClr val="000000"/>
              </a:buClr>
              <a:buFont typeface="StarSymbol"/>
              <a:buAutoNum type="romanLcParenR" startAt="2"/>
              <a:tabLst>
                <a:tab algn="l" pos="619920"/>
              </a:tabLst>
            </a:pPr>
            <a:r>
              <a:rPr b="0" lang="en-US" sz="1600" spc="12" strike="noStrike">
                <a:solidFill>
                  <a:srgbClr val="000000"/>
                </a:solidFill>
                <a:latin typeface="Times New Roman"/>
              </a:rPr>
              <a:t>External</a:t>
            </a:r>
            <a:r>
              <a:rPr b="0" lang="en-US" sz="1600" spc="-32" strike="noStrike">
                <a:solidFill>
                  <a:srgbClr val="000000"/>
                </a:solidFill>
                <a:latin typeface="Times New Roman"/>
              </a:rPr>
              <a:t> </a:t>
            </a:r>
            <a:r>
              <a:rPr b="0" lang="en-US" sz="1600" spc="9" strike="noStrike">
                <a:solidFill>
                  <a:srgbClr val="000000"/>
                </a:solidFill>
                <a:latin typeface="Times New Roman"/>
              </a:rPr>
              <a:t>Outputs:</a:t>
            </a:r>
            <a:endParaRPr b="0" lang="en-US" sz="1600" spc="-1" strike="noStrike">
              <a:latin typeface="Arial"/>
            </a:endParaRPr>
          </a:p>
          <a:p>
            <a:pPr lvl="1" marL="891720" indent="-272520">
              <a:lnSpc>
                <a:spcPct val="100000"/>
              </a:lnSpc>
              <a:spcBef>
                <a:spcPts val="85"/>
              </a:spcBef>
              <a:buClr>
                <a:srgbClr val="643100"/>
              </a:buClr>
              <a:buFont typeface="StarSymbol"/>
              <a:buAutoNum type="alphaLcParenR"/>
              <a:tabLst>
                <a:tab algn="l" pos="892080"/>
              </a:tabLst>
            </a:pPr>
            <a:r>
              <a:rPr b="0" lang="en-US" sz="1600" spc="12" strike="noStrike">
                <a:solidFill>
                  <a:srgbClr val="643100"/>
                </a:solidFill>
                <a:latin typeface="Times New Roman"/>
              </a:rPr>
              <a:t>6 with low</a:t>
            </a:r>
            <a:r>
              <a:rPr b="0" lang="en-US" sz="1600" spc="9" strike="noStrike">
                <a:solidFill>
                  <a:srgbClr val="643100"/>
                </a:solidFill>
                <a:latin typeface="Times New Roman"/>
              </a:rPr>
              <a:t> complexity</a:t>
            </a:r>
            <a:endParaRPr b="0" lang="en-US" sz="1600" spc="-1" strike="noStrike">
              <a:latin typeface="Arial"/>
            </a:endParaRPr>
          </a:p>
          <a:p>
            <a:pPr marL="619200">
              <a:lnSpc>
                <a:spcPct val="100000"/>
              </a:lnSpc>
              <a:spcBef>
                <a:spcPts val="241"/>
              </a:spcBef>
              <a:tabLst>
                <a:tab algn="l" pos="892080"/>
              </a:tabLst>
            </a:pPr>
            <a:r>
              <a:rPr b="0" lang="en-US" sz="1600" spc="18" strike="noStrike">
                <a:solidFill>
                  <a:srgbClr val="cc6400"/>
                </a:solidFill>
                <a:latin typeface="Times New Roman"/>
              </a:rPr>
              <a:t>(b)13 </a:t>
            </a:r>
            <a:r>
              <a:rPr b="0" lang="en-US" sz="1600" spc="12" strike="noStrike">
                <a:solidFill>
                  <a:srgbClr val="cc6400"/>
                </a:solidFill>
                <a:latin typeface="Times New Roman"/>
              </a:rPr>
              <a:t>with high</a:t>
            </a:r>
            <a:r>
              <a:rPr b="0" lang="en-US" sz="1600" spc="-1" strike="noStrike">
                <a:solidFill>
                  <a:srgbClr val="cc6400"/>
                </a:solidFill>
                <a:latin typeface="Times New Roman"/>
              </a:rPr>
              <a:t> </a:t>
            </a:r>
            <a:r>
              <a:rPr b="0" lang="en-US" sz="1600" spc="9" strike="noStrike">
                <a:solidFill>
                  <a:srgbClr val="cc6400"/>
                </a:solidFill>
                <a:latin typeface="Times New Roman"/>
              </a:rPr>
              <a:t>complexity</a:t>
            </a:r>
            <a:endParaRPr b="0" lang="en-US" sz="1600" spc="-1" strike="noStrike">
              <a:latin typeface="Arial"/>
            </a:endParaRPr>
          </a:p>
          <a:p>
            <a:pPr marL="619200" indent="-360000">
              <a:lnSpc>
                <a:spcPct val="100000"/>
              </a:lnSpc>
              <a:spcBef>
                <a:spcPts val="601"/>
              </a:spcBef>
              <a:buClr>
                <a:srgbClr val="000000"/>
              </a:buClr>
              <a:buFont typeface="StarSymbol"/>
              <a:buAutoNum type="romanLcParenR" startAt="3"/>
              <a:tabLst>
                <a:tab algn="l" pos="619920"/>
              </a:tabLst>
            </a:pPr>
            <a:r>
              <a:rPr b="0" lang="en-US" sz="1600" spc="12" strike="noStrike">
                <a:solidFill>
                  <a:srgbClr val="000000"/>
                </a:solidFill>
                <a:latin typeface="Times New Roman"/>
              </a:rPr>
              <a:t>External</a:t>
            </a:r>
            <a:r>
              <a:rPr b="0" lang="en-US" sz="1600" spc="-32" strike="noStrike">
                <a:solidFill>
                  <a:srgbClr val="000000"/>
                </a:solidFill>
                <a:latin typeface="Times New Roman"/>
              </a:rPr>
              <a:t> </a:t>
            </a:r>
            <a:r>
              <a:rPr b="0" lang="en-US" sz="1600" spc="9" strike="noStrike">
                <a:solidFill>
                  <a:srgbClr val="000000"/>
                </a:solidFill>
                <a:latin typeface="Times New Roman"/>
              </a:rPr>
              <a:t>Inquiries:</a:t>
            </a:r>
            <a:endParaRPr b="0" lang="en-US" sz="1600" spc="-1" strike="noStrike">
              <a:latin typeface="Arial"/>
            </a:endParaRPr>
          </a:p>
          <a:p>
            <a:pPr lvl="1" marL="893520" indent="-274320">
              <a:lnSpc>
                <a:spcPct val="100000"/>
              </a:lnSpc>
              <a:spcBef>
                <a:spcPts val="445"/>
              </a:spcBef>
              <a:buClr>
                <a:srgbClr val="316400"/>
              </a:buClr>
              <a:buFont typeface="StarSymbol"/>
              <a:buAutoNum type="alphaLcParenR"/>
              <a:tabLst>
                <a:tab algn="l" pos="894240"/>
              </a:tabLst>
            </a:pPr>
            <a:r>
              <a:rPr b="0" lang="en-US" sz="1600" spc="12" strike="noStrike">
                <a:solidFill>
                  <a:srgbClr val="316400"/>
                </a:solidFill>
                <a:latin typeface="Times New Roman"/>
              </a:rPr>
              <a:t>3 with low</a:t>
            </a:r>
            <a:r>
              <a:rPr b="0" lang="en-US" sz="1600" spc="-12" strike="noStrike">
                <a:solidFill>
                  <a:srgbClr val="316400"/>
                </a:solidFill>
                <a:latin typeface="Times New Roman"/>
              </a:rPr>
              <a:t> </a:t>
            </a:r>
            <a:r>
              <a:rPr b="0" lang="en-US" sz="1600" spc="9" strike="noStrike">
                <a:solidFill>
                  <a:srgbClr val="316400"/>
                </a:solidFill>
                <a:latin typeface="Times New Roman"/>
              </a:rPr>
              <a:t>complexity</a:t>
            </a:r>
            <a:endParaRPr b="0" lang="en-US" sz="1600" spc="-1" strike="noStrike">
              <a:latin typeface="Arial"/>
            </a:endParaRPr>
          </a:p>
          <a:p>
            <a:pPr lvl="1" marL="904320" indent="-285120">
              <a:lnSpc>
                <a:spcPct val="100000"/>
              </a:lnSpc>
              <a:spcBef>
                <a:spcPts val="249"/>
              </a:spcBef>
              <a:buClr>
                <a:srgbClr val="cc6400"/>
              </a:buClr>
              <a:buFont typeface="StarSymbol"/>
              <a:buAutoNum type="alphaLcParenR"/>
              <a:tabLst>
                <a:tab algn="l" pos="904320"/>
              </a:tabLst>
            </a:pPr>
            <a:r>
              <a:rPr b="0" lang="en-US" sz="1600" spc="12" strike="noStrike">
                <a:solidFill>
                  <a:srgbClr val="cc6400"/>
                </a:solidFill>
                <a:latin typeface="Times New Roman"/>
              </a:rPr>
              <a:t>4 </a:t>
            </a:r>
            <a:r>
              <a:rPr b="0" lang="en-US" sz="1600" spc="9" strike="noStrike">
                <a:solidFill>
                  <a:srgbClr val="cc6400"/>
                </a:solidFill>
                <a:latin typeface="Times New Roman"/>
              </a:rPr>
              <a:t>with </a:t>
            </a:r>
            <a:r>
              <a:rPr b="0" lang="en-US" sz="1600" spc="12" strike="noStrike">
                <a:solidFill>
                  <a:srgbClr val="cc6400"/>
                </a:solidFill>
                <a:latin typeface="Times New Roman"/>
              </a:rPr>
              <a:t>average</a:t>
            </a:r>
            <a:r>
              <a:rPr b="0" lang="en-US" sz="1600" spc="-55" strike="noStrike">
                <a:solidFill>
                  <a:srgbClr val="cc6400"/>
                </a:solidFill>
                <a:latin typeface="Times New Roman"/>
              </a:rPr>
              <a:t> </a:t>
            </a:r>
            <a:r>
              <a:rPr b="0" lang="en-US" sz="1600" spc="9" strike="noStrike">
                <a:solidFill>
                  <a:srgbClr val="cc6400"/>
                </a:solidFill>
                <a:latin typeface="Times New Roman"/>
              </a:rPr>
              <a:t>complexity</a:t>
            </a:r>
            <a:endParaRPr b="0" lang="en-US" sz="1600" spc="-1" strike="noStrike">
              <a:latin typeface="Arial"/>
            </a:endParaRPr>
          </a:p>
          <a:p>
            <a:pPr lvl="1" marL="893520" indent="-274320">
              <a:lnSpc>
                <a:spcPct val="100000"/>
              </a:lnSpc>
              <a:spcBef>
                <a:spcPts val="244"/>
              </a:spcBef>
              <a:buClr>
                <a:srgbClr val="643100"/>
              </a:buClr>
              <a:buFont typeface="StarSymbol"/>
              <a:buAutoNum type="alphaLcParenR"/>
              <a:tabLst>
                <a:tab algn="l" pos="894240"/>
              </a:tabLst>
            </a:pPr>
            <a:r>
              <a:rPr b="0" lang="en-US" sz="1600" spc="12" strike="noStrike">
                <a:solidFill>
                  <a:srgbClr val="643100"/>
                </a:solidFill>
                <a:latin typeface="Times New Roman"/>
              </a:rPr>
              <a:t>2 high</a:t>
            </a:r>
            <a:r>
              <a:rPr b="0" lang="en-US" sz="1600" spc="-1" strike="noStrike">
                <a:solidFill>
                  <a:srgbClr val="643100"/>
                </a:solidFill>
                <a:latin typeface="Times New Roman"/>
              </a:rPr>
              <a:t> </a:t>
            </a:r>
            <a:r>
              <a:rPr b="0" lang="en-US" sz="1600" spc="9" strike="noStrike">
                <a:solidFill>
                  <a:srgbClr val="643100"/>
                </a:solidFill>
                <a:latin typeface="Times New Roman"/>
              </a:rPr>
              <a:t>complexity</a:t>
            </a:r>
            <a:endParaRPr b="0" lang="en-US" sz="1600" spc="-1" strike="noStrike">
              <a:latin typeface="Arial"/>
            </a:endParaRPr>
          </a:p>
        </p:txBody>
      </p:sp>
      <p:sp>
        <p:nvSpPr>
          <p:cNvPr id="485" name="object 4"/>
          <p:cNvSpPr/>
          <p:nvPr/>
        </p:nvSpPr>
        <p:spPr>
          <a:xfrm>
            <a:off x="1248120" y="829080"/>
            <a:ext cx="83520" cy="277200"/>
          </a:xfrm>
          <a:prstGeom prst="rect">
            <a:avLst/>
          </a:prstGeom>
          <a:noFill/>
          <a:ln w="0">
            <a:noFill/>
          </a:ln>
        </p:spPr>
        <p:style>
          <a:lnRef idx="0"/>
          <a:fillRef idx="0"/>
          <a:effectRef idx="0"/>
          <a:fontRef idx="minor"/>
        </p:style>
        <p:txBody>
          <a:bodyPr lIns="0" rIns="0" tIns="12600" bIns="0" anchor="t">
            <a:spAutoFit/>
          </a:bodyPr>
          <a:p>
            <a:pPr marL="12600">
              <a:lnSpc>
                <a:spcPts val="1040"/>
              </a:lnSpc>
              <a:spcBef>
                <a:spcPts val="99"/>
              </a:spcBef>
            </a:pPr>
            <a:r>
              <a:rPr b="0" lang="en-US" sz="900" spc="-21" strike="noStrike">
                <a:solidFill>
                  <a:srgbClr val="888888"/>
                </a:solidFill>
                <a:latin typeface="Trebuchet MS"/>
              </a:rPr>
              <a:t>2</a:t>
            </a:r>
            <a:endParaRPr b="0" lang="en-US" sz="900" spc="-1" strike="noStrike">
              <a:latin typeface="Arial"/>
            </a:endParaRPr>
          </a:p>
          <a:p>
            <a:pPr marL="12600">
              <a:lnSpc>
                <a:spcPts val="1040"/>
              </a:lnSpc>
            </a:pPr>
            <a:r>
              <a:rPr b="0" lang="en-US" sz="900" spc="-21" strike="noStrike">
                <a:solidFill>
                  <a:srgbClr val="888888"/>
                </a:solidFill>
                <a:latin typeface="Trebuchet MS"/>
              </a:rPr>
              <a:t>7</a:t>
            </a:r>
            <a:endParaRPr b="0" lang="en-US" sz="900" spc="-1" strike="noStrike">
              <a:latin typeface="Arial"/>
            </a:endParaRPr>
          </a:p>
        </p:txBody>
      </p:sp>
      <p:sp>
        <p:nvSpPr>
          <p:cNvPr id="486" name="PlaceHolder 1"/>
          <p:cNvSpPr>
            <a:spLocks noGrp="1"/>
          </p:cNvSpPr>
          <p:nvPr>
            <p:ph type="title"/>
          </p:nvPr>
        </p:nvSpPr>
        <p:spPr>
          <a:xfrm>
            <a:off x="1066680" y="829080"/>
            <a:ext cx="7024320" cy="1142640"/>
          </a:xfrm>
          <a:prstGeom prst="rect">
            <a:avLst/>
          </a:prstGeom>
          <a:noFill/>
          <a:ln w="0">
            <a:noFill/>
          </a:ln>
        </p:spPr>
        <p:txBody>
          <a:bodyPr anchor="b">
            <a:noAutofit/>
          </a:bodyPr>
          <a:p>
            <a:pPr>
              <a:lnSpc>
                <a:spcPct val="100000"/>
              </a:lnSpc>
            </a:pPr>
            <a:r>
              <a:rPr b="1" lang="en-US" sz="4000" spc="-1" strike="noStrike">
                <a:solidFill>
                  <a:srgbClr val="94c600"/>
                </a:solidFill>
                <a:latin typeface="Century Gothic"/>
              </a:rPr>
              <a:t>Functional Point Analysis</a:t>
            </a:r>
            <a:endParaRPr b="0" lang="en-US" sz="40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object 3"/>
          <p:cNvSpPr/>
          <p:nvPr/>
        </p:nvSpPr>
        <p:spPr>
          <a:xfrm>
            <a:off x="1786320" y="2079360"/>
            <a:ext cx="6903360" cy="3307320"/>
          </a:xfrm>
          <a:prstGeom prst="rect">
            <a:avLst/>
          </a:prstGeom>
          <a:noFill/>
          <a:ln w="0">
            <a:noFill/>
          </a:ln>
        </p:spPr>
        <p:style>
          <a:lnRef idx="0"/>
          <a:fillRef idx="0"/>
          <a:effectRef idx="0"/>
          <a:fontRef idx="minor"/>
        </p:style>
        <p:txBody>
          <a:bodyPr lIns="0" rIns="0" tIns="16560" bIns="0" anchor="t">
            <a:spAutoFit/>
          </a:bodyPr>
          <a:p>
            <a:pPr marL="626760" indent="-360000">
              <a:lnSpc>
                <a:spcPct val="100000"/>
              </a:lnSpc>
              <a:spcBef>
                <a:spcPts val="130"/>
              </a:spcBef>
              <a:buClr>
                <a:srgbClr val="000000"/>
              </a:buClr>
              <a:buFont typeface="StarSymbol"/>
              <a:buAutoNum type="romanLcParenR" startAt="4"/>
              <a:tabLst>
                <a:tab algn="l" pos="627480"/>
              </a:tabLst>
            </a:pPr>
            <a:r>
              <a:rPr b="0" lang="en-US" sz="1550" spc="9" strike="noStrike">
                <a:solidFill>
                  <a:srgbClr val="000000"/>
                </a:solidFill>
                <a:latin typeface="Times New Roman"/>
              </a:rPr>
              <a:t>Internal logical</a:t>
            </a:r>
            <a:r>
              <a:rPr b="0" lang="en-US" sz="1550" spc="-72" strike="noStrike">
                <a:solidFill>
                  <a:srgbClr val="000000"/>
                </a:solidFill>
                <a:latin typeface="Times New Roman"/>
              </a:rPr>
              <a:t> </a:t>
            </a:r>
            <a:r>
              <a:rPr b="0" lang="en-US" sz="1550" spc="9" strike="noStrike">
                <a:solidFill>
                  <a:srgbClr val="000000"/>
                </a:solidFill>
                <a:latin typeface="Times New Roman"/>
              </a:rPr>
              <a:t>files:</a:t>
            </a:r>
            <a:endParaRPr b="0" lang="en-US" sz="1550" spc="-1" strike="noStrike">
              <a:latin typeface="Arial"/>
            </a:endParaRPr>
          </a:p>
          <a:p>
            <a:pPr lvl="1" marL="626760" indent="-257760">
              <a:lnSpc>
                <a:spcPct val="100000"/>
              </a:lnSpc>
              <a:spcBef>
                <a:spcPts val="85"/>
              </a:spcBef>
              <a:buClr>
                <a:srgbClr val="643100"/>
              </a:buClr>
              <a:buFont typeface="Arial"/>
              <a:buChar char="•"/>
              <a:tabLst>
                <a:tab algn="l" pos="626760"/>
                <a:tab algn="l" pos="627480"/>
              </a:tabLst>
            </a:pPr>
            <a:r>
              <a:rPr b="0" lang="en-US" sz="1550" spc="9" strike="noStrike">
                <a:solidFill>
                  <a:srgbClr val="643100"/>
                </a:solidFill>
                <a:latin typeface="Times New Roman"/>
              </a:rPr>
              <a:t>(a) </a:t>
            </a:r>
            <a:r>
              <a:rPr b="0" lang="en-US" sz="1550" spc="12" strike="noStrike">
                <a:solidFill>
                  <a:srgbClr val="643100"/>
                </a:solidFill>
                <a:latin typeface="Times New Roman"/>
              </a:rPr>
              <a:t>2 with </a:t>
            </a:r>
            <a:r>
              <a:rPr b="0" lang="en-US" sz="1550" spc="18" strike="noStrike">
                <a:solidFill>
                  <a:srgbClr val="643100"/>
                </a:solidFill>
                <a:latin typeface="Times New Roman"/>
              </a:rPr>
              <a:t>averagecomplexity </a:t>
            </a:r>
            <a:r>
              <a:rPr b="0" lang="en-US" sz="1550" spc="24" strike="noStrike">
                <a:solidFill>
                  <a:srgbClr val="316400"/>
                </a:solidFill>
                <a:latin typeface="Times New Roman"/>
              </a:rPr>
              <a:t>(b)1 </a:t>
            </a:r>
            <a:r>
              <a:rPr b="0" lang="en-US" sz="1550" spc="12" strike="noStrike">
                <a:solidFill>
                  <a:srgbClr val="316400"/>
                </a:solidFill>
                <a:latin typeface="Times New Roman"/>
              </a:rPr>
              <a:t>with</a:t>
            </a:r>
            <a:r>
              <a:rPr b="0" lang="en-US" sz="1550" spc="-52" strike="noStrike">
                <a:solidFill>
                  <a:srgbClr val="316400"/>
                </a:solidFill>
                <a:latin typeface="Times New Roman"/>
              </a:rPr>
              <a:t> </a:t>
            </a:r>
            <a:r>
              <a:rPr b="0" lang="en-US" sz="1550" spc="12" strike="noStrike">
                <a:solidFill>
                  <a:srgbClr val="316400"/>
                </a:solidFill>
                <a:latin typeface="Times New Roman"/>
              </a:rPr>
              <a:t>high</a:t>
            </a:r>
            <a:endParaRPr b="0" lang="en-US" sz="1550" spc="-1" strike="noStrike">
              <a:latin typeface="Arial"/>
            </a:endParaRPr>
          </a:p>
          <a:p>
            <a:pPr marL="626760">
              <a:lnSpc>
                <a:spcPct val="100000"/>
              </a:lnSpc>
              <a:spcBef>
                <a:spcPts val="241"/>
              </a:spcBef>
              <a:tabLst>
                <a:tab algn="l" pos="626760"/>
                <a:tab algn="l" pos="627480"/>
              </a:tabLst>
            </a:pPr>
            <a:r>
              <a:rPr b="0" lang="en-US" sz="1550" spc="9" strike="noStrike">
                <a:solidFill>
                  <a:srgbClr val="316400"/>
                </a:solidFill>
                <a:latin typeface="Times New Roman"/>
              </a:rPr>
              <a:t>complexity</a:t>
            </a:r>
            <a:endParaRPr b="0" lang="en-US" sz="1550" spc="-1" strike="noStrike">
              <a:latin typeface="Arial"/>
            </a:endParaRPr>
          </a:p>
          <a:p>
            <a:pPr marL="626760" indent="-360000">
              <a:lnSpc>
                <a:spcPct val="100000"/>
              </a:lnSpc>
              <a:spcBef>
                <a:spcPts val="601"/>
              </a:spcBef>
              <a:buClr>
                <a:srgbClr val="000000"/>
              </a:buClr>
              <a:buFont typeface="StarSymbol"/>
              <a:buAutoNum type="romanLcParenR" startAt="5"/>
              <a:tabLst>
                <a:tab algn="l" pos="627480"/>
              </a:tabLst>
            </a:pPr>
            <a:r>
              <a:rPr b="0" lang="en-US" sz="1550" spc="12" strike="noStrike">
                <a:solidFill>
                  <a:srgbClr val="000000"/>
                </a:solidFill>
                <a:latin typeface="Times New Roman"/>
              </a:rPr>
              <a:t>External </a:t>
            </a:r>
            <a:r>
              <a:rPr b="0" lang="en-US" sz="1550" spc="9" strike="noStrike">
                <a:solidFill>
                  <a:srgbClr val="000000"/>
                </a:solidFill>
                <a:latin typeface="Times New Roman"/>
              </a:rPr>
              <a:t>Interface</a:t>
            </a:r>
            <a:r>
              <a:rPr b="0" lang="en-US" sz="1550" spc="-41" strike="noStrike">
                <a:solidFill>
                  <a:srgbClr val="000000"/>
                </a:solidFill>
                <a:latin typeface="Times New Roman"/>
              </a:rPr>
              <a:t> </a:t>
            </a:r>
            <a:r>
              <a:rPr b="0" lang="en-US" sz="1550" spc="4" strike="noStrike">
                <a:solidFill>
                  <a:srgbClr val="000000"/>
                </a:solidFill>
                <a:latin typeface="Times New Roman"/>
              </a:rPr>
              <a:t>files:</a:t>
            </a:r>
            <a:endParaRPr b="0" lang="en-US" sz="1550" spc="-1" strike="noStrike">
              <a:latin typeface="Arial"/>
            </a:endParaRPr>
          </a:p>
          <a:p>
            <a:pPr lvl="1" marL="626760" indent="-257760">
              <a:lnSpc>
                <a:spcPct val="100000"/>
              </a:lnSpc>
              <a:spcBef>
                <a:spcPts val="244"/>
              </a:spcBef>
              <a:buClr>
                <a:srgbClr val="643100"/>
              </a:buClr>
              <a:buFont typeface="Arial"/>
              <a:buChar char="•"/>
              <a:tabLst>
                <a:tab algn="l" pos="626760"/>
                <a:tab algn="l" pos="627480"/>
              </a:tabLst>
            </a:pPr>
            <a:r>
              <a:rPr b="0" lang="en-US" sz="1550" spc="9" strike="noStrike">
                <a:solidFill>
                  <a:srgbClr val="643100"/>
                </a:solidFill>
                <a:latin typeface="Times New Roman"/>
              </a:rPr>
              <a:t>(a) </a:t>
            </a:r>
            <a:r>
              <a:rPr b="0" lang="en-US" sz="1550" spc="12" strike="noStrike">
                <a:solidFill>
                  <a:srgbClr val="643100"/>
                </a:solidFill>
                <a:latin typeface="Times New Roman"/>
              </a:rPr>
              <a:t>9 with low</a:t>
            </a:r>
            <a:r>
              <a:rPr b="0" lang="en-US" sz="1550" spc="-242" strike="noStrike">
                <a:solidFill>
                  <a:srgbClr val="643100"/>
                </a:solidFill>
                <a:latin typeface="Times New Roman"/>
              </a:rPr>
              <a:t> </a:t>
            </a:r>
            <a:r>
              <a:rPr b="0" lang="en-US" sz="1550" spc="9" strike="noStrike">
                <a:solidFill>
                  <a:srgbClr val="643100"/>
                </a:solidFill>
                <a:latin typeface="Times New Roman"/>
              </a:rPr>
              <a:t>complexity</a:t>
            </a:r>
            <a:endParaRPr b="0" lang="en-US" sz="1550" spc="-1" strike="noStrike">
              <a:latin typeface="Arial"/>
            </a:endParaRPr>
          </a:p>
          <a:p>
            <a:pPr marL="20160" indent="-7560">
              <a:lnSpc>
                <a:spcPct val="100000"/>
              </a:lnSpc>
              <a:spcBef>
                <a:spcPts val="156"/>
              </a:spcBef>
              <a:buClr>
                <a:srgbClr val="000000"/>
              </a:buClr>
              <a:buFont typeface="Arial"/>
              <a:buChar char="•"/>
              <a:tabLst>
                <a:tab algn="l" pos="270000"/>
                <a:tab algn="l" pos="270360"/>
              </a:tabLst>
            </a:pPr>
            <a:r>
              <a:rPr b="0" lang="en-US" sz="1550" spc="9" strike="noStrike">
                <a:solidFill>
                  <a:srgbClr val="000000"/>
                </a:solidFill>
                <a:latin typeface="Times New Roman"/>
              </a:rPr>
              <a:t>In </a:t>
            </a:r>
            <a:r>
              <a:rPr b="0" lang="en-US" sz="1550" spc="12" strike="noStrike">
                <a:solidFill>
                  <a:srgbClr val="000000"/>
                </a:solidFill>
                <a:latin typeface="Times New Roman"/>
              </a:rPr>
              <a:t>addition </a:t>
            </a:r>
            <a:r>
              <a:rPr b="0" lang="en-US" sz="1550" spc="9" strike="noStrike">
                <a:solidFill>
                  <a:srgbClr val="000000"/>
                </a:solidFill>
                <a:latin typeface="Times New Roman"/>
              </a:rPr>
              <a:t>to </a:t>
            </a:r>
            <a:r>
              <a:rPr b="0" lang="en-US" sz="1550" spc="12" strike="noStrike">
                <a:solidFill>
                  <a:srgbClr val="000000"/>
                </a:solidFill>
                <a:latin typeface="Times New Roman"/>
              </a:rPr>
              <a:t>above, </a:t>
            </a:r>
            <a:r>
              <a:rPr b="0" lang="en-US" sz="1550" spc="9" strike="noStrike">
                <a:solidFill>
                  <a:srgbClr val="000000"/>
                </a:solidFill>
                <a:latin typeface="Times New Roman"/>
              </a:rPr>
              <a:t>system</a:t>
            </a:r>
            <a:r>
              <a:rPr b="0" lang="en-US" sz="1550" spc="-46" strike="noStrike">
                <a:solidFill>
                  <a:srgbClr val="000000"/>
                </a:solidFill>
                <a:latin typeface="Times New Roman"/>
              </a:rPr>
              <a:t> </a:t>
            </a:r>
            <a:r>
              <a:rPr b="0" lang="en-US" sz="1550" spc="9" strike="noStrike">
                <a:solidFill>
                  <a:srgbClr val="000000"/>
                </a:solidFill>
                <a:latin typeface="Times New Roman"/>
              </a:rPr>
              <a:t>requires</a:t>
            </a:r>
            <a:endParaRPr b="0" lang="en-US" sz="1550" spc="-1" strike="noStrike">
              <a:latin typeface="Arial"/>
            </a:endParaRPr>
          </a:p>
          <a:p>
            <a:pPr lvl="1" marL="568800" indent="-245880">
              <a:lnSpc>
                <a:spcPct val="100000"/>
              </a:lnSpc>
              <a:spcBef>
                <a:spcPts val="445"/>
              </a:spcBef>
              <a:buClr>
                <a:srgbClr val="643100"/>
              </a:buClr>
              <a:buFont typeface="Arial"/>
              <a:buAutoNum type="romanLcPeriod"/>
              <a:tabLst>
                <a:tab algn="l" pos="568440"/>
                <a:tab algn="l" pos="568800"/>
              </a:tabLst>
            </a:pPr>
            <a:r>
              <a:rPr b="0" lang="en-US" sz="1550" spc="9" strike="noStrike">
                <a:solidFill>
                  <a:srgbClr val="643100"/>
                </a:solidFill>
                <a:latin typeface="Times New Roman"/>
              </a:rPr>
              <a:t>Significant data</a:t>
            </a:r>
            <a:r>
              <a:rPr b="0" lang="en-US" sz="1550" spc="-21" strike="noStrike">
                <a:solidFill>
                  <a:srgbClr val="643100"/>
                </a:solidFill>
                <a:latin typeface="Times New Roman"/>
              </a:rPr>
              <a:t> </a:t>
            </a:r>
            <a:r>
              <a:rPr b="0" lang="en-US" sz="1550" spc="9" strike="noStrike">
                <a:solidFill>
                  <a:srgbClr val="643100"/>
                </a:solidFill>
                <a:latin typeface="Times New Roman"/>
              </a:rPr>
              <a:t>communication</a:t>
            </a:r>
            <a:endParaRPr b="0" lang="en-US" sz="1550" spc="-1" strike="noStrike">
              <a:latin typeface="Arial"/>
            </a:endParaRPr>
          </a:p>
          <a:p>
            <a:pPr lvl="1" marL="568800" indent="-245880">
              <a:lnSpc>
                <a:spcPct val="100000"/>
              </a:lnSpc>
              <a:spcBef>
                <a:spcPts val="445"/>
              </a:spcBef>
              <a:buClr>
                <a:srgbClr val="316400"/>
              </a:buClr>
              <a:buFont typeface="Arial"/>
              <a:buAutoNum type="romanLcPeriod"/>
              <a:tabLst>
                <a:tab algn="l" pos="568800"/>
              </a:tabLst>
            </a:pPr>
            <a:r>
              <a:rPr b="0" lang="en-US" sz="1550" spc="9" strike="noStrike">
                <a:solidFill>
                  <a:srgbClr val="316400"/>
                </a:solidFill>
                <a:latin typeface="Times New Roman"/>
              </a:rPr>
              <a:t>Performance is </a:t>
            </a:r>
            <a:r>
              <a:rPr b="0" lang="en-US" sz="1550" spc="12" strike="noStrike">
                <a:solidFill>
                  <a:srgbClr val="316400"/>
                </a:solidFill>
                <a:latin typeface="Times New Roman"/>
              </a:rPr>
              <a:t>very</a:t>
            </a:r>
            <a:r>
              <a:rPr b="0" lang="en-US" sz="1550" spc="-15" strike="noStrike">
                <a:solidFill>
                  <a:srgbClr val="316400"/>
                </a:solidFill>
                <a:latin typeface="Times New Roman"/>
              </a:rPr>
              <a:t> </a:t>
            </a:r>
            <a:r>
              <a:rPr b="0" lang="en-US" sz="1550" spc="-1" strike="noStrike">
                <a:solidFill>
                  <a:srgbClr val="316400"/>
                </a:solidFill>
                <a:latin typeface="Times New Roman"/>
              </a:rPr>
              <a:t>critical</a:t>
            </a:r>
            <a:endParaRPr b="0" lang="en-US" sz="1550" spc="-1" strike="noStrike">
              <a:latin typeface="Arial"/>
            </a:endParaRPr>
          </a:p>
          <a:p>
            <a:pPr lvl="1" marL="568800" indent="-245880">
              <a:lnSpc>
                <a:spcPct val="100000"/>
              </a:lnSpc>
              <a:spcBef>
                <a:spcPts val="439"/>
              </a:spcBef>
              <a:buClr>
                <a:srgbClr val="cc6400"/>
              </a:buClr>
              <a:buFont typeface="Arial"/>
              <a:buAutoNum type="romanLcPeriod"/>
              <a:tabLst>
                <a:tab algn="l" pos="568800"/>
              </a:tabLst>
            </a:pPr>
            <a:r>
              <a:rPr b="0" lang="en-US" sz="1550" spc="12" strike="noStrike">
                <a:solidFill>
                  <a:srgbClr val="cc6400"/>
                </a:solidFill>
                <a:latin typeface="Times New Roman"/>
              </a:rPr>
              <a:t>Designed code </a:t>
            </a:r>
            <a:r>
              <a:rPr b="0" lang="en-US" sz="1550" spc="-1" strike="noStrike">
                <a:solidFill>
                  <a:srgbClr val="cc6400"/>
                </a:solidFill>
                <a:latin typeface="Times New Roman"/>
              </a:rPr>
              <a:t>may </a:t>
            </a:r>
            <a:r>
              <a:rPr b="0" lang="en-US" sz="1550" spc="12" strike="noStrike">
                <a:solidFill>
                  <a:srgbClr val="cc6400"/>
                </a:solidFill>
                <a:latin typeface="Times New Roman"/>
              </a:rPr>
              <a:t>be </a:t>
            </a:r>
            <a:r>
              <a:rPr b="0" lang="en-US" sz="1550" spc="9" strike="noStrike">
                <a:solidFill>
                  <a:srgbClr val="cc6400"/>
                </a:solidFill>
                <a:latin typeface="Times New Roman"/>
              </a:rPr>
              <a:t>moderately reusable</a:t>
            </a:r>
            <a:endParaRPr b="0" lang="en-US" sz="1550" spc="-1" strike="noStrike">
              <a:latin typeface="Arial"/>
            </a:endParaRPr>
          </a:p>
          <a:p>
            <a:pPr lvl="1" marL="568800" indent="-245880">
              <a:lnSpc>
                <a:spcPct val="100000"/>
              </a:lnSpc>
              <a:spcBef>
                <a:spcPts val="471"/>
              </a:spcBef>
              <a:buClr>
                <a:srgbClr val="313199"/>
              </a:buClr>
              <a:buFont typeface="Arial"/>
              <a:buAutoNum type="romanLcPeriod"/>
              <a:tabLst>
                <a:tab algn="l" pos="568800"/>
              </a:tabLst>
            </a:pPr>
            <a:r>
              <a:rPr b="0" lang="en-US" sz="1550" spc="9" strike="noStrike">
                <a:solidFill>
                  <a:srgbClr val="313199"/>
                </a:solidFill>
                <a:latin typeface="Times New Roman"/>
              </a:rPr>
              <a:t>System is </a:t>
            </a:r>
            <a:r>
              <a:rPr b="0" lang="en-US" sz="1550" spc="4" strike="noStrike">
                <a:solidFill>
                  <a:srgbClr val="313199"/>
                </a:solidFill>
                <a:latin typeface="Times New Roman"/>
              </a:rPr>
              <a:t>not </a:t>
            </a:r>
            <a:r>
              <a:rPr b="0" lang="en-US" sz="1550" spc="9" strike="noStrike">
                <a:solidFill>
                  <a:srgbClr val="313199"/>
                </a:solidFill>
                <a:latin typeface="Times New Roman"/>
              </a:rPr>
              <a:t>designed </a:t>
            </a:r>
            <a:r>
              <a:rPr b="0" lang="en-US" sz="1550" spc="4" strike="noStrike">
                <a:solidFill>
                  <a:srgbClr val="313199"/>
                </a:solidFill>
                <a:latin typeface="Times New Roman"/>
              </a:rPr>
              <a:t>for multiple installation </a:t>
            </a:r>
            <a:r>
              <a:rPr b="0" lang="en-US" sz="1550" spc="9" strike="noStrike">
                <a:solidFill>
                  <a:srgbClr val="313199"/>
                </a:solidFill>
                <a:latin typeface="Times New Roman"/>
              </a:rPr>
              <a:t>in </a:t>
            </a:r>
            <a:r>
              <a:rPr b="0" lang="en-US" sz="1550" spc="-1" strike="noStrike">
                <a:solidFill>
                  <a:srgbClr val="313199"/>
                </a:solidFill>
                <a:latin typeface="Times New Roman"/>
              </a:rPr>
              <a:t>different</a:t>
            </a:r>
            <a:r>
              <a:rPr b="0" lang="en-US" sz="1550" spc="-12" strike="noStrike">
                <a:solidFill>
                  <a:srgbClr val="313199"/>
                </a:solidFill>
                <a:latin typeface="Times New Roman"/>
              </a:rPr>
              <a:t> </a:t>
            </a:r>
            <a:r>
              <a:rPr b="0" lang="en-US" sz="1550" spc="9" strike="noStrike">
                <a:solidFill>
                  <a:srgbClr val="313199"/>
                </a:solidFill>
                <a:latin typeface="Times New Roman"/>
              </a:rPr>
              <a:t>organizations.</a:t>
            </a:r>
            <a:endParaRPr b="0" lang="en-US" sz="1550" spc="-1" strike="noStrike">
              <a:latin typeface="Arial"/>
            </a:endParaRPr>
          </a:p>
          <a:p>
            <a:pPr marL="20160" indent="-7560">
              <a:lnSpc>
                <a:spcPct val="102000"/>
              </a:lnSpc>
              <a:spcBef>
                <a:spcPts val="394"/>
              </a:spcBef>
              <a:buClr>
                <a:srgbClr val="000000"/>
              </a:buClr>
              <a:buFont typeface="Arial"/>
              <a:buChar char="•"/>
              <a:tabLst>
                <a:tab algn="l" pos="270000"/>
                <a:tab algn="l" pos="270360"/>
              </a:tabLst>
            </a:pPr>
            <a:r>
              <a:rPr b="0" lang="en-US" sz="1550" spc="12" strike="noStrike">
                <a:solidFill>
                  <a:srgbClr val="000000"/>
                </a:solidFill>
                <a:latin typeface="Times New Roman"/>
              </a:rPr>
              <a:t>Other </a:t>
            </a:r>
            <a:r>
              <a:rPr b="0" lang="en-US" sz="1550" spc="9" strike="noStrike">
                <a:solidFill>
                  <a:srgbClr val="000000"/>
                </a:solidFill>
                <a:latin typeface="Times New Roman"/>
              </a:rPr>
              <a:t>complexity </a:t>
            </a:r>
            <a:r>
              <a:rPr b="0" lang="en-US" sz="1550" spc="-1" strike="noStrike">
                <a:solidFill>
                  <a:srgbClr val="000000"/>
                </a:solidFill>
                <a:latin typeface="Times New Roman"/>
              </a:rPr>
              <a:t>adjustment </a:t>
            </a:r>
            <a:r>
              <a:rPr b="0" lang="en-US" sz="1550" spc="9" strike="noStrike">
                <a:solidFill>
                  <a:srgbClr val="000000"/>
                </a:solidFill>
                <a:latin typeface="Times New Roman"/>
              </a:rPr>
              <a:t>factors are treated as average. Compute the function  points for the</a:t>
            </a:r>
            <a:r>
              <a:rPr b="0" lang="en-US" sz="1550" spc="-32" strike="noStrike">
                <a:solidFill>
                  <a:srgbClr val="000000"/>
                </a:solidFill>
                <a:latin typeface="Times New Roman"/>
              </a:rPr>
              <a:t> </a:t>
            </a:r>
            <a:r>
              <a:rPr b="0" lang="en-US" sz="1550" spc="9" strike="noStrike">
                <a:solidFill>
                  <a:srgbClr val="000000"/>
                </a:solidFill>
                <a:latin typeface="Times New Roman"/>
              </a:rPr>
              <a:t>project.</a:t>
            </a:r>
            <a:endParaRPr b="0" lang="en-US" sz="1550" spc="-1" strike="noStrike">
              <a:latin typeface="Arial"/>
            </a:endParaRPr>
          </a:p>
        </p:txBody>
      </p:sp>
      <p:sp>
        <p:nvSpPr>
          <p:cNvPr id="488" name="object 4"/>
          <p:cNvSpPr/>
          <p:nvPr/>
        </p:nvSpPr>
        <p:spPr>
          <a:xfrm>
            <a:off x="1248120" y="829080"/>
            <a:ext cx="83520" cy="277200"/>
          </a:xfrm>
          <a:prstGeom prst="rect">
            <a:avLst/>
          </a:prstGeom>
          <a:noFill/>
          <a:ln w="0">
            <a:noFill/>
          </a:ln>
        </p:spPr>
        <p:style>
          <a:lnRef idx="0"/>
          <a:fillRef idx="0"/>
          <a:effectRef idx="0"/>
          <a:fontRef idx="minor"/>
        </p:style>
        <p:txBody>
          <a:bodyPr lIns="0" rIns="0" tIns="12600" bIns="0" anchor="t">
            <a:spAutoFit/>
          </a:bodyPr>
          <a:p>
            <a:pPr marL="12600">
              <a:lnSpc>
                <a:spcPts val="1040"/>
              </a:lnSpc>
              <a:spcBef>
                <a:spcPts val="99"/>
              </a:spcBef>
            </a:pPr>
            <a:r>
              <a:rPr b="0" lang="en-US" sz="900" spc="-21" strike="noStrike">
                <a:solidFill>
                  <a:srgbClr val="888888"/>
                </a:solidFill>
                <a:latin typeface="Trebuchet MS"/>
              </a:rPr>
              <a:t>2</a:t>
            </a:r>
            <a:endParaRPr b="0" lang="en-US" sz="900" spc="-1" strike="noStrike">
              <a:latin typeface="Arial"/>
            </a:endParaRPr>
          </a:p>
          <a:p>
            <a:pPr marL="12600">
              <a:lnSpc>
                <a:spcPts val="1040"/>
              </a:lnSpc>
            </a:pPr>
            <a:r>
              <a:rPr b="0" lang="en-US" sz="900" spc="-21" strike="noStrike">
                <a:solidFill>
                  <a:srgbClr val="888888"/>
                </a:solidFill>
                <a:latin typeface="Trebuchet MS"/>
              </a:rPr>
              <a:t>8</a:t>
            </a:r>
            <a:endParaRPr b="0" lang="en-US" sz="900" spc="-1" strike="noStrike">
              <a:latin typeface="Arial"/>
            </a:endParaRPr>
          </a:p>
        </p:txBody>
      </p:sp>
      <p:sp>
        <p:nvSpPr>
          <p:cNvPr id="489" name="PlaceHolder 1"/>
          <p:cNvSpPr>
            <a:spLocks noGrp="1"/>
          </p:cNvSpPr>
          <p:nvPr>
            <p:ph type="title"/>
          </p:nvPr>
        </p:nvSpPr>
        <p:spPr>
          <a:xfrm>
            <a:off x="1066680" y="829080"/>
            <a:ext cx="7024320" cy="1142640"/>
          </a:xfrm>
          <a:prstGeom prst="rect">
            <a:avLst/>
          </a:prstGeom>
          <a:noFill/>
          <a:ln w="0">
            <a:noFill/>
          </a:ln>
        </p:spPr>
        <p:txBody>
          <a:bodyPr anchor="b">
            <a:noAutofit/>
          </a:bodyPr>
          <a:p>
            <a:pPr>
              <a:lnSpc>
                <a:spcPct val="100000"/>
              </a:lnSpc>
            </a:pPr>
            <a:r>
              <a:rPr b="1" lang="en-US" sz="4000" spc="-1" strike="noStrike">
                <a:solidFill>
                  <a:srgbClr val="94c600"/>
                </a:solidFill>
                <a:latin typeface="Century Gothic"/>
              </a:rPr>
              <a:t>Functional Point Analysis</a:t>
            </a:r>
            <a:endParaRPr b="0" lang="en-US" sz="40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object 2"/>
          <p:cNvSpPr/>
          <p:nvPr/>
        </p:nvSpPr>
        <p:spPr>
          <a:xfrm>
            <a:off x="1260360" y="1600200"/>
            <a:ext cx="6622920" cy="4525920"/>
          </a:xfrm>
          <a:prstGeom prst="rect">
            <a:avLst/>
          </a:prstGeom>
          <a:blipFill rotWithShape="0">
            <a:blip r:embed="rId1"/>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object 2"/>
          <p:cNvSpPr/>
          <p:nvPr/>
        </p:nvSpPr>
        <p:spPr>
          <a:xfrm>
            <a:off x="2009520" y="1990800"/>
            <a:ext cx="192600" cy="21060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en-US" sz="1300" spc="4" strike="noStrike">
                <a:solidFill>
                  <a:srgbClr val="000000"/>
                </a:solidFill>
                <a:latin typeface="Times New Roman"/>
              </a:rPr>
              <a:t>14</a:t>
            </a:r>
            <a:endParaRPr b="0" lang="en-US" sz="1300" spc="-1" strike="noStrike">
              <a:latin typeface="Arial"/>
            </a:endParaRPr>
          </a:p>
        </p:txBody>
      </p:sp>
      <p:sp>
        <p:nvSpPr>
          <p:cNvPr id="492" name="object 3"/>
          <p:cNvSpPr/>
          <p:nvPr/>
        </p:nvSpPr>
        <p:spPr>
          <a:xfrm>
            <a:off x="1948680" y="1870200"/>
            <a:ext cx="4877640" cy="1179000"/>
          </a:xfrm>
          <a:prstGeom prst="rect">
            <a:avLst/>
          </a:prstGeom>
          <a:noFill/>
          <a:ln w="0">
            <a:noFill/>
          </a:ln>
        </p:spPr>
        <p:style>
          <a:lnRef idx="0"/>
          <a:fillRef idx="0"/>
          <a:effectRef idx="0"/>
          <a:fontRef idx="minor"/>
        </p:style>
        <p:txBody>
          <a:bodyPr lIns="0" rIns="0" tIns="138960" bIns="0" anchor="t">
            <a:spAutoFit/>
          </a:bodyPr>
          <a:p>
            <a:pPr marL="12600">
              <a:lnSpc>
                <a:spcPct val="100000"/>
              </a:lnSpc>
              <a:spcBef>
                <a:spcPts val="1094"/>
              </a:spcBef>
            </a:pPr>
            <a:r>
              <a:rPr b="0" lang="en-US" sz="5029" spc="426" strike="noStrike" baseline="-13000">
                <a:solidFill>
                  <a:srgbClr val="000000"/>
                </a:solidFill>
                <a:latin typeface="Verdana"/>
              </a:rPr>
              <a:t>∑</a:t>
            </a:r>
            <a:r>
              <a:rPr b="0" i="1" lang="en-US" sz="3379" spc="-128" strike="noStrike" baseline="-7000">
                <a:solidFill>
                  <a:srgbClr val="000000"/>
                </a:solidFill>
                <a:latin typeface="Times New Roman"/>
              </a:rPr>
              <a:t>F</a:t>
            </a:r>
            <a:r>
              <a:rPr b="0" i="1" lang="en-US" sz="1950" spc="-7" strike="noStrike" baseline="-34000">
                <a:solidFill>
                  <a:srgbClr val="000000"/>
                </a:solidFill>
                <a:latin typeface="Times New Roman"/>
              </a:rPr>
              <a:t>i</a:t>
            </a:r>
            <a:r>
              <a:rPr b="0" i="1" lang="en-US" sz="1950" spc="-1" strike="noStrike" baseline="-34000">
                <a:solidFill>
                  <a:srgbClr val="000000"/>
                </a:solidFill>
                <a:latin typeface="Times New Roman"/>
              </a:rPr>
              <a:t> </a:t>
            </a:r>
            <a:r>
              <a:rPr b="0" i="1" lang="en-US" sz="1950" spc="154" strike="noStrike" baseline="-34000">
                <a:solidFill>
                  <a:srgbClr val="000000"/>
                </a:solidFill>
                <a:latin typeface="Times New Roman"/>
              </a:rPr>
              <a:t> </a:t>
            </a:r>
            <a:r>
              <a:rPr b="0" lang="en-US" sz="3379" spc="-1" strike="noStrike" baseline="-2000">
                <a:solidFill>
                  <a:srgbClr val="000000"/>
                </a:solidFill>
                <a:latin typeface="Symbol"/>
              </a:rPr>
              <a:t></a:t>
            </a:r>
            <a:r>
              <a:rPr b="0" lang="en-US" sz="3379" spc="-347" strike="noStrike" baseline="-2000">
                <a:solidFill>
                  <a:srgbClr val="000000"/>
                </a:solidFill>
                <a:latin typeface="Times New Roman"/>
              </a:rPr>
              <a:t> </a:t>
            </a:r>
            <a:r>
              <a:rPr b="0" lang="en-US" sz="1950" spc="12" strike="noStrike">
                <a:solidFill>
                  <a:srgbClr val="000000"/>
                </a:solidFill>
                <a:latin typeface="Times New Roman"/>
              </a:rPr>
              <a:t>3+4+</a:t>
            </a:r>
            <a:r>
              <a:rPr b="0" lang="en-US" sz="1950" spc="18" strike="noStrike">
                <a:solidFill>
                  <a:srgbClr val="000000"/>
                </a:solidFill>
                <a:latin typeface="Times New Roman"/>
              </a:rPr>
              <a:t>3</a:t>
            </a:r>
            <a:r>
              <a:rPr b="0" lang="en-US" sz="1950" spc="12" strike="noStrike">
                <a:solidFill>
                  <a:srgbClr val="000000"/>
                </a:solidFill>
                <a:latin typeface="Times New Roman"/>
              </a:rPr>
              <a:t>+5+</a:t>
            </a:r>
            <a:r>
              <a:rPr b="0" lang="en-US" sz="1950" spc="18" strike="noStrike">
                <a:solidFill>
                  <a:srgbClr val="000000"/>
                </a:solidFill>
                <a:latin typeface="Times New Roman"/>
              </a:rPr>
              <a:t>3</a:t>
            </a:r>
            <a:r>
              <a:rPr b="0" lang="en-US" sz="1950" spc="12" strike="noStrike">
                <a:solidFill>
                  <a:srgbClr val="000000"/>
                </a:solidFill>
                <a:latin typeface="Times New Roman"/>
              </a:rPr>
              <a:t>+3+</a:t>
            </a:r>
            <a:r>
              <a:rPr b="0" lang="en-US" sz="1950" spc="18" strike="noStrike">
                <a:solidFill>
                  <a:srgbClr val="000000"/>
                </a:solidFill>
                <a:latin typeface="Times New Roman"/>
              </a:rPr>
              <a:t>3</a:t>
            </a:r>
            <a:r>
              <a:rPr b="0" lang="en-US" sz="1950" spc="12" strike="noStrike">
                <a:solidFill>
                  <a:srgbClr val="000000"/>
                </a:solidFill>
                <a:latin typeface="Times New Roman"/>
              </a:rPr>
              <a:t>+</a:t>
            </a:r>
            <a:r>
              <a:rPr b="0" lang="en-US" sz="1950" spc="4" strike="noStrike">
                <a:solidFill>
                  <a:srgbClr val="000000"/>
                </a:solidFill>
                <a:latin typeface="Times New Roman"/>
              </a:rPr>
              <a:t>3</a:t>
            </a:r>
            <a:r>
              <a:rPr b="0" lang="en-US" sz="1950" spc="12" strike="noStrike">
                <a:solidFill>
                  <a:srgbClr val="000000"/>
                </a:solidFill>
                <a:latin typeface="Times New Roman"/>
              </a:rPr>
              <a:t>+3+3+2+3+0+3=41</a:t>
            </a:r>
            <a:endParaRPr b="0" lang="en-US" sz="1950" spc="-1" strike="noStrike">
              <a:latin typeface="Arial"/>
            </a:endParaRPr>
          </a:p>
          <a:p>
            <a:pPr marL="57240">
              <a:lnSpc>
                <a:spcPct val="100000"/>
              </a:lnSpc>
              <a:spcBef>
                <a:spcPts val="374"/>
              </a:spcBef>
            </a:pPr>
            <a:r>
              <a:rPr b="0" i="1" lang="en-US" sz="1300" spc="9" strike="noStrike">
                <a:solidFill>
                  <a:srgbClr val="000000"/>
                </a:solidFill>
                <a:latin typeface="Times New Roman"/>
              </a:rPr>
              <a:t>i</a:t>
            </a:r>
            <a:r>
              <a:rPr b="0" lang="en-US" sz="1300" spc="9" strike="noStrike">
                <a:solidFill>
                  <a:srgbClr val="000000"/>
                </a:solidFill>
                <a:latin typeface="Symbol"/>
              </a:rPr>
              <a:t></a:t>
            </a:r>
            <a:r>
              <a:rPr b="0" lang="en-US" sz="1300" spc="9" strike="noStrike">
                <a:solidFill>
                  <a:srgbClr val="000000"/>
                </a:solidFill>
                <a:latin typeface="Times New Roman"/>
              </a:rPr>
              <a:t>1</a:t>
            </a:r>
            <a:endParaRPr b="0" lang="en-US" sz="1300" spc="-1" strike="noStrike">
              <a:latin typeface="Arial"/>
            </a:endParaRPr>
          </a:p>
        </p:txBody>
      </p:sp>
      <p:sp>
        <p:nvSpPr>
          <p:cNvPr id="493" name="object 4"/>
          <p:cNvSpPr/>
          <p:nvPr/>
        </p:nvSpPr>
        <p:spPr>
          <a:xfrm>
            <a:off x="1866960" y="2737080"/>
            <a:ext cx="2604240" cy="2595600"/>
          </a:xfrm>
          <a:prstGeom prst="rect">
            <a:avLst/>
          </a:prstGeom>
          <a:noFill/>
          <a:ln w="0">
            <a:noFill/>
          </a:ln>
        </p:spPr>
        <p:style>
          <a:lnRef idx="0"/>
          <a:fillRef idx="0"/>
          <a:effectRef idx="0"/>
          <a:fontRef idx="minor"/>
        </p:style>
        <p:txBody>
          <a:bodyPr lIns="0" rIns="0" tIns="64080" bIns="0" anchor="t">
            <a:spAutoFit/>
          </a:bodyPr>
          <a:p>
            <a:pPr marL="12600">
              <a:lnSpc>
                <a:spcPct val="100000"/>
              </a:lnSpc>
              <a:spcBef>
                <a:spcPts val="505"/>
              </a:spcBef>
              <a:tabLst>
                <a:tab algn="l" pos="619200"/>
              </a:tabLst>
            </a:pPr>
            <a:r>
              <a:rPr b="0" lang="en-US" sz="1850" spc="-12" strike="noStrike">
                <a:solidFill>
                  <a:srgbClr val="000000"/>
                </a:solidFill>
                <a:latin typeface="Times New Roman"/>
              </a:rPr>
              <a:t>CAF</a:t>
            </a:r>
            <a:r>
              <a:rPr b="0" lang="en-US" sz="1850" spc="-12" strike="noStrike">
                <a:solidFill>
                  <a:srgbClr val="000000"/>
                </a:solidFill>
                <a:latin typeface="Times New Roman"/>
              </a:rPr>
              <a:t>	</a:t>
            </a:r>
            <a:r>
              <a:rPr b="0" lang="en-US" sz="1850" spc="-7" strike="noStrike">
                <a:solidFill>
                  <a:srgbClr val="000000"/>
                </a:solidFill>
                <a:latin typeface="Times New Roman"/>
              </a:rPr>
              <a:t>= (0.65 + 0.01 x</a:t>
            </a:r>
            <a:r>
              <a:rPr b="0" lang="en-US" sz="1850" spc="-80" strike="noStrike">
                <a:solidFill>
                  <a:srgbClr val="000000"/>
                </a:solidFill>
                <a:latin typeface="Times New Roman"/>
              </a:rPr>
              <a:t> </a:t>
            </a:r>
            <a:r>
              <a:rPr b="0" lang="en-US" sz="1850" spc="-7" strike="noStrike">
                <a:solidFill>
                  <a:srgbClr val="000000"/>
                </a:solidFill>
                <a:latin typeface="Arial"/>
              </a:rPr>
              <a:t>Σ</a:t>
            </a:r>
            <a:r>
              <a:rPr b="0" lang="en-US" sz="1850" spc="-7" strike="noStrike">
                <a:solidFill>
                  <a:srgbClr val="000000"/>
                </a:solidFill>
                <a:latin typeface="Times New Roman"/>
              </a:rPr>
              <a:t>F</a:t>
            </a:r>
            <a:r>
              <a:rPr b="0" lang="en-US" sz="2100" spc="-7" strike="noStrike" baseline="-15000">
                <a:solidFill>
                  <a:srgbClr val="000000"/>
                </a:solidFill>
                <a:latin typeface="Times New Roman"/>
              </a:rPr>
              <a:t>i</a:t>
            </a:r>
            <a:r>
              <a:rPr b="0" lang="en-US" sz="1850" spc="-7" strike="noStrike">
                <a:solidFill>
                  <a:srgbClr val="000000"/>
                </a:solidFill>
                <a:latin typeface="Times New Roman"/>
              </a:rPr>
              <a:t>)</a:t>
            </a:r>
            <a:endParaRPr b="0" lang="en-US" sz="1850" spc="-1" strike="noStrike">
              <a:latin typeface="Arial"/>
            </a:endParaRPr>
          </a:p>
          <a:p>
            <a:pPr marL="619200">
              <a:lnSpc>
                <a:spcPct val="100000"/>
              </a:lnSpc>
              <a:spcBef>
                <a:spcPts val="408"/>
              </a:spcBef>
              <a:tabLst>
                <a:tab algn="l" pos="619200"/>
              </a:tabLst>
            </a:pPr>
            <a:r>
              <a:rPr b="0" lang="en-US" sz="1850" spc="-7" strike="noStrike">
                <a:solidFill>
                  <a:srgbClr val="000000"/>
                </a:solidFill>
                <a:latin typeface="Times New Roman"/>
              </a:rPr>
              <a:t>= (0.65 + 0.01 x</a:t>
            </a:r>
            <a:r>
              <a:rPr b="0" lang="en-US" sz="1850" spc="-86" strike="noStrike">
                <a:solidFill>
                  <a:srgbClr val="000000"/>
                </a:solidFill>
                <a:latin typeface="Times New Roman"/>
              </a:rPr>
              <a:t> </a:t>
            </a:r>
            <a:r>
              <a:rPr b="0" lang="en-US" sz="1850" spc="-7" strike="noStrike">
                <a:solidFill>
                  <a:srgbClr val="000000"/>
                </a:solidFill>
                <a:latin typeface="Times New Roman"/>
              </a:rPr>
              <a:t>41)</a:t>
            </a:r>
            <a:endParaRPr b="0" lang="en-US" sz="1850" spc="-1" strike="noStrike">
              <a:latin typeface="Arial"/>
            </a:endParaRPr>
          </a:p>
          <a:p>
            <a:pPr marL="619200">
              <a:lnSpc>
                <a:spcPct val="100000"/>
              </a:lnSpc>
              <a:spcBef>
                <a:spcPts val="394"/>
              </a:spcBef>
              <a:tabLst>
                <a:tab algn="l" pos="619200"/>
              </a:tabLst>
            </a:pPr>
            <a:r>
              <a:rPr b="0" lang="en-US" sz="1850" spc="-7" strike="noStrike">
                <a:solidFill>
                  <a:srgbClr val="000000"/>
                </a:solidFill>
                <a:latin typeface="Times New Roman"/>
              </a:rPr>
              <a:t>=</a:t>
            </a:r>
            <a:r>
              <a:rPr b="0" lang="en-US" sz="1850" spc="-12" strike="noStrike">
                <a:solidFill>
                  <a:srgbClr val="000000"/>
                </a:solidFill>
                <a:latin typeface="Times New Roman"/>
              </a:rPr>
              <a:t> </a:t>
            </a:r>
            <a:r>
              <a:rPr b="0" lang="en-US" sz="1850" spc="-7" strike="noStrike">
                <a:solidFill>
                  <a:srgbClr val="000000"/>
                </a:solidFill>
                <a:latin typeface="Times New Roman"/>
              </a:rPr>
              <a:t>1.06</a:t>
            </a:r>
            <a:endParaRPr b="0" lang="en-US" sz="1850" spc="-1" strike="noStrike">
              <a:latin typeface="Arial"/>
            </a:endParaRPr>
          </a:p>
          <a:p>
            <a:pPr marL="12600">
              <a:lnSpc>
                <a:spcPct val="100000"/>
              </a:lnSpc>
              <a:spcBef>
                <a:spcPts val="505"/>
              </a:spcBef>
              <a:tabLst>
                <a:tab algn="l" pos="619200"/>
              </a:tabLst>
            </a:pPr>
            <a:r>
              <a:rPr b="0" lang="en-US" sz="1850" spc="-7" strike="noStrike">
                <a:solidFill>
                  <a:srgbClr val="000000"/>
                </a:solidFill>
                <a:latin typeface="Times New Roman"/>
              </a:rPr>
              <a:t>FP</a:t>
            </a:r>
            <a:r>
              <a:rPr b="0" lang="en-US" sz="1850" spc="-7" strike="noStrike">
                <a:solidFill>
                  <a:srgbClr val="000000"/>
                </a:solidFill>
                <a:latin typeface="Times New Roman"/>
              </a:rPr>
              <a:t>	</a:t>
            </a:r>
            <a:r>
              <a:rPr b="0" lang="en-US" sz="1850" spc="-7" strike="noStrike">
                <a:solidFill>
                  <a:srgbClr val="000000"/>
                </a:solidFill>
                <a:latin typeface="Times New Roman"/>
              </a:rPr>
              <a:t>= UFP x</a:t>
            </a:r>
            <a:r>
              <a:rPr b="0" lang="en-US" sz="1850" spc="-97" strike="noStrike">
                <a:solidFill>
                  <a:srgbClr val="000000"/>
                </a:solidFill>
                <a:latin typeface="Times New Roman"/>
              </a:rPr>
              <a:t> </a:t>
            </a:r>
            <a:r>
              <a:rPr b="0" lang="en-US" sz="1850" spc="-7" strike="noStrike">
                <a:solidFill>
                  <a:srgbClr val="000000"/>
                </a:solidFill>
                <a:latin typeface="Times New Roman"/>
              </a:rPr>
              <a:t>CAF</a:t>
            </a:r>
            <a:endParaRPr b="0" lang="en-US" sz="1850" spc="-1" strike="noStrike">
              <a:latin typeface="Arial"/>
            </a:endParaRPr>
          </a:p>
          <a:p>
            <a:pPr marL="619200">
              <a:lnSpc>
                <a:spcPct val="100000"/>
              </a:lnSpc>
              <a:spcBef>
                <a:spcPts val="408"/>
              </a:spcBef>
              <a:tabLst>
                <a:tab algn="l" pos="619200"/>
              </a:tabLst>
            </a:pPr>
            <a:r>
              <a:rPr b="0" lang="en-US" sz="1850" spc="-7" strike="noStrike">
                <a:solidFill>
                  <a:srgbClr val="000000"/>
                </a:solidFill>
                <a:latin typeface="Times New Roman"/>
              </a:rPr>
              <a:t>= 424 x</a:t>
            </a:r>
            <a:r>
              <a:rPr b="0" lang="en-US" sz="1850" spc="-21" strike="noStrike">
                <a:solidFill>
                  <a:srgbClr val="000000"/>
                </a:solidFill>
                <a:latin typeface="Times New Roman"/>
              </a:rPr>
              <a:t> </a:t>
            </a:r>
            <a:r>
              <a:rPr b="0" lang="en-US" sz="1850" spc="-7" strike="noStrike">
                <a:solidFill>
                  <a:srgbClr val="000000"/>
                </a:solidFill>
                <a:latin typeface="Times New Roman"/>
              </a:rPr>
              <a:t>1.06</a:t>
            </a:r>
            <a:endParaRPr b="0" lang="en-US" sz="1850" spc="-1" strike="noStrike">
              <a:latin typeface="Arial"/>
            </a:endParaRPr>
          </a:p>
          <a:p>
            <a:pPr marL="619200">
              <a:lnSpc>
                <a:spcPct val="100000"/>
              </a:lnSpc>
              <a:spcBef>
                <a:spcPts val="505"/>
              </a:spcBef>
              <a:tabLst>
                <a:tab algn="l" pos="619200"/>
              </a:tabLst>
            </a:pPr>
            <a:r>
              <a:rPr b="0" lang="en-US" sz="1850" spc="-7" strike="noStrike">
                <a:solidFill>
                  <a:srgbClr val="000000"/>
                </a:solidFill>
                <a:latin typeface="Times New Roman"/>
              </a:rPr>
              <a:t>=</a:t>
            </a:r>
            <a:r>
              <a:rPr b="0" lang="en-US" sz="1850" spc="-12" strike="noStrike">
                <a:solidFill>
                  <a:srgbClr val="000000"/>
                </a:solidFill>
                <a:latin typeface="Times New Roman"/>
              </a:rPr>
              <a:t> </a:t>
            </a:r>
            <a:r>
              <a:rPr b="0" lang="en-US" sz="1850" spc="-7" strike="noStrike">
                <a:solidFill>
                  <a:srgbClr val="000000"/>
                </a:solidFill>
                <a:latin typeface="Times New Roman"/>
              </a:rPr>
              <a:t>449.44</a:t>
            </a:r>
            <a:endParaRPr b="0" lang="en-US" sz="1850" spc="-1" strike="noStrike">
              <a:latin typeface="Arial"/>
            </a:endParaRPr>
          </a:p>
          <a:p>
            <a:pPr marL="63000">
              <a:lnSpc>
                <a:spcPct val="100000"/>
              </a:lnSpc>
              <a:spcBef>
                <a:spcPts val="1624"/>
              </a:spcBef>
              <a:tabLst>
                <a:tab algn="l" pos="1227600"/>
              </a:tabLst>
            </a:pPr>
            <a:r>
              <a:rPr b="0" lang="en-US" sz="1950" spc="12" strike="noStrike">
                <a:solidFill>
                  <a:srgbClr val="000000"/>
                </a:solidFill>
                <a:latin typeface="Times New Roman"/>
              </a:rPr>
              <a:t>Hence</a:t>
            </a:r>
            <a:r>
              <a:rPr b="0" lang="en-US" sz="1950" spc="12" strike="noStrike">
                <a:solidFill>
                  <a:srgbClr val="000000"/>
                </a:solidFill>
                <a:latin typeface="Times New Roman"/>
              </a:rPr>
              <a:t>	</a:t>
            </a:r>
            <a:r>
              <a:rPr b="0" lang="en-US" sz="1950" spc="12" strike="noStrike">
                <a:solidFill>
                  <a:srgbClr val="000000"/>
                </a:solidFill>
                <a:latin typeface="Times New Roman"/>
              </a:rPr>
              <a:t>FP =</a:t>
            </a:r>
            <a:r>
              <a:rPr b="0" lang="en-US" sz="1950" spc="-111" strike="noStrike">
                <a:solidFill>
                  <a:srgbClr val="000000"/>
                </a:solidFill>
                <a:latin typeface="Times New Roman"/>
              </a:rPr>
              <a:t> </a:t>
            </a:r>
            <a:r>
              <a:rPr b="0" lang="en-US" sz="1950" spc="18" strike="noStrike">
                <a:solidFill>
                  <a:srgbClr val="000000"/>
                </a:solidFill>
                <a:latin typeface="Times New Roman"/>
              </a:rPr>
              <a:t>449</a:t>
            </a:r>
            <a:endParaRPr b="0" lang="en-US" sz="1950" spc="-1" strike="noStrike">
              <a:latin typeface="Arial"/>
            </a:endParaRPr>
          </a:p>
        </p:txBody>
      </p:sp>
      <p:sp>
        <p:nvSpPr>
          <p:cNvPr id="494" name="object 6"/>
          <p:cNvSpPr/>
          <p:nvPr/>
        </p:nvSpPr>
        <p:spPr>
          <a:xfrm>
            <a:off x="1248120" y="829080"/>
            <a:ext cx="83520" cy="277200"/>
          </a:xfrm>
          <a:prstGeom prst="rect">
            <a:avLst/>
          </a:prstGeom>
          <a:noFill/>
          <a:ln w="0">
            <a:noFill/>
          </a:ln>
        </p:spPr>
        <p:style>
          <a:lnRef idx="0"/>
          <a:fillRef idx="0"/>
          <a:effectRef idx="0"/>
          <a:fontRef idx="minor"/>
        </p:style>
        <p:txBody>
          <a:bodyPr lIns="0" rIns="0" tIns="12600" bIns="0" anchor="t">
            <a:spAutoFit/>
          </a:bodyPr>
          <a:p>
            <a:pPr marL="12600">
              <a:lnSpc>
                <a:spcPts val="1040"/>
              </a:lnSpc>
              <a:spcBef>
                <a:spcPts val="99"/>
              </a:spcBef>
            </a:pPr>
            <a:r>
              <a:rPr b="0" lang="en-US" sz="900" spc="-21" strike="noStrike">
                <a:solidFill>
                  <a:srgbClr val="888888"/>
                </a:solidFill>
                <a:latin typeface="Trebuchet MS"/>
              </a:rPr>
              <a:t>3</a:t>
            </a:r>
            <a:endParaRPr b="0" lang="en-US" sz="900" spc="-1" strike="noStrike">
              <a:latin typeface="Arial"/>
            </a:endParaRPr>
          </a:p>
          <a:p>
            <a:pPr marL="12600">
              <a:lnSpc>
                <a:spcPts val="1040"/>
              </a:lnSpc>
            </a:pPr>
            <a:r>
              <a:rPr b="0" lang="en-US" sz="900" spc="-21" strike="noStrike">
                <a:solidFill>
                  <a:srgbClr val="888888"/>
                </a:solidFill>
                <a:latin typeface="Trebuchet MS"/>
              </a:rPr>
              <a:t>0</a:t>
            </a:r>
            <a:endParaRPr b="0" lang="en-US" sz="900" spc="-1" strike="noStrike">
              <a:latin typeface="Arial"/>
            </a:endParaRPr>
          </a:p>
        </p:txBody>
      </p:sp>
      <p:sp>
        <p:nvSpPr>
          <p:cNvPr id="495" name="PlaceHolder 1"/>
          <p:cNvSpPr>
            <a:spLocks noGrp="1"/>
          </p:cNvSpPr>
          <p:nvPr>
            <p:ph type="title"/>
          </p:nvPr>
        </p:nvSpPr>
        <p:spPr>
          <a:xfrm>
            <a:off x="1066680" y="829080"/>
            <a:ext cx="7024320" cy="1142640"/>
          </a:xfrm>
          <a:prstGeom prst="rect">
            <a:avLst/>
          </a:prstGeom>
          <a:noFill/>
          <a:ln w="0">
            <a:noFill/>
          </a:ln>
        </p:spPr>
        <p:txBody>
          <a:bodyPr anchor="b">
            <a:noAutofit/>
          </a:bodyPr>
          <a:p>
            <a:pPr>
              <a:lnSpc>
                <a:spcPct val="100000"/>
              </a:lnSpc>
            </a:pPr>
            <a:r>
              <a:rPr b="1" lang="en-US" sz="4000" spc="-1" strike="noStrike">
                <a:solidFill>
                  <a:srgbClr val="94c600"/>
                </a:solidFill>
                <a:latin typeface="Century Gothic"/>
              </a:rPr>
              <a:t>Functional Point Analysis</a:t>
            </a:r>
            <a:endParaRPr b="0" lang="en-US" sz="40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1043640" y="1066680"/>
            <a:ext cx="7024320" cy="1142640"/>
          </a:xfrm>
          <a:prstGeom prst="rect">
            <a:avLst/>
          </a:prstGeom>
          <a:noFill/>
          <a:ln w="0">
            <a:noFill/>
          </a:ln>
        </p:spPr>
        <p:txBody>
          <a:bodyPr anchor="b">
            <a:normAutofit fontScale="86000"/>
          </a:bodyPr>
          <a:p>
            <a:pPr>
              <a:lnSpc>
                <a:spcPct val="100000"/>
              </a:lnSpc>
            </a:pPr>
            <a:r>
              <a:rPr b="1" lang="en-US" sz="4000" spc="-1" strike="noStrike">
                <a:solidFill>
                  <a:srgbClr val="94c600"/>
                </a:solidFill>
                <a:latin typeface="Century Gothic"/>
              </a:rPr>
              <a:t>Measuri</a:t>
            </a:r>
            <a:r>
              <a:rPr b="1" lang="en-US" sz="4000" spc="-1" strike="noStrike">
                <a:solidFill>
                  <a:srgbClr val="94c600"/>
                </a:solidFill>
                <a:latin typeface="Century Gothic"/>
              </a:rPr>
              <a:t>ng Effort </a:t>
            </a:r>
            <a:r>
              <a:rPr b="1" lang="en-US" sz="4000" spc="-1" strike="noStrike">
                <a:solidFill>
                  <a:srgbClr val="94c600"/>
                </a:solidFill>
                <a:latin typeface="Century Gothic"/>
              </a:rPr>
              <a:t>for a </a:t>
            </a:r>
            <a:r>
              <a:rPr b="1" lang="en-US" sz="4000" spc="-1" strike="noStrike">
                <a:solidFill>
                  <a:srgbClr val="94c600"/>
                </a:solidFill>
                <a:latin typeface="Century Gothic"/>
              </a:rPr>
              <a:t>Project</a:t>
            </a:r>
            <a:endParaRPr b="0" lang="en-US" sz="4000" spc="-1" strike="noStrike">
              <a:solidFill>
                <a:srgbClr val="000000"/>
              </a:solidFill>
              <a:latin typeface="Century Gothic"/>
            </a:endParaRPr>
          </a:p>
        </p:txBody>
      </p:sp>
      <p:sp>
        <p:nvSpPr>
          <p:cNvPr id="381" name="PlaceHolder 2"/>
          <p:cNvSpPr>
            <a:spLocks noGrp="1"/>
          </p:cNvSpPr>
          <p:nvPr>
            <p:ph/>
          </p:nvPr>
        </p:nvSpPr>
        <p:spPr>
          <a:xfrm>
            <a:off x="1043640" y="2323800"/>
            <a:ext cx="6777000" cy="3508560"/>
          </a:xfrm>
          <a:prstGeom prst="rect">
            <a:avLst/>
          </a:prstGeom>
          <a:noFill/>
          <a:ln w="0">
            <a:noFill/>
          </a:ln>
        </p:spPr>
        <p:txBody>
          <a:bodyPr anchor="t">
            <a:noAutofit/>
          </a:bodyPr>
          <a:p>
            <a:pPr marL="343080" indent="-274320">
              <a:lnSpc>
                <a:spcPct val="100000"/>
              </a:lnSpc>
              <a:spcBef>
                <a:spcPts val="479"/>
              </a:spcBef>
              <a:buClr>
                <a:srgbClr val="94c600"/>
              </a:buClr>
              <a:buSzPct val="76000"/>
              <a:buFont typeface="Wingdings 2" charset="2"/>
              <a:buChar char=""/>
            </a:pPr>
            <a:r>
              <a:rPr b="0" lang="en-US" sz="2400" spc="-1" strike="noStrike">
                <a:solidFill>
                  <a:srgbClr val="3e3d2d"/>
                </a:solidFill>
                <a:latin typeface="Century Gothic"/>
              </a:rPr>
              <a:t>There are many techniques that you can use to accurately estimate effort, such as:</a:t>
            </a:r>
            <a:endParaRPr b="0" lang="en-US" sz="2400" spc="-1" strike="noStrike">
              <a:solidFill>
                <a:srgbClr val="3e3d2d"/>
              </a:solidFill>
              <a:latin typeface="Century Gothic"/>
            </a:endParaRPr>
          </a:p>
          <a:p>
            <a:pPr marL="343080" indent="-274320">
              <a:lnSpc>
                <a:spcPct val="100000"/>
              </a:lnSpc>
              <a:spcBef>
                <a:spcPts val="479"/>
              </a:spcBef>
              <a:buClr>
                <a:srgbClr val="94c600"/>
              </a:buClr>
              <a:buSzPct val="76000"/>
              <a:buFont typeface="Wingdings 2" charset="2"/>
              <a:buChar char=""/>
            </a:pPr>
            <a:r>
              <a:rPr b="1" lang="en-US" sz="2400" spc="-1" strike="noStrike">
                <a:solidFill>
                  <a:srgbClr val="3e3d2d"/>
                </a:solidFill>
                <a:latin typeface="Century Gothic"/>
              </a:rPr>
              <a:t>a) Source lines of Code (SLOC)</a:t>
            </a:r>
            <a:endParaRPr b="0" lang="en-US" sz="2400" spc="-1" strike="noStrike">
              <a:solidFill>
                <a:srgbClr val="3e3d2d"/>
              </a:solidFill>
              <a:latin typeface="Century Gothic"/>
            </a:endParaRPr>
          </a:p>
          <a:p>
            <a:pPr marL="343080" indent="-274320">
              <a:lnSpc>
                <a:spcPct val="100000"/>
              </a:lnSpc>
              <a:spcBef>
                <a:spcPts val="479"/>
              </a:spcBef>
              <a:buClr>
                <a:srgbClr val="94c600"/>
              </a:buClr>
              <a:buSzPct val="76000"/>
              <a:buFont typeface="Wingdings 2" charset="2"/>
              <a:buChar char=""/>
            </a:pPr>
            <a:r>
              <a:rPr b="1" lang="en-US" sz="2400" spc="-1" strike="noStrike">
                <a:solidFill>
                  <a:srgbClr val="3e3d2d"/>
                </a:solidFill>
                <a:latin typeface="Century Gothic"/>
              </a:rPr>
              <a:t>b) Function Point (FP)</a:t>
            </a:r>
            <a:endParaRPr b="0" lang="en-US" sz="2400" spc="-1" strike="noStrike">
              <a:solidFill>
                <a:srgbClr val="3e3d2d"/>
              </a:solidFill>
              <a:latin typeface="Century Gothic"/>
            </a:endParaRPr>
          </a:p>
          <a:p>
            <a:pPr marL="343080" indent="-274320">
              <a:lnSpc>
                <a:spcPct val="100000"/>
              </a:lnSpc>
              <a:spcBef>
                <a:spcPts val="479"/>
              </a:spcBef>
              <a:buClr>
                <a:srgbClr val="94c600"/>
              </a:buClr>
              <a:buSzPct val="76000"/>
              <a:buFont typeface="Wingdings 2" charset="2"/>
              <a:buChar char=""/>
            </a:pPr>
            <a:r>
              <a:rPr b="0" lang="en-US" sz="2400" spc="-1" strike="noStrike">
                <a:solidFill>
                  <a:srgbClr val="3e3d2d"/>
                </a:solidFill>
                <a:latin typeface="Century Gothic"/>
              </a:rPr>
              <a:t>c) Constructive Cost Model (COCOMO)</a:t>
            </a:r>
            <a:endParaRPr b="0" lang="en-US" sz="2400" spc="-1" strike="noStrike">
              <a:solidFill>
                <a:srgbClr val="3e3d2d"/>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82" name="object 2"/>
          <p:cNvGraphicFramePr/>
          <p:nvPr/>
        </p:nvGraphicFramePr>
        <p:xfrm>
          <a:off x="4296240" y="2289960"/>
          <a:ext cx="3126240" cy="3699000"/>
        </p:xfrm>
        <a:graphic>
          <a:graphicData uri="http://schemas.openxmlformats.org/drawingml/2006/table">
            <a:tbl>
              <a:tblPr/>
              <a:tblGrid>
                <a:gridCol w="373320"/>
                <a:gridCol w="2753280"/>
              </a:tblGrid>
              <a:tr h="203040">
                <a:tc>
                  <a:txBody>
                    <a:bodyPr lIns="0" rIns="0" tIns="37800" bIns="0" anchor="t">
                      <a:noAutofit/>
                    </a:bodyPr>
                    <a:p>
                      <a:pPr marL="119880">
                        <a:lnSpc>
                          <a:spcPct val="100000"/>
                        </a:lnSpc>
                        <a:spcBef>
                          <a:spcPts val="300"/>
                        </a:spcBef>
                      </a:pPr>
                      <a:r>
                        <a:rPr b="0" lang="en-US" sz="900" spc="-1" strike="noStrike">
                          <a:solidFill>
                            <a:srgbClr val="000000"/>
                          </a:solidFill>
                          <a:latin typeface="Arial"/>
                        </a:rPr>
                        <a:t>1.</a:t>
                      </a:r>
                      <a:endParaRPr b="0" lang="en-US" sz="900" spc="-1" strike="noStrike">
                        <a:latin typeface="Arial"/>
                      </a:endParaRPr>
                    </a:p>
                  </a:txBody>
                  <a:tcPr anchor="t">
                    <a:lnL w="28080">
                      <a:solidFill>
                        <a:srgbClr val="000000"/>
                      </a:solidFill>
                    </a:lnL>
                    <a:lnR w="12240">
                      <a:solidFill>
                        <a:srgbClr val="000000"/>
                      </a:solidFill>
                    </a:lnR>
                    <a:lnT w="28080">
                      <a:solidFill>
                        <a:srgbClr val="000000"/>
                      </a:solidFill>
                    </a:lnT>
                    <a:lnB w="12240">
                      <a:solidFill>
                        <a:srgbClr val="000000"/>
                      </a:solidFill>
                    </a:lnB>
                    <a:solidFill>
                      <a:srgbClr val="ffff00"/>
                    </a:solidFill>
                  </a:tcPr>
                </a:tc>
                <a:tc>
                  <a:txBody>
                    <a:bodyPr lIns="0" rIns="0" tIns="37800" bIns="0" anchor="t">
                      <a:noAutofit/>
                    </a:bodyPr>
                    <a:p>
                      <a:pPr marL="119520">
                        <a:lnSpc>
                          <a:spcPct val="100000"/>
                        </a:lnSpc>
                        <a:spcBef>
                          <a:spcPts val="300"/>
                        </a:spcBef>
                      </a:pPr>
                      <a:r>
                        <a:rPr b="0" lang="en-US" sz="900" spc="-1" strike="noStrike">
                          <a:solidFill>
                            <a:srgbClr val="000000"/>
                          </a:solidFill>
                          <a:latin typeface="Arial"/>
                        </a:rPr>
                        <a:t>int. </a:t>
                      </a:r>
                      <a:r>
                        <a:rPr b="0" lang="en-US" sz="900" spc="-12" strike="noStrike">
                          <a:solidFill>
                            <a:srgbClr val="000000"/>
                          </a:solidFill>
                          <a:latin typeface="Arial"/>
                        </a:rPr>
                        <a:t>sort </a:t>
                      </a:r>
                      <a:r>
                        <a:rPr b="0" lang="en-US" sz="900" spc="-1" strike="noStrike">
                          <a:solidFill>
                            <a:srgbClr val="000000"/>
                          </a:solidFill>
                          <a:latin typeface="Arial"/>
                        </a:rPr>
                        <a:t>(int </a:t>
                      </a:r>
                      <a:r>
                        <a:rPr b="0" lang="en-US" sz="900" spc="-15" strike="noStrike">
                          <a:solidFill>
                            <a:srgbClr val="000000"/>
                          </a:solidFill>
                          <a:latin typeface="Arial"/>
                        </a:rPr>
                        <a:t>x[ </a:t>
                      </a:r>
                      <a:r>
                        <a:rPr b="0" lang="en-US" sz="900" spc="-1" strike="noStrike">
                          <a:solidFill>
                            <a:srgbClr val="000000"/>
                          </a:solidFill>
                          <a:latin typeface="Arial"/>
                        </a:rPr>
                        <a:t>], int</a:t>
                      </a:r>
                      <a:r>
                        <a:rPr b="0" lang="en-US" sz="900" spc="-100" strike="noStrike">
                          <a:solidFill>
                            <a:srgbClr val="000000"/>
                          </a:solidFill>
                          <a:latin typeface="Arial"/>
                        </a:rPr>
                        <a:t> </a:t>
                      </a:r>
                      <a:r>
                        <a:rPr b="0" lang="en-US" sz="900" spc="-7" strike="noStrike">
                          <a:solidFill>
                            <a:srgbClr val="000000"/>
                          </a:solidFill>
                          <a:latin typeface="Arial"/>
                        </a:rPr>
                        <a:t>n)</a:t>
                      </a:r>
                      <a:endParaRPr b="0" lang="en-US" sz="900" spc="-1" strike="noStrike">
                        <a:latin typeface="Arial"/>
                      </a:endParaRPr>
                    </a:p>
                  </a:txBody>
                  <a:tcPr anchor="t">
                    <a:lnL w="12240">
                      <a:solidFill>
                        <a:srgbClr val="000000"/>
                      </a:solidFill>
                    </a:lnL>
                    <a:lnR w="28080">
                      <a:solidFill>
                        <a:srgbClr val="000000"/>
                      </a:solidFill>
                    </a:lnR>
                    <a:lnT w="28080">
                      <a:solidFill>
                        <a:srgbClr val="000000"/>
                      </a:solidFill>
                    </a:lnT>
                    <a:lnB w="12240">
                      <a:solidFill>
                        <a:srgbClr val="000000"/>
                      </a:solidFill>
                    </a:lnB>
                    <a:solidFill>
                      <a:srgbClr val="ffff00"/>
                    </a:solidFill>
                  </a:tcPr>
                </a:tc>
              </a:tr>
              <a:tr h="246240">
                <a:tc>
                  <a:txBody>
                    <a:bodyPr lIns="0" rIns="0" tIns="38520" bIns="0" anchor="t">
                      <a:noAutofit/>
                    </a:bodyPr>
                    <a:p>
                      <a:pPr marL="119880">
                        <a:lnSpc>
                          <a:spcPct val="100000"/>
                        </a:lnSpc>
                        <a:spcBef>
                          <a:spcPts val="306"/>
                        </a:spcBef>
                      </a:pPr>
                      <a:r>
                        <a:rPr b="0" lang="en-US" sz="900" spc="-1" strike="noStrike">
                          <a:solidFill>
                            <a:srgbClr val="000000"/>
                          </a:solidFill>
                          <a:latin typeface="Arial"/>
                        </a:rPr>
                        <a:t>2.</a:t>
                      </a:r>
                      <a:endParaRPr b="0" lang="en-US" sz="900" spc="-1" strike="noStrike">
                        <a:latin typeface="Arial"/>
                      </a:endParaRPr>
                    </a:p>
                  </a:txBody>
                  <a:tcPr anchor="t">
                    <a:lnL w="28080">
                      <a:solidFill>
                        <a:srgbClr val="000000"/>
                      </a:solidFill>
                    </a:lnL>
                    <a:lnR w="12240">
                      <a:solidFill>
                        <a:srgbClr val="000000"/>
                      </a:solidFill>
                    </a:lnR>
                    <a:lnT w="12240">
                      <a:solidFill>
                        <a:srgbClr val="000000"/>
                      </a:solidFill>
                    </a:lnT>
                    <a:lnB w="12240">
                      <a:solidFill>
                        <a:srgbClr val="000000"/>
                      </a:solidFill>
                    </a:lnB>
                    <a:solidFill>
                      <a:srgbClr val="ffff00"/>
                    </a:solidFill>
                  </a:tcPr>
                </a:tc>
                <a:tc>
                  <a:txBody>
                    <a:bodyPr lIns="0" rIns="0" tIns="38520" bIns="0" anchor="t">
                      <a:noAutofit/>
                    </a:bodyPr>
                    <a:p>
                      <a:pPr marL="119520">
                        <a:lnSpc>
                          <a:spcPct val="100000"/>
                        </a:lnSpc>
                        <a:spcBef>
                          <a:spcPts val="306"/>
                        </a:spcBef>
                      </a:pPr>
                      <a:r>
                        <a:rPr b="0" lang="en-US" sz="900" spc="-1" strike="noStrike">
                          <a:solidFill>
                            <a:srgbClr val="000000"/>
                          </a:solidFill>
                          <a:latin typeface="Arial"/>
                        </a:rPr>
                        <a:t>{</a:t>
                      </a:r>
                      <a:endParaRPr b="0" lang="en-US" sz="900" spc="-1" strike="noStrike">
                        <a:latin typeface="Arial"/>
                      </a:endParaRPr>
                    </a:p>
                  </a:txBody>
                  <a:tcPr anchor="t">
                    <a:lnL w="12240">
                      <a:solidFill>
                        <a:srgbClr val="000000"/>
                      </a:solidFill>
                    </a:lnL>
                    <a:lnR w="28080">
                      <a:solidFill>
                        <a:srgbClr val="000000"/>
                      </a:solidFill>
                    </a:lnR>
                    <a:lnT w="12240">
                      <a:solidFill>
                        <a:srgbClr val="000000"/>
                      </a:solidFill>
                    </a:lnT>
                    <a:lnB w="12240">
                      <a:solidFill>
                        <a:srgbClr val="000000"/>
                      </a:solidFill>
                    </a:lnB>
                    <a:solidFill>
                      <a:srgbClr val="ffff00"/>
                    </a:solidFill>
                  </a:tcPr>
                </a:tc>
              </a:tr>
              <a:tr h="203040">
                <a:tc>
                  <a:txBody>
                    <a:bodyPr lIns="0" rIns="0" tIns="38520" bIns="0" anchor="t">
                      <a:noAutofit/>
                    </a:bodyPr>
                    <a:p>
                      <a:pPr marL="119880">
                        <a:lnSpc>
                          <a:spcPct val="100000"/>
                        </a:lnSpc>
                        <a:spcBef>
                          <a:spcPts val="306"/>
                        </a:spcBef>
                      </a:pPr>
                      <a:r>
                        <a:rPr b="0" lang="en-US" sz="900" spc="-1" strike="noStrike">
                          <a:solidFill>
                            <a:srgbClr val="000000"/>
                          </a:solidFill>
                          <a:latin typeface="Arial"/>
                        </a:rPr>
                        <a:t>3.</a:t>
                      </a:r>
                      <a:endParaRPr b="0" lang="en-US" sz="900" spc="-1" strike="noStrike">
                        <a:latin typeface="Arial"/>
                      </a:endParaRPr>
                    </a:p>
                  </a:txBody>
                  <a:tcPr anchor="t">
                    <a:lnL w="28080">
                      <a:solidFill>
                        <a:srgbClr val="000000"/>
                      </a:solidFill>
                    </a:lnL>
                    <a:lnR w="12240">
                      <a:solidFill>
                        <a:srgbClr val="000000"/>
                      </a:solidFill>
                    </a:lnR>
                    <a:lnT w="12240">
                      <a:solidFill>
                        <a:srgbClr val="000000"/>
                      </a:solidFill>
                    </a:lnT>
                    <a:lnB w="12240">
                      <a:solidFill>
                        <a:srgbClr val="000000"/>
                      </a:solidFill>
                    </a:lnB>
                    <a:solidFill>
                      <a:srgbClr val="ffff00"/>
                    </a:solidFill>
                  </a:tcPr>
                </a:tc>
                <a:tc>
                  <a:txBody>
                    <a:bodyPr lIns="0" rIns="0" tIns="38520" bIns="0" anchor="t">
                      <a:noAutofit/>
                    </a:bodyPr>
                    <a:p>
                      <a:pPr marL="119520">
                        <a:lnSpc>
                          <a:spcPct val="100000"/>
                        </a:lnSpc>
                        <a:spcBef>
                          <a:spcPts val="306"/>
                        </a:spcBef>
                      </a:pPr>
                      <a:r>
                        <a:rPr b="0" lang="en-US" sz="900" spc="-1" strike="noStrike">
                          <a:solidFill>
                            <a:srgbClr val="000000"/>
                          </a:solidFill>
                          <a:latin typeface="Arial"/>
                        </a:rPr>
                        <a:t>int i, </a:t>
                      </a:r>
                      <a:r>
                        <a:rPr b="0" lang="en-US" sz="900" spc="-7" strike="noStrike">
                          <a:solidFill>
                            <a:srgbClr val="000000"/>
                          </a:solidFill>
                          <a:latin typeface="Arial"/>
                        </a:rPr>
                        <a:t>j, </a:t>
                      </a:r>
                      <a:r>
                        <a:rPr b="0" lang="en-US" sz="900" spc="-12" strike="noStrike">
                          <a:solidFill>
                            <a:srgbClr val="000000"/>
                          </a:solidFill>
                          <a:latin typeface="Arial"/>
                        </a:rPr>
                        <a:t>save,</a:t>
                      </a:r>
                      <a:r>
                        <a:rPr b="0" lang="en-US" sz="900" spc="-55" strike="noStrike">
                          <a:solidFill>
                            <a:srgbClr val="000000"/>
                          </a:solidFill>
                          <a:latin typeface="Arial"/>
                        </a:rPr>
                        <a:t> </a:t>
                      </a:r>
                      <a:r>
                        <a:rPr b="0" lang="en-US" sz="900" spc="-1" strike="noStrike">
                          <a:solidFill>
                            <a:srgbClr val="000000"/>
                          </a:solidFill>
                          <a:latin typeface="Arial"/>
                        </a:rPr>
                        <a:t>im1;</a:t>
                      </a:r>
                      <a:endParaRPr b="0" lang="en-US" sz="900" spc="-1" strike="noStrike">
                        <a:latin typeface="Arial"/>
                      </a:endParaRPr>
                    </a:p>
                  </a:txBody>
                  <a:tcPr anchor="t">
                    <a:lnL w="12240">
                      <a:solidFill>
                        <a:srgbClr val="000000"/>
                      </a:solidFill>
                    </a:lnL>
                    <a:lnR w="28080">
                      <a:solidFill>
                        <a:srgbClr val="000000"/>
                      </a:solidFill>
                    </a:lnR>
                    <a:lnT w="12240">
                      <a:solidFill>
                        <a:srgbClr val="000000"/>
                      </a:solidFill>
                    </a:lnT>
                    <a:lnB w="12240">
                      <a:solidFill>
                        <a:srgbClr val="000000"/>
                      </a:solidFill>
                    </a:lnB>
                    <a:solidFill>
                      <a:srgbClr val="ffff00"/>
                    </a:solidFill>
                  </a:tcPr>
                </a:tc>
              </a:tr>
              <a:tr h="203040">
                <a:tc>
                  <a:txBody>
                    <a:bodyPr lIns="0" rIns="0" tIns="38520" bIns="0" anchor="t">
                      <a:noAutofit/>
                    </a:bodyPr>
                    <a:p>
                      <a:pPr marL="119880">
                        <a:lnSpc>
                          <a:spcPct val="100000"/>
                        </a:lnSpc>
                        <a:spcBef>
                          <a:spcPts val="306"/>
                        </a:spcBef>
                      </a:pPr>
                      <a:r>
                        <a:rPr b="0" lang="en-US" sz="900" spc="-1" strike="noStrike">
                          <a:solidFill>
                            <a:srgbClr val="000000"/>
                          </a:solidFill>
                          <a:latin typeface="Arial"/>
                        </a:rPr>
                        <a:t>4.</a:t>
                      </a:r>
                      <a:endParaRPr b="0" lang="en-US" sz="900" spc="-1" strike="noStrike">
                        <a:latin typeface="Arial"/>
                      </a:endParaRPr>
                    </a:p>
                  </a:txBody>
                  <a:tcPr anchor="t">
                    <a:lnL w="28080">
                      <a:solidFill>
                        <a:srgbClr val="000000"/>
                      </a:solidFill>
                    </a:lnL>
                    <a:lnR w="12240">
                      <a:solidFill>
                        <a:srgbClr val="000000"/>
                      </a:solidFill>
                    </a:lnR>
                    <a:lnT w="12240">
                      <a:solidFill>
                        <a:srgbClr val="000000"/>
                      </a:solidFill>
                    </a:lnT>
                    <a:lnB w="12240">
                      <a:solidFill>
                        <a:srgbClr val="000000"/>
                      </a:solidFill>
                    </a:lnB>
                    <a:solidFill>
                      <a:srgbClr val="ffff00"/>
                    </a:solidFill>
                  </a:tcPr>
                </a:tc>
                <a:tc>
                  <a:txBody>
                    <a:bodyPr lIns="0" rIns="0" tIns="38520" bIns="0" anchor="t">
                      <a:noAutofit/>
                    </a:bodyPr>
                    <a:p>
                      <a:pPr marL="119520">
                        <a:lnSpc>
                          <a:spcPct val="100000"/>
                        </a:lnSpc>
                        <a:spcBef>
                          <a:spcPts val="306"/>
                        </a:spcBef>
                      </a:pPr>
                      <a:r>
                        <a:rPr b="0" lang="en-US" sz="900" spc="-7" strike="noStrike">
                          <a:solidFill>
                            <a:srgbClr val="000000"/>
                          </a:solidFill>
                          <a:latin typeface="Arial"/>
                        </a:rPr>
                        <a:t>/*This</a:t>
                      </a:r>
                      <a:r>
                        <a:rPr b="0" lang="en-US" sz="900" spc="-32" strike="noStrike">
                          <a:solidFill>
                            <a:srgbClr val="000000"/>
                          </a:solidFill>
                          <a:latin typeface="Arial"/>
                        </a:rPr>
                        <a:t> </a:t>
                      </a:r>
                      <a:r>
                        <a:rPr b="0" lang="en-US" sz="900" spc="-7" strike="noStrike">
                          <a:solidFill>
                            <a:srgbClr val="000000"/>
                          </a:solidFill>
                          <a:latin typeface="Arial"/>
                        </a:rPr>
                        <a:t>function</a:t>
                      </a:r>
                      <a:r>
                        <a:rPr b="0" lang="en-US" sz="900" spc="-46" strike="noStrike">
                          <a:solidFill>
                            <a:srgbClr val="000000"/>
                          </a:solidFill>
                          <a:latin typeface="Arial"/>
                        </a:rPr>
                        <a:t> </a:t>
                      </a:r>
                      <a:r>
                        <a:rPr b="0" lang="en-US" sz="900" spc="-1" strike="noStrike">
                          <a:solidFill>
                            <a:srgbClr val="000000"/>
                          </a:solidFill>
                          <a:latin typeface="Arial"/>
                        </a:rPr>
                        <a:t>sorts</a:t>
                      </a:r>
                      <a:r>
                        <a:rPr b="0" lang="en-US" sz="900" spc="-41" strike="noStrike">
                          <a:solidFill>
                            <a:srgbClr val="000000"/>
                          </a:solidFill>
                          <a:latin typeface="Arial"/>
                        </a:rPr>
                        <a:t> </a:t>
                      </a:r>
                      <a:r>
                        <a:rPr b="0" lang="en-US" sz="900" spc="-7" strike="noStrike">
                          <a:solidFill>
                            <a:srgbClr val="000000"/>
                          </a:solidFill>
                          <a:latin typeface="Arial"/>
                        </a:rPr>
                        <a:t>array</a:t>
                      </a:r>
                      <a:r>
                        <a:rPr b="0" lang="en-US" sz="900" spc="-32" strike="noStrike">
                          <a:solidFill>
                            <a:srgbClr val="000000"/>
                          </a:solidFill>
                          <a:latin typeface="Arial"/>
                        </a:rPr>
                        <a:t> </a:t>
                      </a:r>
                      <a:r>
                        <a:rPr b="0" lang="en-US" sz="900" spc="-1" strike="noStrike">
                          <a:solidFill>
                            <a:srgbClr val="000000"/>
                          </a:solidFill>
                          <a:latin typeface="Arial"/>
                        </a:rPr>
                        <a:t>x</a:t>
                      </a:r>
                      <a:r>
                        <a:rPr b="0" lang="en-US" sz="900" spc="-12" strike="noStrike">
                          <a:solidFill>
                            <a:srgbClr val="000000"/>
                          </a:solidFill>
                          <a:latin typeface="Arial"/>
                        </a:rPr>
                        <a:t> </a:t>
                      </a:r>
                      <a:r>
                        <a:rPr b="0" lang="en-US" sz="900" spc="-7" strike="noStrike">
                          <a:solidFill>
                            <a:srgbClr val="000000"/>
                          </a:solidFill>
                          <a:latin typeface="Arial"/>
                        </a:rPr>
                        <a:t>in</a:t>
                      </a:r>
                      <a:r>
                        <a:rPr b="0" lang="en-US" sz="900" spc="4" strike="noStrike">
                          <a:solidFill>
                            <a:srgbClr val="000000"/>
                          </a:solidFill>
                          <a:latin typeface="Arial"/>
                        </a:rPr>
                        <a:t> </a:t>
                      </a:r>
                      <a:r>
                        <a:rPr b="0" lang="en-US" sz="900" spc="-12" strike="noStrike">
                          <a:solidFill>
                            <a:srgbClr val="000000"/>
                          </a:solidFill>
                          <a:latin typeface="Arial"/>
                        </a:rPr>
                        <a:t>ascending</a:t>
                      </a:r>
                      <a:r>
                        <a:rPr b="0" lang="en-US" sz="900" spc="-46" strike="noStrike">
                          <a:solidFill>
                            <a:srgbClr val="000000"/>
                          </a:solidFill>
                          <a:latin typeface="Arial"/>
                        </a:rPr>
                        <a:t> </a:t>
                      </a:r>
                      <a:r>
                        <a:rPr b="0" lang="en-US" sz="900" spc="-7" strike="noStrike">
                          <a:solidFill>
                            <a:srgbClr val="000000"/>
                          </a:solidFill>
                          <a:latin typeface="Arial"/>
                        </a:rPr>
                        <a:t>order</a:t>
                      </a:r>
                      <a:r>
                        <a:rPr b="0" lang="en-US" sz="900" spc="-80" strike="noStrike">
                          <a:solidFill>
                            <a:srgbClr val="000000"/>
                          </a:solidFill>
                          <a:latin typeface="Arial"/>
                        </a:rPr>
                        <a:t> </a:t>
                      </a:r>
                      <a:r>
                        <a:rPr b="0" lang="en-US" sz="900" spc="-7" strike="noStrike">
                          <a:solidFill>
                            <a:srgbClr val="000000"/>
                          </a:solidFill>
                          <a:latin typeface="Arial"/>
                        </a:rPr>
                        <a:t>*/</a:t>
                      </a:r>
                      <a:endParaRPr b="0" lang="en-US" sz="900" spc="-1" strike="noStrike">
                        <a:latin typeface="Arial"/>
                      </a:endParaRPr>
                    </a:p>
                  </a:txBody>
                  <a:tcPr anchor="t">
                    <a:lnL w="12240">
                      <a:solidFill>
                        <a:srgbClr val="000000"/>
                      </a:solidFill>
                    </a:lnL>
                    <a:lnR w="28080">
                      <a:solidFill>
                        <a:srgbClr val="000000"/>
                      </a:solidFill>
                    </a:lnR>
                    <a:lnT w="12240">
                      <a:solidFill>
                        <a:srgbClr val="000000"/>
                      </a:solidFill>
                    </a:lnT>
                    <a:lnB w="12240">
                      <a:solidFill>
                        <a:srgbClr val="000000"/>
                      </a:solidFill>
                    </a:lnB>
                    <a:solidFill>
                      <a:srgbClr val="ffff00"/>
                    </a:solidFill>
                  </a:tcPr>
                </a:tc>
              </a:tr>
              <a:tr h="203040">
                <a:tc>
                  <a:txBody>
                    <a:bodyPr lIns="0" rIns="0" tIns="38520" bIns="0" anchor="t">
                      <a:noAutofit/>
                    </a:bodyPr>
                    <a:p>
                      <a:pPr marL="119880">
                        <a:lnSpc>
                          <a:spcPct val="100000"/>
                        </a:lnSpc>
                        <a:spcBef>
                          <a:spcPts val="306"/>
                        </a:spcBef>
                      </a:pPr>
                      <a:r>
                        <a:rPr b="0" lang="en-US" sz="900" spc="-1" strike="noStrike">
                          <a:solidFill>
                            <a:srgbClr val="000000"/>
                          </a:solidFill>
                          <a:latin typeface="Arial"/>
                        </a:rPr>
                        <a:t>5.</a:t>
                      </a:r>
                      <a:endParaRPr b="0" lang="en-US" sz="900" spc="-1" strike="noStrike">
                        <a:latin typeface="Arial"/>
                      </a:endParaRPr>
                    </a:p>
                  </a:txBody>
                  <a:tcPr anchor="t">
                    <a:lnL w="28080">
                      <a:solidFill>
                        <a:srgbClr val="000000"/>
                      </a:solidFill>
                    </a:lnL>
                    <a:lnR w="12240">
                      <a:solidFill>
                        <a:srgbClr val="000000"/>
                      </a:solidFill>
                    </a:lnR>
                    <a:lnT w="12240">
                      <a:solidFill>
                        <a:srgbClr val="000000"/>
                      </a:solidFill>
                    </a:lnT>
                    <a:lnB w="12240">
                      <a:solidFill>
                        <a:srgbClr val="000000"/>
                      </a:solidFill>
                    </a:lnB>
                    <a:solidFill>
                      <a:srgbClr val="ffff00"/>
                    </a:solidFill>
                  </a:tcPr>
                </a:tc>
                <a:tc>
                  <a:txBody>
                    <a:bodyPr lIns="0" rIns="0" tIns="38520" bIns="0" anchor="t">
                      <a:noAutofit/>
                    </a:bodyPr>
                    <a:p>
                      <a:pPr marL="119520">
                        <a:lnSpc>
                          <a:spcPct val="100000"/>
                        </a:lnSpc>
                        <a:spcBef>
                          <a:spcPts val="306"/>
                        </a:spcBef>
                      </a:pPr>
                      <a:r>
                        <a:rPr b="0" lang="en-US" sz="900" spc="-1" strike="noStrike">
                          <a:solidFill>
                            <a:srgbClr val="000000"/>
                          </a:solidFill>
                          <a:latin typeface="Arial"/>
                        </a:rPr>
                        <a:t>If (n&lt;2) </a:t>
                      </a:r>
                      <a:r>
                        <a:rPr b="0" lang="en-US" sz="900" spc="-12" strike="noStrike">
                          <a:solidFill>
                            <a:srgbClr val="000000"/>
                          </a:solidFill>
                          <a:latin typeface="Arial"/>
                        </a:rPr>
                        <a:t>return</a:t>
                      </a:r>
                      <a:r>
                        <a:rPr b="0" lang="en-US" sz="900" spc="-92" strike="noStrike">
                          <a:solidFill>
                            <a:srgbClr val="000000"/>
                          </a:solidFill>
                          <a:latin typeface="Arial"/>
                        </a:rPr>
                        <a:t> </a:t>
                      </a:r>
                      <a:r>
                        <a:rPr b="0" lang="en-US" sz="900" spc="-12" strike="noStrike">
                          <a:solidFill>
                            <a:srgbClr val="000000"/>
                          </a:solidFill>
                          <a:latin typeface="Arial"/>
                        </a:rPr>
                        <a:t>1;</a:t>
                      </a:r>
                      <a:endParaRPr b="0" lang="en-US" sz="900" spc="-1" strike="noStrike">
                        <a:latin typeface="Arial"/>
                      </a:endParaRPr>
                    </a:p>
                  </a:txBody>
                  <a:tcPr anchor="t">
                    <a:lnL w="12240">
                      <a:solidFill>
                        <a:srgbClr val="000000"/>
                      </a:solidFill>
                    </a:lnL>
                    <a:lnR w="28080">
                      <a:solidFill>
                        <a:srgbClr val="000000"/>
                      </a:solidFill>
                    </a:lnR>
                    <a:lnT w="12240">
                      <a:solidFill>
                        <a:srgbClr val="000000"/>
                      </a:solidFill>
                    </a:lnT>
                    <a:lnB w="12240">
                      <a:solidFill>
                        <a:srgbClr val="000000"/>
                      </a:solidFill>
                    </a:lnB>
                    <a:solidFill>
                      <a:srgbClr val="ffff00"/>
                    </a:solidFill>
                  </a:tcPr>
                </a:tc>
              </a:tr>
              <a:tr h="203040">
                <a:tc>
                  <a:txBody>
                    <a:bodyPr lIns="0" rIns="0" tIns="38520" bIns="0" anchor="t">
                      <a:noAutofit/>
                    </a:bodyPr>
                    <a:p>
                      <a:pPr marL="119880">
                        <a:lnSpc>
                          <a:spcPct val="100000"/>
                        </a:lnSpc>
                        <a:spcBef>
                          <a:spcPts val="306"/>
                        </a:spcBef>
                      </a:pPr>
                      <a:r>
                        <a:rPr b="0" lang="en-US" sz="900" spc="-1" strike="noStrike">
                          <a:solidFill>
                            <a:srgbClr val="000000"/>
                          </a:solidFill>
                          <a:latin typeface="Arial"/>
                        </a:rPr>
                        <a:t>6.</a:t>
                      </a:r>
                      <a:endParaRPr b="0" lang="en-US" sz="900" spc="-1" strike="noStrike">
                        <a:latin typeface="Arial"/>
                      </a:endParaRPr>
                    </a:p>
                  </a:txBody>
                  <a:tcPr anchor="t">
                    <a:lnL w="28080">
                      <a:solidFill>
                        <a:srgbClr val="000000"/>
                      </a:solidFill>
                    </a:lnL>
                    <a:lnR w="12240">
                      <a:solidFill>
                        <a:srgbClr val="000000"/>
                      </a:solidFill>
                    </a:lnR>
                    <a:lnT w="12240">
                      <a:solidFill>
                        <a:srgbClr val="000000"/>
                      </a:solidFill>
                    </a:lnT>
                    <a:lnB w="12240">
                      <a:solidFill>
                        <a:srgbClr val="000000"/>
                      </a:solidFill>
                    </a:lnB>
                    <a:solidFill>
                      <a:srgbClr val="ffff00"/>
                    </a:solidFill>
                  </a:tcPr>
                </a:tc>
                <a:tc>
                  <a:txBody>
                    <a:bodyPr lIns="0" rIns="0" tIns="38520" bIns="0" anchor="t">
                      <a:noAutofit/>
                    </a:bodyPr>
                    <a:p>
                      <a:pPr marL="119520">
                        <a:lnSpc>
                          <a:spcPct val="100000"/>
                        </a:lnSpc>
                        <a:spcBef>
                          <a:spcPts val="306"/>
                        </a:spcBef>
                      </a:pPr>
                      <a:r>
                        <a:rPr b="0" lang="en-US" sz="900" spc="-1" strike="noStrike">
                          <a:solidFill>
                            <a:srgbClr val="000000"/>
                          </a:solidFill>
                          <a:latin typeface="Arial"/>
                        </a:rPr>
                        <a:t>for (i=2; </a:t>
                      </a:r>
                      <a:r>
                        <a:rPr b="0" lang="en-US" sz="900" spc="-12" strike="noStrike">
                          <a:solidFill>
                            <a:srgbClr val="000000"/>
                          </a:solidFill>
                          <a:latin typeface="Arial"/>
                        </a:rPr>
                        <a:t>i&lt;=n;</a:t>
                      </a:r>
                      <a:r>
                        <a:rPr b="0" lang="en-US" sz="900" spc="-80" strike="noStrike">
                          <a:solidFill>
                            <a:srgbClr val="000000"/>
                          </a:solidFill>
                          <a:latin typeface="Arial"/>
                        </a:rPr>
                        <a:t> </a:t>
                      </a:r>
                      <a:r>
                        <a:rPr b="0" lang="en-US" sz="900" spc="-1" strike="noStrike">
                          <a:solidFill>
                            <a:srgbClr val="000000"/>
                          </a:solidFill>
                          <a:latin typeface="Arial"/>
                        </a:rPr>
                        <a:t>i++)</a:t>
                      </a:r>
                      <a:endParaRPr b="0" lang="en-US" sz="900" spc="-1" strike="noStrike">
                        <a:latin typeface="Arial"/>
                      </a:endParaRPr>
                    </a:p>
                  </a:txBody>
                  <a:tcPr anchor="t">
                    <a:lnL w="12240">
                      <a:solidFill>
                        <a:srgbClr val="000000"/>
                      </a:solidFill>
                    </a:lnL>
                    <a:lnR w="28080">
                      <a:solidFill>
                        <a:srgbClr val="000000"/>
                      </a:solidFill>
                    </a:lnR>
                    <a:lnT w="12240">
                      <a:solidFill>
                        <a:srgbClr val="000000"/>
                      </a:solidFill>
                    </a:lnT>
                    <a:lnB w="12240">
                      <a:solidFill>
                        <a:srgbClr val="000000"/>
                      </a:solidFill>
                    </a:lnB>
                    <a:solidFill>
                      <a:srgbClr val="ffff00"/>
                    </a:solidFill>
                  </a:tcPr>
                </a:tc>
              </a:tr>
              <a:tr h="202320">
                <a:tc>
                  <a:txBody>
                    <a:bodyPr lIns="0" rIns="0" tIns="38520" bIns="0" anchor="t">
                      <a:noAutofit/>
                    </a:bodyPr>
                    <a:p>
                      <a:pPr marL="119880">
                        <a:lnSpc>
                          <a:spcPct val="100000"/>
                        </a:lnSpc>
                        <a:spcBef>
                          <a:spcPts val="306"/>
                        </a:spcBef>
                      </a:pPr>
                      <a:r>
                        <a:rPr b="0" lang="en-US" sz="900" spc="-1" strike="noStrike">
                          <a:solidFill>
                            <a:srgbClr val="000000"/>
                          </a:solidFill>
                          <a:latin typeface="Arial"/>
                        </a:rPr>
                        <a:t>7.</a:t>
                      </a:r>
                      <a:endParaRPr b="0" lang="en-US" sz="900" spc="-1" strike="noStrike">
                        <a:latin typeface="Arial"/>
                      </a:endParaRPr>
                    </a:p>
                  </a:txBody>
                  <a:tcPr anchor="t">
                    <a:lnL w="28080">
                      <a:solidFill>
                        <a:srgbClr val="000000"/>
                      </a:solidFill>
                    </a:lnL>
                    <a:lnR w="12240">
                      <a:solidFill>
                        <a:srgbClr val="000000"/>
                      </a:solidFill>
                    </a:lnR>
                    <a:lnT w="12240">
                      <a:solidFill>
                        <a:srgbClr val="000000"/>
                      </a:solidFill>
                    </a:lnT>
                    <a:lnB w="12240">
                      <a:solidFill>
                        <a:srgbClr val="000000"/>
                      </a:solidFill>
                    </a:lnB>
                    <a:solidFill>
                      <a:srgbClr val="ffff00"/>
                    </a:solidFill>
                  </a:tcPr>
                </a:tc>
                <a:tc>
                  <a:txBody>
                    <a:bodyPr lIns="0" rIns="0" tIns="38520" bIns="0" anchor="t">
                      <a:noAutofit/>
                    </a:bodyPr>
                    <a:p>
                      <a:pPr marL="119520">
                        <a:lnSpc>
                          <a:spcPct val="100000"/>
                        </a:lnSpc>
                        <a:spcBef>
                          <a:spcPts val="306"/>
                        </a:spcBef>
                      </a:pPr>
                      <a:r>
                        <a:rPr b="0" lang="en-US" sz="900" spc="-1" strike="noStrike">
                          <a:solidFill>
                            <a:srgbClr val="000000"/>
                          </a:solidFill>
                          <a:latin typeface="Arial"/>
                        </a:rPr>
                        <a:t>{</a:t>
                      </a:r>
                      <a:endParaRPr b="0" lang="en-US" sz="900" spc="-1" strike="noStrike">
                        <a:latin typeface="Arial"/>
                      </a:endParaRPr>
                    </a:p>
                  </a:txBody>
                  <a:tcPr anchor="t">
                    <a:lnL w="12240">
                      <a:solidFill>
                        <a:srgbClr val="000000"/>
                      </a:solidFill>
                    </a:lnL>
                    <a:lnR w="28080">
                      <a:solidFill>
                        <a:srgbClr val="000000"/>
                      </a:solidFill>
                    </a:lnR>
                    <a:lnT w="12240">
                      <a:solidFill>
                        <a:srgbClr val="000000"/>
                      </a:solidFill>
                    </a:lnT>
                    <a:lnB w="12240">
                      <a:solidFill>
                        <a:srgbClr val="000000"/>
                      </a:solidFill>
                    </a:lnB>
                    <a:solidFill>
                      <a:srgbClr val="ffff00"/>
                    </a:solidFill>
                  </a:tcPr>
                </a:tc>
              </a:tr>
              <a:tr h="203040">
                <a:tc>
                  <a:txBody>
                    <a:bodyPr lIns="0" rIns="0" tIns="38520" bIns="0" anchor="t">
                      <a:noAutofit/>
                    </a:bodyPr>
                    <a:p>
                      <a:pPr marL="119880">
                        <a:lnSpc>
                          <a:spcPct val="100000"/>
                        </a:lnSpc>
                        <a:spcBef>
                          <a:spcPts val="306"/>
                        </a:spcBef>
                      </a:pPr>
                      <a:r>
                        <a:rPr b="0" lang="en-US" sz="900" spc="-1" strike="noStrike">
                          <a:solidFill>
                            <a:srgbClr val="000000"/>
                          </a:solidFill>
                          <a:latin typeface="Arial"/>
                        </a:rPr>
                        <a:t>8.</a:t>
                      </a:r>
                      <a:endParaRPr b="0" lang="en-US" sz="900" spc="-1" strike="noStrike">
                        <a:latin typeface="Arial"/>
                      </a:endParaRPr>
                    </a:p>
                  </a:txBody>
                  <a:tcPr anchor="t">
                    <a:lnL w="28080">
                      <a:solidFill>
                        <a:srgbClr val="000000"/>
                      </a:solidFill>
                    </a:lnL>
                    <a:lnR w="12240">
                      <a:solidFill>
                        <a:srgbClr val="000000"/>
                      </a:solidFill>
                    </a:lnR>
                    <a:lnT w="12240">
                      <a:solidFill>
                        <a:srgbClr val="000000"/>
                      </a:solidFill>
                    </a:lnT>
                    <a:lnB w="12240">
                      <a:solidFill>
                        <a:srgbClr val="000000"/>
                      </a:solidFill>
                    </a:lnB>
                    <a:solidFill>
                      <a:srgbClr val="ffff00"/>
                    </a:solidFill>
                  </a:tcPr>
                </a:tc>
                <a:tc>
                  <a:txBody>
                    <a:bodyPr lIns="0" rIns="0" tIns="38520" bIns="0" anchor="t">
                      <a:noAutofit/>
                    </a:bodyPr>
                    <a:p>
                      <a:pPr marL="119520">
                        <a:lnSpc>
                          <a:spcPct val="100000"/>
                        </a:lnSpc>
                        <a:spcBef>
                          <a:spcPts val="306"/>
                        </a:spcBef>
                      </a:pPr>
                      <a:r>
                        <a:rPr b="0" lang="en-US" sz="900" spc="-7" strike="noStrike">
                          <a:solidFill>
                            <a:srgbClr val="000000"/>
                          </a:solidFill>
                          <a:latin typeface="Arial"/>
                        </a:rPr>
                        <a:t>im1=i-1;</a:t>
                      </a:r>
                      <a:endParaRPr b="0" lang="en-US" sz="900" spc="-1" strike="noStrike">
                        <a:latin typeface="Arial"/>
                      </a:endParaRPr>
                    </a:p>
                  </a:txBody>
                  <a:tcPr anchor="t">
                    <a:lnL w="12240">
                      <a:solidFill>
                        <a:srgbClr val="000000"/>
                      </a:solidFill>
                    </a:lnL>
                    <a:lnR w="28080">
                      <a:solidFill>
                        <a:srgbClr val="000000"/>
                      </a:solidFill>
                    </a:lnR>
                    <a:lnT w="12240">
                      <a:solidFill>
                        <a:srgbClr val="000000"/>
                      </a:solidFill>
                    </a:lnT>
                    <a:lnB w="12240">
                      <a:solidFill>
                        <a:srgbClr val="000000"/>
                      </a:solidFill>
                    </a:lnB>
                    <a:solidFill>
                      <a:srgbClr val="ffff00"/>
                    </a:solidFill>
                  </a:tcPr>
                </a:tc>
              </a:tr>
              <a:tr h="203040">
                <a:tc>
                  <a:txBody>
                    <a:bodyPr lIns="0" rIns="0" tIns="38520" bIns="0" anchor="t">
                      <a:noAutofit/>
                    </a:bodyPr>
                    <a:p>
                      <a:pPr marL="119880">
                        <a:lnSpc>
                          <a:spcPct val="100000"/>
                        </a:lnSpc>
                        <a:spcBef>
                          <a:spcPts val="306"/>
                        </a:spcBef>
                      </a:pPr>
                      <a:r>
                        <a:rPr b="0" lang="en-US" sz="900" spc="-1" strike="noStrike">
                          <a:solidFill>
                            <a:srgbClr val="000000"/>
                          </a:solidFill>
                          <a:latin typeface="Arial"/>
                        </a:rPr>
                        <a:t>9.</a:t>
                      </a:r>
                      <a:endParaRPr b="0" lang="en-US" sz="900" spc="-1" strike="noStrike">
                        <a:latin typeface="Arial"/>
                      </a:endParaRPr>
                    </a:p>
                  </a:txBody>
                  <a:tcPr anchor="t">
                    <a:lnL w="28080">
                      <a:solidFill>
                        <a:srgbClr val="000000"/>
                      </a:solidFill>
                    </a:lnL>
                    <a:lnR w="12240">
                      <a:solidFill>
                        <a:srgbClr val="000000"/>
                      </a:solidFill>
                    </a:lnR>
                    <a:lnT w="12240">
                      <a:solidFill>
                        <a:srgbClr val="000000"/>
                      </a:solidFill>
                    </a:lnT>
                    <a:lnB w="12240">
                      <a:solidFill>
                        <a:srgbClr val="000000"/>
                      </a:solidFill>
                    </a:lnB>
                    <a:solidFill>
                      <a:srgbClr val="ffff00"/>
                    </a:solidFill>
                  </a:tcPr>
                </a:tc>
                <a:tc>
                  <a:txBody>
                    <a:bodyPr lIns="0" rIns="0" tIns="38520" bIns="0" anchor="t">
                      <a:noAutofit/>
                    </a:bodyPr>
                    <a:p>
                      <a:pPr marL="119520">
                        <a:lnSpc>
                          <a:spcPct val="100000"/>
                        </a:lnSpc>
                        <a:spcBef>
                          <a:spcPts val="306"/>
                        </a:spcBef>
                      </a:pPr>
                      <a:r>
                        <a:rPr b="0" lang="en-US" sz="900" spc="-1" strike="noStrike">
                          <a:solidFill>
                            <a:srgbClr val="000000"/>
                          </a:solidFill>
                          <a:latin typeface="Arial"/>
                        </a:rPr>
                        <a:t>for (j=1; </a:t>
                      </a:r>
                      <a:r>
                        <a:rPr b="0" lang="en-US" sz="900" spc="-7" strike="noStrike">
                          <a:solidFill>
                            <a:srgbClr val="000000"/>
                          </a:solidFill>
                          <a:latin typeface="Arial"/>
                        </a:rPr>
                        <a:t>j&lt;=im;</a:t>
                      </a:r>
                      <a:r>
                        <a:rPr b="0" lang="en-US" sz="900" spc="-114" strike="noStrike">
                          <a:solidFill>
                            <a:srgbClr val="000000"/>
                          </a:solidFill>
                          <a:latin typeface="Arial"/>
                        </a:rPr>
                        <a:t> </a:t>
                      </a:r>
                      <a:r>
                        <a:rPr b="0" lang="en-US" sz="900" spc="-1" strike="noStrike">
                          <a:solidFill>
                            <a:srgbClr val="000000"/>
                          </a:solidFill>
                          <a:latin typeface="Arial"/>
                        </a:rPr>
                        <a:t>j++)</a:t>
                      </a:r>
                      <a:endParaRPr b="0" lang="en-US" sz="900" spc="-1" strike="noStrike">
                        <a:latin typeface="Arial"/>
                      </a:endParaRPr>
                    </a:p>
                  </a:txBody>
                  <a:tcPr anchor="t">
                    <a:lnL w="12240">
                      <a:solidFill>
                        <a:srgbClr val="000000"/>
                      </a:solidFill>
                    </a:lnL>
                    <a:lnR w="28080">
                      <a:solidFill>
                        <a:srgbClr val="000000"/>
                      </a:solidFill>
                    </a:lnR>
                    <a:lnT w="12240">
                      <a:solidFill>
                        <a:srgbClr val="000000"/>
                      </a:solidFill>
                    </a:lnT>
                    <a:lnB w="12240">
                      <a:solidFill>
                        <a:srgbClr val="000000"/>
                      </a:solidFill>
                    </a:lnB>
                    <a:solidFill>
                      <a:srgbClr val="ffff00"/>
                    </a:solidFill>
                  </a:tcPr>
                </a:tc>
              </a:tr>
              <a:tr h="203040">
                <a:tc>
                  <a:txBody>
                    <a:bodyPr lIns="0" rIns="0" tIns="38520" bIns="0" anchor="t">
                      <a:noAutofit/>
                    </a:bodyPr>
                    <a:p>
                      <a:pPr marL="119880">
                        <a:lnSpc>
                          <a:spcPct val="100000"/>
                        </a:lnSpc>
                        <a:spcBef>
                          <a:spcPts val="306"/>
                        </a:spcBef>
                      </a:pPr>
                      <a:r>
                        <a:rPr b="0" lang="en-US" sz="900" spc="-1" strike="noStrike">
                          <a:solidFill>
                            <a:srgbClr val="000000"/>
                          </a:solidFill>
                          <a:latin typeface="Arial"/>
                        </a:rPr>
                        <a:t>10.</a:t>
                      </a:r>
                      <a:endParaRPr b="0" lang="en-US" sz="900" spc="-1" strike="noStrike">
                        <a:latin typeface="Arial"/>
                      </a:endParaRPr>
                    </a:p>
                  </a:txBody>
                  <a:tcPr anchor="t">
                    <a:lnL w="28080">
                      <a:solidFill>
                        <a:srgbClr val="000000"/>
                      </a:solidFill>
                    </a:lnL>
                    <a:lnR w="12240">
                      <a:solidFill>
                        <a:srgbClr val="000000"/>
                      </a:solidFill>
                    </a:lnR>
                    <a:lnT w="12240">
                      <a:solidFill>
                        <a:srgbClr val="000000"/>
                      </a:solidFill>
                    </a:lnT>
                    <a:lnB w="12240">
                      <a:solidFill>
                        <a:srgbClr val="000000"/>
                      </a:solidFill>
                    </a:lnB>
                    <a:solidFill>
                      <a:srgbClr val="ffff00"/>
                    </a:solidFill>
                  </a:tcPr>
                </a:tc>
                <a:tc>
                  <a:txBody>
                    <a:bodyPr lIns="0" rIns="0" tIns="38520" bIns="0" anchor="t">
                      <a:noAutofit/>
                    </a:bodyPr>
                    <a:p>
                      <a:pPr marL="119520">
                        <a:lnSpc>
                          <a:spcPct val="100000"/>
                        </a:lnSpc>
                        <a:spcBef>
                          <a:spcPts val="306"/>
                        </a:spcBef>
                      </a:pPr>
                      <a:r>
                        <a:rPr b="0" lang="en-US" sz="900" spc="-1" strike="noStrike">
                          <a:solidFill>
                            <a:srgbClr val="000000"/>
                          </a:solidFill>
                          <a:latin typeface="Arial"/>
                        </a:rPr>
                        <a:t>if </a:t>
                      </a:r>
                      <a:r>
                        <a:rPr b="0" lang="en-US" sz="900" spc="-7" strike="noStrike">
                          <a:solidFill>
                            <a:srgbClr val="000000"/>
                          </a:solidFill>
                          <a:latin typeface="Arial"/>
                        </a:rPr>
                        <a:t>(x[i] </a:t>
                      </a:r>
                      <a:r>
                        <a:rPr b="0" lang="en-US" sz="900" spc="-1" strike="noStrike">
                          <a:solidFill>
                            <a:srgbClr val="000000"/>
                          </a:solidFill>
                          <a:latin typeface="Arial"/>
                        </a:rPr>
                        <a:t>&lt;</a:t>
                      </a:r>
                      <a:r>
                        <a:rPr b="0" lang="en-US" sz="900" spc="-41" strike="noStrike">
                          <a:solidFill>
                            <a:srgbClr val="000000"/>
                          </a:solidFill>
                          <a:latin typeface="Arial"/>
                        </a:rPr>
                        <a:t> </a:t>
                      </a:r>
                      <a:r>
                        <a:rPr b="0" lang="en-US" sz="900" spc="-7" strike="noStrike">
                          <a:solidFill>
                            <a:srgbClr val="000000"/>
                          </a:solidFill>
                          <a:latin typeface="Arial"/>
                        </a:rPr>
                        <a:t>x[j])</a:t>
                      </a:r>
                      <a:endParaRPr b="0" lang="en-US" sz="900" spc="-1" strike="noStrike">
                        <a:latin typeface="Arial"/>
                      </a:endParaRPr>
                    </a:p>
                  </a:txBody>
                  <a:tcPr anchor="t">
                    <a:lnL w="12240">
                      <a:solidFill>
                        <a:srgbClr val="000000"/>
                      </a:solidFill>
                    </a:lnL>
                    <a:lnR w="28080">
                      <a:solidFill>
                        <a:srgbClr val="000000"/>
                      </a:solidFill>
                    </a:lnR>
                    <a:lnT w="12240">
                      <a:solidFill>
                        <a:srgbClr val="000000"/>
                      </a:solidFill>
                    </a:lnT>
                    <a:lnB w="12240">
                      <a:solidFill>
                        <a:srgbClr val="000000"/>
                      </a:solidFill>
                    </a:lnB>
                    <a:solidFill>
                      <a:srgbClr val="ffff00"/>
                    </a:solidFill>
                  </a:tcPr>
                </a:tc>
              </a:tr>
              <a:tr h="203040">
                <a:tc>
                  <a:txBody>
                    <a:bodyPr lIns="0" rIns="0" tIns="38520" bIns="0" anchor="t">
                      <a:noAutofit/>
                    </a:bodyPr>
                    <a:p>
                      <a:pPr marL="119880">
                        <a:lnSpc>
                          <a:spcPct val="100000"/>
                        </a:lnSpc>
                        <a:spcBef>
                          <a:spcPts val="306"/>
                        </a:spcBef>
                      </a:pPr>
                      <a:r>
                        <a:rPr b="0" lang="en-US" sz="900" spc="-1" strike="noStrike">
                          <a:solidFill>
                            <a:srgbClr val="000000"/>
                          </a:solidFill>
                          <a:latin typeface="Arial"/>
                        </a:rPr>
                        <a:t>11.</a:t>
                      </a:r>
                      <a:endParaRPr b="0" lang="en-US" sz="900" spc="-1" strike="noStrike">
                        <a:latin typeface="Arial"/>
                      </a:endParaRPr>
                    </a:p>
                  </a:txBody>
                  <a:tcPr anchor="t">
                    <a:lnL w="28080">
                      <a:solidFill>
                        <a:srgbClr val="000000"/>
                      </a:solidFill>
                    </a:lnL>
                    <a:lnR w="12240">
                      <a:solidFill>
                        <a:srgbClr val="000000"/>
                      </a:solidFill>
                    </a:lnR>
                    <a:lnT w="12240">
                      <a:solidFill>
                        <a:srgbClr val="000000"/>
                      </a:solidFill>
                    </a:lnT>
                    <a:lnB w="12240">
                      <a:solidFill>
                        <a:srgbClr val="000000"/>
                      </a:solidFill>
                    </a:lnB>
                    <a:solidFill>
                      <a:srgbClr val="ffff00"/>
                    </a:solidFill>
                  </a:tcPr>
                </a:tc>
                <a:tc>
                  <a:txBody>
                    <a:bodyPr lIns="0" rIns="0" tIns="38520" bIns="0" anchor="t">
                      <a:noAutofit/>
                    </a:bodyPr>
                    <a:p>
                      <a:pPr marL="119520">
                        <a:lnSpc>
                          <a:spcPct val="100000"/>
                        </a:lnSpc>
                        <a:spcBef>
                          <a:spcPts val="306"/>
                        </a:spcBef>
                      </a:pPr>
                      <a:r>
                        <a:rPr b="0" lang="en-US" sz="900" spc="-1" strike="noStrike">
                          <a:solidFill>
                            <a:srgbClr val="000000"/>
                          </a:solidFill>
                          <a:latin typeface="Arial"/>
                        </a:rPr>
                        <a:t>{</a:t>
                      </a:r>
                      <a:endParaRPr b="0" lang="en-US" sz="900" spc="-1" strike="noStrike">
                        <a:latin typeface="Arial"/>
                      </a:endParaRPr>
                    </a:p>
                  </a:txBody>
                  <a:tcPr anchor="t">
                    <a:lnL w="12240">
                      <a:solidFill>
                        <a:srgbClr val="000000"/>
                      </a:solidFill>
                    </a:lnL>
                    <a:lnR w="28080">
                      <a:solidFill>
                        <a:srgbClr val="000000"/>
                      </a:solidFill>
                    </a:lnR>
                    <a:lnT w="12240">
                      <a:solidFill>
                        <a:srgbClr val="000000"/>
                      </a:solidFill>
                    </a:lnT>
                    <a:lnB w="12240">
                      <a:solidFill>
                        <a:srgbClr val="000000"/>
                      </a:solidFill>
                    </a:lnB>
                    <a:solidFill>
                      <a:srgbClr val="ffff00"/>
                    </a:solidFill>
                  </a:tcPr>
                </a:tc>
              </a:tr>
              <a:tr h="203040">
                <a:tc>
                  <a:txBody>
                    <a:bodyPr lIns="0" rIns="0" tIns="38520" bIns="0" anchor="t">
                      <a:noAutofit/>
                    </a:bodyPr>
                    <a:p>
                      <a:pPr marL="119880">
                        <a:lnSpc>
                          <a:spcPct val="100000"/>
                        </a:lnSpc>
                        <a:spcBef>
                          <a:spcPts val="306"/>
                        </a:spcBef>
                      </a:pPr>
                      <a:r>
                        <a:rPr b="0" lang="en-US" sz="900" spc="-1" strike="noStrike">
                          <a:solidFill>
                            <a:srgbClr val="000000"/>
                          </a:solidFill>
                          <a:latin typeface="Arial"/>
                        </a:rPr>
                        <a:t>12.</a:t>
                      </a:r>
                      <a:endParaRPr b="0" lang="en-US" sz="900" spc="-1" strike="noStrike">
                        <a:latin typeface="Arial"/>
                      </a:endParaRPr>
                    </a:p>
                  </a:txBody>
                  <a:tcPr anchor="t">
                    <a:lnL w="28080">
                      <a:solidFill>
                        <a:srgbClr val="000000"/>
                      </a:solidFill>
                    </a:lnL>
                    <a:lnR w="12240">
                      <a:solidFill>
                        <a:srgbClr val="000000"/>
                      </a:solidFill>
                    </a:lnR>
                    <a:lnT w="12240">
                      <a:solidFill>
                        <a:srgbClr val="000000"/>
                      </a:solidFill>
                    </a:lnT>
                    <a:lnB w="12240">
                      <a:solidFill>
                        <a:srgbClr val="000000"/>
                      </a:solidFill>
                    </a:lnB>
                    <a:solidFill>
                      <a:srgbClr val="ffff00"/>
                    </a:solidFill>
                  </a:tcPr>
                </a:tc>
                <a:tc>
                  <a:txBody>
                    <a:bodyPr lIns="0" rIns="0" tIns="38520" bIns="0" anchor="t">
                      <a:noAutofit/>
                    </a:bodyPr>
                    <a:p>
                      <a:pPr marL="119520">
                        <a:lnSpc>
                          <a:spcPct val="100000"/>
                        </a:lnSpc>
                        <a:spcBef>
                          <a:spcPts val="306"/>
                        </a:spcBef>
                      </a:pPr>
                      <a:r>
                        <a:rPr b="0" lang="en-US" sz="900" spc="-12" strike="noStrike">
                          <a:solidFill>
                            <a:srgbClr val="000000"/>
                          </a:solidFill>
                          <a:latin typeface="Arial"/>
                        </a:rPr>
                        <a:t>Save </a:t>
                      </a:r>
                      <a:r>
                        <a:rPr b="0" lang="en-US" sz="900" spc="-1" strike="noStrike">
                          <a:solidFill>
                            <a:srgbClr val="000000"/>
                          </a:solidFill>
                          <a:latin typeface="Arial"/>
                        </a:rPr>
                        <a:t>=</a:t>
                      </a:r>
                      <a:r>
                        <a:rPr b="0" lang="en-US" sz="900" spc="-7" strike="noStrike">
                          <a:solidFill>
                            <a:srgbClr val="000000"/>
                          </a:solidFill>
                          <a:latin typeface="Arial"/>
                        </a:rPr>
                        <a:t> x[i];</a:t>
                      </a:r>
                      <a:endParaRPr b="0" lang="en-US" sz="900" spc="-1" strike="noStrike">
                        <a:latin typeface="Arial"/>
                      </a:endParaRPr>
                    </a:p>
                  </a:txBody>
                  <a:tcPr anchor="t">
                    <a:lnL w="12240">
                      <a:solidFill>
                        <a:srgbClr val="000000"/>
                      </a:solidFill>
                    </a:lnL>
                    <a:lnR w="28080">
                      <a:solidFill>
                        <a:srgbClr val="000000"/>
                      </a:solidFill>
                    </a:lnR>
                    <a:lnT w="12240">
                      <a:solidFill>
                        <a:srgbClr val="000000"/>
                      </a:solidFill>
                    </a:lnT>
                    <a:lnB w="12240">
                      <a:solidFill>
                        <a:srgbClr val="000000"/>
                      </a:solidFill>
                    </a:lnB>
                    <a:solidFill>
                      <a:srgbClr val="ffff00"/>
                    </a:solidFill>
                  </a:tcPr>
                </a:tc>
              </a:tr>
              <a:tr h="203040">
                <a:tc>
                  <a:txBody>
                    <a:bodyPr lIns="0" rIns="0" tIns="38520" bIns="0" anchor="t">
                      <a:noAutofit/>
                    </a:bodyPr>
                    <a:p>
                      <a:pPr marL="119880">
                        <a:lnSpc>
                          <a:spcPct val="100000"/>
                        </a:lnSpc>
                        <a:spcBef>
                          <a:spcPts val="306"/>
                        </a:spcBef>
                      </a:pPr>
                      <a:r>
                        <a:rPr b="0" lang="en-US" sz="900" spc="-1" strike="noStrike">
                          <a:solidFill>
                            <a:srgbClr val="000000"/>
                          </a:solidFill>
                          <a:latin typeface="Arial"/>
                        </a:rPr>
                        <a:t>13.</a:t>
                      </a:r>
                      <a:endParaRPr b="0" lang="en-US" sz="900" spc="-1" strike="noStrike">
                        <a:latin typeface="Arial"/>
                      </a:endParaRPr>
                    </a:p>
                  </a:txBody>
                  <a:tcPr anchor="t">
                    <a:lnL w="28080">
                      <a:solidFill>
                        <a:srgbClr val="000000"/>
                      </a:solidFill>
                    </a:lnL>
                    <a:lnR w="12240">
                      <a:solidFill>
                        <a:srgbClr val="000000"/>
                      </a:solidFill>
                    </a:lnR>
                    <a:lnT w="12240">
                      <a:solidFill>
                        <a:srgbClr val="000000"/>
                      </a:solidFill>
                    </a:lnT>
                    <a:lnB w="12240">
                      <a:solidFill>
                        <a:srgbClr val="000000"/>
                      </a:solidFill>
                    </a:lnB>
                    <a:solidFill>
                      <a:srgbClr val="ffff00"/>
                    </a:solidFill>
                  </a:tcPr>
                </a:tc>
                <a:tc>
                  <a:txBody>
                    <a:bodyPr lIns="0" rIns="0" tIns="38520" bIns="0" anchor="t">
                      <a:noAutofit/>
                    </a:bodyPr>
                    <a:p>
                      <a:pPr marL="119520">
                        <a:lnSpc>
                          <a:spcPct val="100000"/>
                        </a:lnSpc>
                        <a:spcBef>
                          <a:spcPts val="306"/>
                        </a:spcBef>
                      </a:pPr>
                      <a:r>
                        <a:rPr b="0" lang="en-US" sz="900" spc="-7" strike="noStrike">
                          <a:solidFill>
                            <a:srgbClr val="000000"/>
                          </a:solidFill>
                          <a:latin typeface="Arial"/>
                        </a:rPr>
                        <a:t>x[i] </a:t>
                      </a:r>
                      <a:r>
                        <a:rPr b="0" lang="en-US" sz="900" spc="-1" strike="noStrike">
                          <a:solidFill>
                            <a:srgbClr val="000000"/>
                          </a:solidFill>
                          <a:latin typeface="Arial"/>
                        </a:rPr>
                        <a:t>=</a:t>
                      </a:r>
                      <a:r>
                        <a:rPr b="0" lang="en-US" sz="900" spc="-15" strike="noStrike">
                          <a:solidFill>
                            <a:srgbClr val="000000"/>
                          </a:solidFill>
                          <a:latin typeface="Arial"/>
                        </a:rPr>
                        <a:t> </a:t>
                      </a:r>
                      <a:r>
                        <a:rPr b="0" lang="en-US" sz="900" spc="-7" strike="noStrike">
                          <a:solidFill>
                            <a:srgbClr val="000000"/>
                          </a:solidFill>
                          <a:latin typeface="Arial"/>
                        </a:rPr>
                        <a:t>x[j];</a:t>
                      </a:r>
                      <a:endParaRPr b="0" lang="en-US" sz="900" spc="-1" strike="noStrike">
                        <a:latin typeface="Arial"/>
                      </a:endParaRPr>
                    </a:p>
                  </a:txBody>
                  <a:tcPr anchor="t">
                    <a:lnL w="12240">
                      <a:solidFill>
                        <a:srgbClr val="000000"/>
                      </a:solidFill>
                    </a:lnL>
                    <a:lnR w="28080">
                      <a:solidFill>
                        <a:srgbClr val="000000"/>
                      </a:solidFill>
                    </a:lnR>
                    <a:lnT w="12240">
                      <a:solidFill>
                        <a:srgbClr val="000000"/>
                      </a:solidFill>
                    </a:lnT>
                    <a:lnB w="12240">
                      <a:solidFill>
                        <a:srgbClr val="000000"/>
                      </a:solidFill>
                    </a:lnB>
                    <a:solidFill>
                      <a:srgbClr val="ffff00"/>
                    </a:solidFill>
                  </a:tcPr>
                </a:tc>
              </a:tr>
              <a:tr h="203040">
                <a:tc>
                  <a:txBody>
                    <a:bodyPr lIns="0" rIns="0" tIns="38520" bIns="0" anchor="t">
                      <a:noAutofit/>
                    </a:bodyPr>
                    <a:p>
                      <a:pPr marL="119880">
                        <a:lnSpc>
                          <a:spcPct val="100000"/>
                        </a:lnSpc>
                        <a:spcBef>
                          <a:spcPts val="306"/>
                        </a:spcBef>
                      </a:pPr>
                      <a:r>
                        <a:rPr b="0" lang="en-US" sz="900" spc="-1" strike="noStrike">
                          <a:solidFill>
                            <a:srgbClr val="000000"/>
                          </a:solidFill>
                          <a:latin typeface="Arial"/>
                        </a:rPr>
                        <a:t>14.</a:t>
                      </a:r>
                      <a:endParaRPr b="0" lang="en-US" sz="900" spc="-1" strike="noStrike">
                        <a:latin typeface="Arial"/>
                      </a:endParaRPr>
                    </a:p>
                  </a:txBody>
                  <a:tcPr anchor="t">
                    <a:lnL w="28080">
                      <a:solidFill>
                        <a:srgbClr val="000000"/>
                      </a:solidFill>
                    </a:lnL>
                    <a:lnR w="12240">
                      <a:solidFill>
                        <a:srgbClr val="000000"/>
                      </a:solidFill>
                    </a:lnR>
                    <a:lnT w="12240">
                      <a:solidFill>
                        <a:srgbClr val="000000"/>
                      </a:solidFill>
                    </a:lnT>
                    <a:lnB w="12240">
                      <a:solidFill>
                        <a:srgbClr val="000000"/>
                      </a:solidFill>
                    </a:lnB>
                    <a:solidFill>
                      <a:srgbClr val="ffff00"/>
                    </a:solidFill>
                  </a:tcPr>
                </a:tc>
                <a:tc>
                  <a:txBody>
                    <a:bodyPr lIns="0" rIns="0" tIns="38520" bIns="0" anchor="t">
                      <a:noAutofit/>
                    </a:bodyPr>
                    <a:p>
                      <a:pPr marL="119520">
                        <a:lnSpc>
                          <a:spcPct val="100000"/>
                        </a:lnSpc>
                        <a:spcBef>
                          <a:spcPts val="306"/>
                        </a:spcBef>
                      </a:pPr>
                      <a:r>
                        <a:rPr b="0" lang="en-US" sz="900" spc="-7" strike="noStrike">
                          <a:solidFill>
                            <a:srgbClr val="000000"/>
                          </a:solidFill>
                          <a:latin typeface="Arial"/>
                        </a:rPr>
                        <a:t>x[j] </a:t>
                      </a:r>
                      <a:r>
                        <a:rPr b="0" lang="en-US" sz="900" spc="-1" strike="noStrike">
                          <a:solidFill>
                            <a:srgbClr val="000000"/>
                          </a:solidFill>
                          <a:latin typeface="Arial"/>
                        </a:rPr>
                        <a:t>=</a:t>
                      </a:r>
                      <a:r>
                        <a:rPr b="0" lang="en-US" sz="900" spc="-15" strike="noStrike">
                          <a:solidFill>
                            <a:srgbClr val="000000"/>
                          </a:solidFill>
                          <a:latin typeface="Arial"/>
                        </a:rPr>
                        <a:t> </a:t>
                      </a:r>
                      <a:r>
                        <a:rPr b="0" lang="en-US" sz="900" spc="-12" strike="noStrike">
                          <a:solidFill>
                            <a:srgbClr val="000000"/>
                          </a:solidFill>
                          <a:latin typeface="Arial"/>
                        </a:rPr>
                        <a:t>save;</a:t>
                      </a:r>
                      <a:endParaRPr b="0" lang="en-US" sz="900" spc="-1" strike="noStrike">
                        <a:latin typeface="Arial"/>
                      </a:endParaRPr>
                    </a:p>
                  </a:txBody>
                  <a:tcPr anchor="t">
                    <a:lnL w="12240">
                      <a:solidFill>
                        <a:srgbClr val="000000"/>
                      </a:solidFill>
                    </a:lnL>
                    <a:lnR w="28080">
                      <a:solidFill>
                        <a:srgbClr val="000000"/>
                      </a:solidFill>
                    </a:lnR>
                    <a:lnT w="12240">
                      <a:solidFill>
                        <a:srgbClr val="000000"/>
                      </a:solidFill>
                    </a:lnT>
                    <a:lnB w="12240">
                      <a:solidFill>
                        <a:srgbClr val="000000"/>
                      </a:solidFill>
                    </a:lnB>
                    <a:solidFill>
                      <a:srgbClr val="ffff00"/>
                    </a:solidFill>
                  </a:tcPr>
                </a:tc>
              </a:tr>
              <a:tr h="203040">
                <a:tc>
                  <a:txBody>
                    <a:bodyPr lIns="0" rIns="0" tIns="39240" bIns="0" anchor="t">
                      <a:noAutofit/>
                    </a:bodyPr>
                    <a:p>
                      <a:pPr marL="119880">
                        <a:lnSpc>
                          <a:spcPct val="100000"/>
                        </a:lnSpc>
                        <a:spcBef>
                          <a:spcPts val="309"/>
                        </a:spcBef>
                      </a:pPr>
                      <a:r>
                        <a:rPr b="0" lang="en-US" sz="900" spc="-1" strike="noStrike">
                          <a:solidFill>
                            <a:srgbClr val="000000"/>
                          </a:solidFill>
                          <a:latin typeface="Arial"/>
                        </a:rPr>
                        <a:t>15.</a:t>
                      </a:r>
                      <a:endParaRPr b="0" lang="en-US" sz="900" spc="-1" strike="noStrike">
                        <a:latin typeface="Arial"/>
                      </a:endParaRPr>
                    </a:p>
                  </a:txBody>
                  <a:tcPr anchor="t">
                    <a:lnL w="28080">
                      <a:solidFill>
                        <a:srgbClr val="000000"/>
                      </a:solidFill>
                    </a:lnL>
                    <a:lnR w="12240">
                      <a:solidFill>
                        <a:srgbClr val="000000"/>
                      </a:solidFill>
                    </a:lnR>
                    <a:lnT w="12240">
                      <a:solidFill>
                        <a:srgbClr val="000000"/>
                      </a:solidFill>
                    </a:lnT>
                    <a:lnB w="12240">
                      <a:solidFill>
                        <a:srgbClr val="000000"/>
                      </a:solidFill>
                    </a:lnB>
                    <a:solidFill>
                      <a:srgbClr val="ffff00"/>
                    </a:solidFill>
                  </a:tcPr>
                </a:tc>
                <a:tc>
                  <a:txBody>
                    <a:bodyPr lIns="0" rIns="0" tIns="39240" bIns="0" anchor="t">
                      <a:noAutofit/>
                    </a:bodyPr>
                    <a:p>
                      <a:pPr marL="119520">
                        <a:lnSpc>
                          <a:spcPct val="100000"/>
                        </a:lnSpc>
                        <a:spcBef>
                          <a:spcPts val="309"/>
                        </a:spcBef>
                      </a:pPr>
                      <a:r>
                        <a:rPr b="0" lang="en-US" sz="900" spc="-1" strike="noStrike">
                          <a:solidFill>
                            <a:srgbClr val="000000"/>
                          </a:solidFill>
                          <a:latin typeface="Arial"/>
                        </a:rPr>
                        <a:t>}</a:t>
                      </a:r>
                      <a:endParaRPr b="0" lang="en-US" sz="900" spc="-1" strike="noStrike">
                        <a:latin typeface="Arial"/>
                      </a:endParaRPr>
                    </a:p>
                  </a:txBody>
                  <a:tcPr anchor="t">
                    <a:lnL w="12240">
                      <a:solidFill>
                        <a:srgbClr val="000000"/>
                      </a:solidFill>
                    </a:lnL>
                    <a:lnR w="28080">
                      <a:solidFill>
                        <a:srgbClr val="000000"/>
                      </a:solidFill>
                    </a:lnR>
                    <a:lnT w="12240">
                      <a:solidFill>
                        <a:srgbClr val="000000"/>
                      </a:solidFill>
                    </a:lnT>
                    <a:lnB w="12240">
                      <a:solidFill>
                        <a:srgbClr val="000000"/>
                      </a:solidFill>
                    </a:lnB>
                    <a:solidFill>
                      <a:srgbClr val="ffff00"/>
                    </a:solidFill>
                  </a:tcPr>
                </a:tc>
              </a:tr>
              <a:tr h="202320">
                <a:tc>
                  <a:txBody>
                    <a:bodyPr lIns="0" rIns="0" tIns="39240" bIns="0" anchor="t">
                      <a:noAutofit/>
                    </a:bodyPr>
                    <a:p>
                      <a:pPr marL="119880">
                        <a:lnSpc>
                          <a:spcPct val="100000"/>
                        </a:lnSpc>
                        <a:spcBef>
                          <a:spcPts val="309"/>
                        </a:spcBef>
                      </a:pPr>
                      <a:r>
                        <a:rPr b="0" lang="en-US" sz="900" spc="-1" strike="noStrike">
                          <a:solidFill>
                            <a:srgbClr val="000000"/>
                          </a:solidFill>
                          <a:latin typeface="Arial"/>
                        </a:rPr>
                        <a:t>16.</a:t>
                      </a:r>
                      <a:endParaRPr b="0" lang="en-US" sz="900" spc="-1" strike="noStrike">
                        <a:latin typeface="Arial"/>
                      </a:endParaRPr>
                    </a:p>
                  </a:txBody>
                  <a:tcPr anchor="t">
                    <a:lnL w="28080">
                      <a:solidFill>
                        <a:srgbClr val="000000"/>
                      </a:solidFill>
                    </a:lnL>
                    <a:lnR w="12240">
                      <a:solidFill>
                        <a:srgbClr val="000000"/>
                      </a:solidFill>
                    </a:lnR>
                    <a:lnT w="12240">
                      <a:solidFill>
                        <a:srgbClr val="000000"/>
                      </a:solidFill>
                    </a:lnT>
                    <a:lnB w="12240">
                      <a:solidFill>
                        <a:srgbClr val="000000"/>
                      </a:solidFill>
                    </a:lnB>
                    <a:solidFill>
                      <a:srgbClr val="ffff00"/>
                    </a:solidFill>
                  </a:tcPr>
                </a:tc>
                <a:tc>
                  <a:txBody>
                    <a:bodyPr lIns="0" rIns="0" tIns="39240" bIns="0" anchor="t">
                      <a:noAutofit/>
                    </a:bodyPr>
                    <a:p>
                      <a:pPr marL="119520">
                        <a:lnSpc>
                          <a:spcPct val="100000"/>
                        </a:lnSpc>
                        <a:spcBef>
                          <a:spcPts val="309"/>
                        </a:spcBef>
                      </a:pPr>
                      <a:r>
                        <a:rPr b="0" lang="en-US" sz="900" spc="-1" strike="noStrike">
                          <a:solidFill>
                            <a:srgbClr val="000000"/>
                          </a:solidFill>
                          <a:latin typeface="Arial"/>
                        </a:rPr>
                        <a:t>}</a:t>
                      </a:r>
                      <a:endParaRPr b="0" lang="en-US" sz="900" spc="-1" strike="noStrike">
                        <a:latin typeface="Arial"/>
                      </a:endParaRPr>
                    </a:p>
                  </a:txBody>
                  <a:tcPr anchor="t">
                    <a:lnL w="12240">
                      <a:solidFill>
                        <a:srgbClr val="000000"/>
                      </a:solidFill>
                    </a:lnL>
                    <a:lnR w="28080">
                      <a:solidFill>
                        <a:srgbClr val="000000"/>
                      </a:solidFill>
                    </a:lnR>
                    <a:lnT w="12240">
                      <a:solidFill>
                        <a:srgbClr val="000000"/>
                      </a:solidFill>
                    </a:lnT>
                    <a:lnB w="12240">
                      <a:solidFill>
                        <a:srgbClr val="000000"/>
                      </a:solidFill>
                    </a:lnB>
                    <a:solidFill>
                      <a:srgbClr val="ffff00"/>
                    </a:solidFill>
                  </a:tcPr>
                </a:tc>
              </a:tr>
              <a:tr h="203040">
                <a:tc>
                  <a:txBody>
                    <a:bodyPr lIns="0" rIns="0" tIns="38520" bIns="0" anchor="t">
                      <a:noAutofit/>
                    </a:bodyPr>
                    <a:p>
                      <a:pPr marL="119880">
                        <a:lnSpc>
                          <a:spcPct val="100000"/>
                        </a:lnSpc>
                        <a:spcBef>
                          <a:spcPts val="306"/>
                        </a:spcBef>
                      </a:pPr>
                      <a:r>
                        <a:rPr b="0" lang="en-US" sz="900" spc="-1" strike="noStrike">
                          <a:solidFill>
                            <a:srgbClr val="000000"/>
                          </a:solidFill>
                          <a:latin typeface="Arial"/>
                        </a:rPr>
                        <a:t>17.</a:t>
                      </a:r>
                      <a:endParaRPr b="0" lang="en-US" sz="900" spc="-1" strike="noStrike">
                        <a:latin typeface="Arial"/>
                      </a:endParaRPr>
                    </a:p>
                  </a:txBody>
                  <a:tcPr anchor="t">
                    <a:lnL w="28080">
                      <a:solidFill>
                        <a:srgbClr val="000000"/>
                      </a:solidFill>
                    </a:lnL>
                    <a:lnR w="12240">
                      <a:solidFill>
                        <a:srgbClr val="000000"/>
                      </a:solidFill>
                    </a:lnR>
                    <a:lnT w="12240">
                      <a:solidFill>
                        <a:srgbClr val="000000"/>
                      </a:solidFill>
                    </a:lnT>
                    <a:lnB w="12240">
                      <a:solidFill>
                        <a:srgbClr val="000000"/>
                      </a:solidFill>
                    </a:lnB>
                    <a:solidFill>
                      <a:srgbClr val="ffff00"/>
                    </a:solidFill>
                  </a:tcPr>
                </a:tc>
                <a:tc>
                  <a:txBody>
                    <a:bodyPr lIns="0" rIns="0" tIns="38520" bIns="0" anchor="t">
                      <a:noAutofit/>
                    </a:bodyPr>
                    <a:p>
                      <a:pPr marL="119520">
                        <a:lnSpc>
                          <a:spcPct val="100000"/>
                        </a:lnSpc>
                        <a:spcBef>
                          <a:spcPts val="306"/>
                        </a:spcBef>
                      </a:pPr>
                      <a:r>
                        <a:rPr b="0" lang="en-US" sz="900" spc="-1" strike="noStrike">
                          <a:solidFill>
                            <a:srgbClr val="000000"/>
                          </a:solidFill>
                          <a:latin typeface="Arial"/>
                        </a:rPr>
                        <a:t>return</a:t>
                      </a:r>
                      <a:r>
                        <a:rPr b="0" lang="en-US" sz="900" spc="-55" strike="noStrike">
                          <a:solidFill>
                            <a:srgbClr val="000000"/>
                          </a:solidFill>
                          <a:latin typeface="Arial"/>
                        </a:rPr>
                        <a:t> </a:t>
                      </a:r>
                      <a:r>
                        <a:rPr b="0" lang="en-US" sz="900" spc="-12" strike="noStrike">
                          <a:solidFill>
                            <a:srgbClr val="000000"/>
                          </a:solidFill>
                          <a:latin typeface="Arial"/>
                        </a:rPr>
                        <a:t>0;</a:t>
                      </a:r>
                      <a:endParaRPr b="0" lang="en-US" sz="900" spc="-1" strike="noStrike">
                        <a:latin typeface="Arial"/>
                      </a:endParaRPr>
                    </a:p>
                  </a:txBody>
                  <a:tcPr anchor="t">
                    <a:lnL w="12240">
                      <a:solidFill>
                        <a:srgbClr val="000000"/>
                      </a:solidFill>
                    </a:lnL>
                    <a:lnR w="28080">
                      <a:solidFill>
                        <a:srgbClr val="000000"/>
                      </a:solidFill>
                    </a:lnR>
                    <a:lnT w="12240">
                      <a:solidFill>
                        <a:srgbClr val="000000"/>
                      </a:solidFill>
                    </a:lnT>
                    <a:lnB w="12240">
                      <a:solidFill>
                        <a:srgbClr val="000000"/>
                      </a:solidFill>
                    </a:lnB>
                    <a:solidFill>
                      <a:srgbClr val="ffff00"/>
                    </a:solidFill>
                  </a:tcPr>
                </a:tc>
              </a:tr>
              <a:tr h="205560">
                <a:tc>
                  <a:txBody>
                    <a:bodyPr lIns="0" rIns="0" tIns="38520" bIns="0" anchor="t">
                      <a:noAutofit/>
                    </a:bodyPr>
                    <a:p>
                      <a:pPr marL="119880">
                        <a:lnSpc>
                          <a:spcPct val="100000"/>
                        </a:lnSpc>
                        <a:spcBef>
                          <a:spcPts val="306"/>
                        </a:spcBef>
                      </a:pPr>
                      <a:r>
                        <a:rPr b="0" lang="en-US" sz="900" spc="-1" strike="noStrike">
                          <a:solidFill>
                            <a:srgbClr val="000000"/>
                          </a:solidFill>
                          <a:latin typeface="Arial"/>
                        </a:rPr>
                        <a:t>18.</a:t>
                      </a:r>
                      <a:endParaRPr b="0" lang="en-US" sz="900" spc="-1" strike="noStrike">
                        <a:latin typeface="Arial"/>
                      </a:endParaRPr>
                    </a:p>
                  </a:txBody>
                  <a:tcPr anchor="t">
                    <a:lnL w="28080">
                      <a:solidFill>
                        <a:srgbClr val="000000"/>
                      </a:solidFill>
                    </a:lnL>
                    <a:lnR w="12240">
                      <a:solidFill>
                        <a:srgbClr val="000000"/>
                      </a:solidFill>
                    </a:lnR>
                    <a:lnT w="12240">
                      <a:solidFill>
                        <a:srgbClr val="000000"/>
                      </a:solidFill>
                    </a:lnT>
                    <a:lnB w="28080">
                      <a:solidFill>
                        <a:srgbClr val="000000"/>
                      </a:solidFill>
                    </a:lnB>
                    <a:solidFill>
                      <a:srgbClr val="ffff00"/>
                    </a:solidFill>
                  </a:tcPr>
                </a:tc>
                <a:tc>
                  <a:txBody>
                    <a:bodyPr lIns="0" rIns="0" tIns="38520" bIns="0" anchor="t">
                      <a:noAutofit/>
                    </a:bodyPr>
                    <a:p>
                      <a:pPr marL="119520">
                        <a:lnSpc>
                          <a:spcPct val="100000"/>
                        </a:lnSpc>
                        <a:spcBef>
                          <a:spcPts val="306"/>
                        </a:spcBef>
                      </a:pPr>
                      <a:r>
                        <a:rPr b="0" lang="en-US" sz="900" spc="-1" strike="noStrike">
                          <a:solidFill>
                            <a:srgbClr val="000000"/>
                          </a:solidFill>
                          <a:latin typeface="Arial"/>
                        </a:rPr>
                        <a:t>}</a:t>
                      </a:r>
                      <a:endParaRPr b="0" lang="en-US" sz="900" spc="-1" strike="noStrike">
                        <a:latin typeface="Arial"/>
                      </a:endParaRPr>
                    </a:p>
                  </a:txBody>
                  <a:tcPr anchor="t">
                    <a:lnL w="12240">
                      <a:solidFill>
                        <a:srgbClr val="000000"/>
                      </a:solidFill>
                    </a:lnL>
                    <a:lnR w="28080">
                      <a:solidFill>
                        <a:srgbClr val="000000"/>
                      </a:solidFill>
                    </a:lnR>
                    <a:lnT w="12240">
                      <a:solidFill>
                        <a:srgbClr val="000000"/>
                      </a:solidFill>
                    </a:lnT>
                    <a:lnB w="28080">
                      <a:solidFill>
                        <a:srgbClr val="000000"/>
                      </a:solidFill>
                    </a:lnB>
                    <a:solidFill>
                      <a:srgbClr val="ffff00"/>
                    </a:solidFill>
                  </a:tcPr>
                </a:tc>
              </a:tr>
            </a:tbl>
          </a:graphicData>
        </a:graphic>
      </p:graphicFrame>
      <p:sp>
        <p:nvSpPr>
          <p:cNvPr id="383" name="object 4"/>
          <p:cNvSpPr/>
          <p:nvPr/>
        </p:nvSpPr>
        <p:spPr>
          <a:xfrm>
            <a:off x="670680" y="1804680"/>
            <a:ext cx="3580920" cy="1061280"/>
          </a:xfrm>
          <a:prstGeom prst="rect">
            <a:avLst/>
          </a:prstGeom>
          <a:noFill/>
          <a:ln w="0">
            <a:noFill/>
          </a:ln>
        </p:spPr>
        <p:style>
          <a:lnRef idx="0"/>
          <a:fillRef idx="0"/>
          <a:effectRef idx="0"/>
          <a:fontRef idx="minor"/>
        </p:style>
        <p:txBody>
          <a:bodyPr lIns="0" rIns="0" tIns="112320" bIns="0" anchor="t">
            <a:spAutoFit/>
          </a:bodyPr>
          <a:p>
            <a:pPr marL="270360" indent="-257760">
              <a:lnSpc>
                <a:spcPct val="100000"/>
              </a:lnSpc>
              <a:spcBef>
                <a:spcPts val="884"/>
              </a:spcBef>
              <a:buClr>
                <a:srgbClr val="cc0000"/>
              </a:buClr>
              <a:buFont typeface="Arial"/>
              <a:buChar char="•"/>
              <a:tabLst>
                <a:tab algn="l" pos="270000"/>
                <a:tab algn="l" pos="270360"/>
              </a:tabLst>
            </a:pPr>
            <a:r>
              <a:rPr b="1" lang="en-US" sz="2800" spc="4" strike="noStrike" u="sng">
                <a:solidFill>
                  <a:srgbClr val="cc0000"/>
                </a:solidFill>
                <a:uFillTx/>
                <a:latin typeface="Times New Roman"/>
              </a:rPr>
              <a:t>Size</a:t>
            </a:r>
            <a:r>
              <a:rPr b="1" lang="en-US" sz="2800" spc="-41" strike="noStrike" u="sng">
                <a:solidFill>
                  <a:srgbClr val="cc0000"/>
                </a:solidFill>
                <a:uFillTx/>
                <a:latin typeface="Times New Roman"/>
              </a:rPr>
              <a:t> </a:t>
            </a:r>
            <a:r>
              <a:rPr b="1" lang="en-US" sz="2800" spc="4" strike="noStrike" u="sng">
                <a:solidFill>
                  <a:srgbClr val="cc0000"/>
                </a:solidFill>
                <a:uFillTx/>
                <a:latin typeface="Times New Roman"/>
              </a:rPr>
              <a:t>Estimation</a:t>
            </a:r>
            <a:endParaRPr b="0" lang="en-US" sz="2800" spc="-1" strike="noStrike">
              <a:latin typeface="Arial"/>
            </a:endParaRPr>
          </a:p>
          <a:p>
            <a:pPr marL="270360" indent="-257760">
              <a:lnSpc>
                <a:spcPct val="100000"/>
              </a:lnSpc>
              <a:spcBef>
                <a:spcPts val="751"/>
              </a:spcBef>
              <a:buClr>
                <a:srgbClr val="640064"/>
              </a:buClr>
              <a:buFont typeface="Arial"/>
              <a:buChar char="•"/>
              <a:tabLst>
                <a:tab algn="l" pos="270000"/>
                <a:tab algn="l" pos="270360"/>
              </a:tabLst>
            </a:pPr>
            <a:r>
              <a:rPr b="1" lang="en-US" sz="2800" spc="12" strike="noStrike" u="sng">
                <a:solidFill>
                  <a:srgbClr val="640064"/>
                </a:solidFill>
                <a:uFillTx/>
                <a:latin typeface="Times New Roman"/>
              </a:rPr>
              <a:t>Lines </a:t>
            </a:r>
            <a:r>
              <a:rPr b="1" lang="en-US" sz="2800" spc="9" strike="noStrike" u="sng">
                <a:solidFill>
                  <a:srgbClr val="640064"/>
                </a:solidFill>
                <a:uFillTx/>
                <a:latin typeface="Times New Roman"/>
              </a:rPr>
              <a:t>of </a:t>
            </a:r>
            <a:r>
              <a:rPr b="1" lang="en-US" sz="2800" spc="12" strike="noStrike" u="sng">
                <a:solidFill>
                  <a:srgbClr val="640064"/>
                </a:solidFill>
                <a:uFillTx/>
                <a:latin typeface="Times New Roman"/>
              </a:rPr>
              <a:t>Code</a:t>
            </a:r>
            <a:r>
              <a:rPr b="1" lang="en-US" sz="2800" spc="-72" strike="noStrike" u="sng">
                <a:solidFill>
                  <a:srgbClr val="640064"/>
                </a:solidFill>
                <a:uFillTx/>
                <a:latin typeface="Times New Roman"/>
              </a:rPr>
              <a:t> </a:t>
            </a:r>
            <a:r>
              <a:rPr b="1" lang="en-US" sz="2800" spc="12" strike="noStrike" u="sng">
                <a:solidFill>
                  <a:srgbClr val="640064"/>
                </a:solidFill>
                <a:uFillTx/>
                <a:latin typeface="Times New Roman"/>
              </a:rPr>
              <a:t>(LOC</a:t>
            </a:r>
            <a:r>
              <a:rPr b="1" lang="en-US" sz="1550" spc="12" strike="noStrike" u="sng">
                <a:solidFill>
                  <a:srgbClr val="640064"/>
                </a:solidFill>
                <a:uFillTx/>
                <a:latin typeface="Times New Roman"/>
              </a:rPr>
              <a:t>)</a:t>
            </a:r>
            <a:endParaRPr b="0" lang="en-US" sz="1550" spc="-1" strike="noStrike">
              <a:latin typeface="Arial"/>
            </a:endParaRPr>
          </a:p>
        </p:txBody>
      </p:sp>
      <p:sp>
        <p:nvSpPr>
          <p:cNvPr id="384" name="object 5"/>
          <p:cNvSpPr/>
          <p:nvPr/>
        </p:nvSpPr>
        <p:spPr>
          <a:xfrm>
            <a:off x="457200" y="3313440"/>
            <a:ext cx="3559680" cy="2494800"/>
          </a:xfrm>
          <a:prstGeom prst="rect">
            <a:avLst/>
          </a:prstGeom>
          <a:noFill/>
          <a:ln w="0">
            <a:noFill/>
          </a:ln>
        </p:spPr>
        <p:style>
          <a:lnRef idx="0"/>
          <a:fillRef idx="0"/>
          <a:effectRef idx="0"/>
          <a:fontRef idx="minor"/>
        </p:style>
        <p:txBody>
          <a:bodyPr lIns="0" rIns="0" tIns="10800" bIns="0" anchor="t">
            <a:spAutoFit/>
          </a:bodyPr>
          <a:p>
            <a:pPr marL="50760" indent="-38160" algn="just">
              <a:lnSpc>
                <a:spcPct val="102000"/>
              </a:lnSpc>
              <a:spcBef>
                <a:spcPts val="85"/>
              </a:spcBef>
              <a:buClr>
                <a:srgbClr val="000000"/>
              </a:buClr>
              <a:buFont typeface="Arial"/>
              <a:buChar char="•"/>
              <a:tabLst>
                <a:tab algn="l" pos="270360"/>
              </a:tabLst>
            </a:pPr>
            <a:r>
              <a:rPr b="0" lang="en-US" sz="2000" spc="9" strike="noStrike">
                <a:solidFill>
                  <a:srgbClr val="000000"/>
                </a:solidFill>
                <a:latin typeface="Times New Roman"/>
              </a:rPr>
              <a:t>If </a:t>
            </a:r>
            <a:r>
              <a:rPr b="0" lang="en-US" sz="2000" spc="18" strike="noStrike">
                <a:solidFill>
                  <a:srgbClr val="000000"/>
                </a:solidFill>
                <a:latin typeface="Times New Roman"/>
              </a:rPr>
              <a:t>LOC </a:t>
            </a:r>
            <a:r>
              <a:rPr b="0" lang="en-US" sz="2000" spc="9" strike="noStrike">
                <a:solidFill>
                  <a:srgbClr val="000000"/>
                </a:solidFill>
                <a:latin typeface="Times New Roman"/>
              </a:rPr>
              <a:t>is simply </a:t>
            </a:r>
            <a:r>
              <a:rPr b="0" lang="en-US" sz="2000" spc="12" strike="noStrike">
                <a:solidFill>
                  <a:srgbClr val="000000"/>
                </a:solidFill>
                <a:latin typeface="Times New Roman"/>
              </a:rPr>
              <a:t>a count </a:t>
            </a:r>
            <a:r>
              <a:rPr b="0" lang="en-US" sz="2000" spc="9" strike="noStrike">
                <a:solidFill>
                  <a:srgbClr val="000000"/>
                </a:solidFill>
                <a:latin typeface="Times New Roman"/>
              </a:rPr>
              <a:t>of the  </a:t>
            </a:r>
            <a:r>
              <a:rPr b="0" lang="en-US" sz="2000" spc="12" strike="noStrike">
                <a:solidFill>
                  <a:srgbClr val="000000"/>
                </a:solidFill>
                <a:latin typeface="Times New Roman"/>
              </a:rPr>
              <a:t>number </a:t>
            </a:r>
            <a:r>
              <a:rPr b="0" lang="en-US" sz="2000" spc="9" strike="noStrike">
                <a:solidFill>
                  <a:srgbClr val="000000"/>
                </a:solidFill>
                <a:latin typeface="Times New Roman"/>
              </a:rPr>
              <a:t>of lines then </a:t>
            </a:r>
            <a:r>
              <a:rPr b="0" lang="en-US" sz="2000" spc="4" strike="noStrike">
                <a:solidFill>
                  <a:srgbClr val="000000"/>
                </a:solidFill>
                <a:latin typeface="Times New Roman"/>
              </a:rPr>
              <a:t>figure </a:t>
            </a:r>
            <a:r>
              <a:rPr b="0" lang="en-US" sz="2000" spc="12" strike="noStrike">
                <a:solidFill>
                  <a:srgbClr val="000000"/>
                </a:solidFill>
                <a:latin typeface="Times New Roman"/>
              </a:rPr>
              <a:t>shown  below contains 18 </a:t>
            </a:r>
            <a:r>
              <a:rPr b="0" lang="en-US" sz="2000" spc="18" strike="noStrike">
                <a:solidFill>
                  <a:srgbClr val="000000"/>
                </a:solidFill>
                <a:latin typeface="Times New Roman"/>
              </a:rPr>
              <a:t>LOC</a:t>
            </a:r>
            <a:r>
              <a:rPr b="0" lang="en-US" sz="2000" spc="-35" strike="noStrike">
                <a:solidFill>
                  <a:srgbClr val="000000"/>
                </a:solidFill>
                <a:latin typeface="Times New Roman"/>
              </a:rPr>
              <a:t> </a:t>
            </a:r>
            <a:r>
              <a:rPr b="0" lang="en-US" sz="2000" spc="4" strike="noStrike">
                <a:solidFill>
                  <a:srgbClr val="000000"/>
                </a:solidFill>
                <a:latin typeface="Times New Roman"/>
              </a:rPr>
              <a:t>.</a:t>
            </a:r>
            <a:endParaRPr b="0" lang="en-US" sz="2000" spc="-1" strike="noStrike">
              <a:latin typeface="Arial"/>
            </a:endParaRPr>
          </a:p>
          <a:p>
            <a:pPr>
              <a:lnSpc>
                <a:spcPct val="100000"/>
              </a:lnSpc>
              <a:spcBef>
                <a:spcPts val="31"/>
              </a:spcBef>
              <a:tabLst>
                <a:tab algn="l" pos="270360"/>
              </a:tabLst>
            </a:pPr>
            <a:endParaRPr b="0" lang="en-US" sz="2000" spc="-1" strike="noStrike">
              <a:latin typeface="Arial"/>
            </a:endParaRPr>
          </a:p>
          <a:p>
            <a:pPr marL="50760" indent="-38160" algn="just">
              <a:lnSpc>
                <a:spcPct val="102000"/>
              </a:lnSpc>
              <a:buClr>
                <a:srgbClr val="640064"/>
              </a:buClr>
              <a:buFont typeface="Arial"/>
              <a:buChar char="•"/>
              <a:tabLst>
                <a:tab algn="l" pos="270360"/>
              </a:tabLst>
            </a:pPr>
            <a:r>
              <a:rPr b="0" lang="en-US" sz="2000" spc="12" strike="noStrike">
                <a:solidFill>
                  <a:srgbClr val="640064"/>
                </a:solidFill>
                <a:latin typeface="Times New Roman"/>
              </a:rPr>
              <a:t>When comments and</a:t>
            </a:r>
            <a:r>
              <a:rPr b="0" lang="en-US" sz="2000" spc="338" strike="noStrike">
                <a:solidFill>
                  <a:srgbClr val="640064"/>
                </a:solidFill>
                <a:latin typeface="Times New Roman"/>
              </a:rPr>
              <a:t> </a:t>
            </a:r>
            <a:r>
              <a:rPr b="0" lang="en-US" sz="2000" spc="12" strike="noStrike">
                <a:solidFill>
                  <a:srgbClr val="640064"/>
                </a:solidFill>
                <a:latin typeface="Times New Roman"/>
              </a:rPr>
              <a:t>blank  </a:t>
            </a:r>
            <a:r>
              <a:rPr b="0" lang="en-US" sz="2000" spc="9" strike="noStrike">
                <a:solidFill>
                  <a:srgbClr val="640064"/>
                </a:solidFill>
                <a:latin typeface="Times New Roman"/>
              </a:rPr>
              <a:t>lines are ignored, the </a:t>
            </a:r>
            <a:r>
              <a:rPr b="0" lang="en-US" sz="2000" spc="12" strike="noStrike">
                <a:solidFill>
                  <a:srgbClr val="640064"/>
                </a:solidFill>
                <a:latin typeface="Times New Roman"/>
              </a:rPr>
              <a:t>program </a:t>
            </a:r>
            <a:r>
              <a:rPr b="0" lang="en-US" sz="2000" spc="9" strike="noStrike">
                <a:solidFill>
                  <a:srgbClr val="640064"/>
                </a:solidFill>
                <a:latin typeface="Times New Roman"/>
              </a:rPr>
              <a:t>in  figure </a:t>
            </a:r>
            <a:r>
              <a:rPr b="0" lang="en-US" sz="2000" spc="12" strike="noStrike">
                <a:solidFill>
                  <a:srgbClr val="640064"/>
                </a:solidFill>
                <a:latin typeface="Times New Roman"/>
              </a:rPr>
              <a:t>2 shown </a:t>
            </a:r>
            <a:r>
              <a:rPr b="0" lang="en-US" sz="2000" spc="4" strike="noStrike">
                <a:solidFill>
                  <a:srgbClr val="640064"/>
                </a:solidFill>
                <a:latin typeface="Times New Roman"/>
              </a:rPr>
              <a:t>below </a:t>
            </a:r>
            <a:r>
              <a:rPr b="0" lang="en-US" sz="2000" spc="-1" strike="noStrike">
                <a:solidFill>
                  <a:srgbClr val="640064"/>
                </a:solidFill>
                <a:latin typeface="Times New Roman"/>
              </a:rPr>
              <a:t>contains 17  </a:t>
            </a:r>
            <a:r>
              <a:rPr b="0" lang="en-US" sz="2000" spc="12" strike="noStrike">
                <a:solidFill>
                  <a:srgbClr val="640064"/>
                </a:solidFill>
                <a:latin typeface="Times New Roman"/>
              </a:rPr>
              <a:t>LOC.</a:t>
            </a:r>
            <a:endParaRPr b="0" lang="en-US" sz="2000" spc="-1" strike="noStrike">
              <a:latin typeface="Arial"/>
            </a:endParaRPr>
          </a:p>
        </p:txBody>
      </p:sp>
      <p:sp>
        <p:nvSpPr>
          <p:cNvPr id="385" name="object 6"/>
          <p:cNvSpPr/>
          <p:nvPr/>
        </p:nvSpPr>
        <p:spPr>
          <a:xfrm>
            <a:off x="8680320" y="5092200"/>
            <a:ext cx="91080" cy="153360"/>
          </a:xfrm>
          <a:prstGeom prst="rect">
            <a:avLst/>
          </a:prstGeom>
          <a:noFill/>
          <a:ln w="0">
            <a:noFill/>
          </a:ln>
        </p:spPr>
        <p:style>
          <a:lnRef idx="0"/>
          <a:fillRef idx="0"/>
          <a:effectRef idx="0"/>
          <a:fontRef idx="minor"/>
        </p:style>
        <p:txBody>
          <a:bodyPr lIns="0" rIns="0" tIns="15840" bIns="0" anchor="t">
            <a:spAutoFit/>
          </a:bodyPr>
          <a:p>
            <a:pPr marL="12600">
              <a:lnSpc>
                <a:spcPct val="100000"/>
              </a:lnSpc>
              <a:spcBef>
                <a:spcPts val="125"/>
              </a:spcBef>
            </a:pPr>
            <a:r>
              <a:rPr b="0" lang="en-US" sz="900" spc="9" strike="noStrike">
                <a:solidFill>
                  <a:srgbClr val="000000"/>
                </a:solidFill>
                <a:latin typeface="Arial"/>
              </a:rPr>
              <a:t>5</a:t>
            </a:r>
            <a:endParaRPr b="0" lang="en-US" sz="900" spc="-1" strike="noStrike">
              <a:latin typeface="Arial"/>
            </a:endParaRPr>
          </a:p>
        </p:txBody>
      </p:sp>
      <p:sp>
        <p:nvSpPr>
          <p:cNvPr id="386" name="object 8"/>
          <p:cNvSpPr/>
          <p:nvPr/>
        </p:nvSpPr>
        <p:spPr>
          <a:xfrm>
            <a:off x="4342320" y="1920960"/>
            <a:ext cx="2916360" cy="25308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en-US" sz="1550" spc="9" strike="noStrike">
                <a:solidFill>
                  <a:srgbClr val="000000"/>
                </a:solidFill>
                <a:latin typeface="Times New Roman"/>
              </a:rPr>
              <a:t>Fig. 2: </a:t>
            </a:r>
            <a:r>
              <a:rPr b="0" lang="en-US" sz="1550" spc="12" strike="noStrike">
                <a:solidFill>
                  <a:srgbClr val="000000"/>
                </a:solidFill>
                <a:latin typeface="Times New Roman"/>
              </a:rPr>
              <a:t>Function </a:t>
            </a:r>
            <a:r>
              <a:rPr b="0" lang="en-US" sz="1550" spc="9" strike="noStrike">
                <a:solidFill>
                  <a:srgbClr val="000000"/>
                </a:solidFill>
                <a:latin typeface="Times New Roman"/>
              </a:rPr>
              <a:t>for sorting </a:t>
            </a:r>
            <a:r>
              <a:rPr b="0" lang="en-US" sz="1550" spc="12" strike="noStrike">
                <a:solidFill>
                  <a:srgbClr val="000000"/>
                </a:solidFill>
                <a:latin typeface="Times New Roman"/>
              </a:rPr>
              <a:t>an</a:t>
            </a:r>
            <a:r>
              <a:rPr b="0" lang="en-US" sz="1550" spc="-41" strike="noStrike">
                <a:solidFill>
                  <a:srgbClr val="000000"/>
                </a:solidFill>
                <a:latin typeface="Times New Roman"/>
              </a:rPr>
              <a:t> </a:t>
            </a:r>
            <a:r>
              <a:rPr b="0" lang="en-US" sz="1550" spc="9" strike="noStrike">
                <a:solidFill>
                  <a:srgbClr val="000000"/>
                </a:solidFill>
                <a:latin typeface="Times New Roman"/>
              </a:rPr>
              <a:t>array</a:t>
            </a:r>
            <a:endParaRPr b="0" lang="en-US" sz="1550" spc="-1" strike="noStrike">
              <a:latin typeface="Arial"/>
            </a:endParaRPr>
          </a:p>
        </p:txBody>
      </p:sp>
      <p:sp>
        <p:nvSpPr>
          <p:cNvPr id="387" name="PlaceHolder 1"/>
          <p:cNvSpPr>
            <a:spLocks noGrp="1"/>
          </p:cNvSpPr>
          <p:nvPr>
            <p:ph type="title"/>
          </p:nvPr>
        </p:nvSpPr>
        <p:spPr>
          <a:xfrm>
            <a:off x="1066680" y="676800"/>
            <a:ext cx="7024320" cy="1142640"/>
          </a:xfrm>
          <a:prstGeom prst="rect">
            <a:avLst/>
          </a:prstGeom>
          <a:noFill/>
          <a:ln w="0">
            <a:noFill/>
          </a:ln>
        </p:spPr>
        <p:txBody>
          <a:bodyPr anchor="b">
            <a:normAutofit/>
          </a:bodyPr>
          <a:p>
            <a:pPr>
              <a:lnSpc>
                <a:spcPct val="100000"/>
              </a:lnSpc>
            </a:pPr>
            <a:r>
              <a:rPr b="1" lang="en-US" sz="4000" spc="12" strike="noStrike">
                <a:solidFill>
                  <a:srgbClr val="74a510"/>
                </a:solidFill>
                <a:latin typeface="Times New Roman"/>
              </a:rPr>
              <a:t>Lines </a:t>
            </a:r>
            <a:r>
              <a:rPr b="1" lang="en-US" sz="4000" spc="9" strike="noStrike">
                <a:solidFill>
                  <a:srgbClr val="74a510"/>
                </a:solidFill>
                <a:latin typeface="Times New Roman"/>
              </a:rPr>
              <a:t>of </a:t>
            </a:r>
            <a:r>
              <a:rPr b="1" lang="en-US" sz="4000" spc="12" strike="noStrike">
                <a:solidFill>
                  <a:srgbClr val="74a510"/>
                </a:solidFill>
                <a:latin typeface="Times New Roman"/>
              </a:rPr>
              <a:t>Code</a:t>
            </a:r>
            <a:r>
              <a:rPr b="1" lang="en-US" sz="4000" spc="-72" strike="noStrike">
                <a:solidFill>
                  <a:srgbClr val="74a510"/>
                </a:solidFill>
                <a:latin typeface="Times New Roman"/>
              </a:rPr>
              <a:t> </a:t>
            </a:r>
            <a:r>
              <a:rPr b="1" lang="en-US" sz="4000" spc="12" strike="noStrike">
                <a:solidFill>
                  <a:srgbClr val="74a510"/>
                </a:solidFill>
                <a:latin typeface="Times New Roman"/>
              </a:rPr>
              <a:t>(LOC</a:t>
            </a:r>
            <a:r>
              <a:rPr b="1" lang="en-US" sz="2400" spc="12" strike="noStrike">
                <a:solidFill>
                  <a:srgbClr val="74a510"/>
                </a:solidFill>
                <a:latin typeface="Times New Roman"/>
              </a:rPr>
              <a:t>)</a:t>
            </a:r>
            <a:endParaRPr b="0" lang="en-US" sz="24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object 2"/>
          <p:cNvSpPr/>
          <p:nvPr/>
        </p:nvSpPr>
        <p:spPr>
          <a:xfrm>
            <a:off x="875880" y="1754640"/>
            <a:ext cx="7336440" cy="3832920"/>
          </a:xfrm>
          <a:prstGeom prst="rect">
            <a:avLst/>
          </a:prstGeom>
          <a:noFill/>
          <a:ln w="0">
            <a:noFill/>
          </a:ln>
        </p:spPr>
        <p:style>
          <a:lnRef idx="0"/>
          <a:fillRef idx="0"/>
          <a:effectRef idx="0"/>
          <a:fontRef idx="minor"/>
        </p:style>
        <p:txBody>
          <a:bodyPr lIns="0" rIns="0" tIns="12600" bIns="0" anchor="t">
            <a:spAutoFit/>
          </a:bodyPr>
          <a:p>
            <a:pPr marL="79200" algn="just">
              <a:lnSpc>
                <a:spcPct val="100000"/>
              </a:lnSpc>
              <a:spcBef>
                <a:spcPts val="99"/>
              </a:spcBef>
            </a:pPr>
            <a:r>
              <a:rPr b="0" lang="en-US" sz="2450" spc="12" strike="noStrike">
                <a:solidFill>
                  <a:srgbClr val="000000"/>
                </a:solidFill>
                <a:latin typeface="Times New Roman"/>
              </a:rPr>
              <a:t>“</a:t>
            </a:r>
            <a:r>
              <a:rPr b="0" lang="en-US" sz="2450" spc="12" strike="noStrike">
                <a:solidFill>
                  <a:srgbClr val="000000"/>
                </a:solidFill>
                <a:latin typeface="Times New Roman"/>
              </a:rPr>
              <a:t>A </a:t>
            </a:r>
            <a:r>
              <a:rPr b="0" lang="en-US" sz="2450" spc="4" strike="noStrike">
                <a:solidFill>
                  <a:srgbClr val="000000"/>
                </a:solidFill>
                <a:latin typeface="Times New Roman"/>
              </a:rPr>
              <a:t>line of code is any line of program text that is not </a:t>
            </a:r>
            <a:r>
              <a:rPr b="0" lang="en-US" sz="2450" spc="9" strike="noStrike">
                <a:solidFill>
                  <a:srgbClr val="000000"/>
                </a:solidFill>
                <a:latin typeface="Times New Roman"/>
              </a:rPr>
              <a:t>a  </a:t>
            </a:r>
            <a:r>
              <a:rPr b="0" lang="en-US" sz="2450" spc="4" strike="noStrike">
                <a:solidFill>
                  <a:srgbClr val="000000"/>
                </a:solidFill>
                <a:latin typeface="Times New Roman"/>
              </a:rPr>
              <a:t>comment </a:t>
            </a:r>
            <a:r>
              <a:rPr b="0" lang="en-US" sz="2450" spc="9" strike="noStrike">
                <a:solidFill>
                  <a:srgbClr val="000000"/>
                </a:solidFill>
                <a:latin typeface="Times New Roman"/>
              </a:rPr>
              <a:t>or </a:t>
            </a:r>
            <a:r>
              <a:rPr b="0" lang="en-US" sz="2450" spc="4" strike="noStrike">
                <a:solidFill>
                  <a:srgbClr val="000000"/>
                </a:solidFill>
                <a:latin typeface="Times New Roman"/>
              </a:rPr>
              <a:t>blank </a:t>
            </a:r>
            <a:r>
              <a:rPr b="0" lang="en-US" sz="2450" spc="-1" strike="noStrike">
                <a:solidFill>
                  <a:srgbClr val="000000"/>
                </a:solidFill>
                <a:latin typeface="Times New Roman"/>
              </a:rPr>
              <a:t>line, regardless </a:t>
            </a:r>
            <a:r>
              <a:rPr b="0" lang="en-US" sz="2450" spc="4" strike="noStrike">
                <a:solidFill>
                  <a:srgbClr val="000000"/>
                </a:solidFill>
                <a:latin typeface="Times New Roman"/>
              </a:rPr>
              <a:t>of the number </a:t>
            </a:r>
            <a:r>
              <a:rPr b="0" lang="en-US" sz="2450" spc="-12" strike="noStrike">
                <a:solidFill>
                  <a:srgbClr val="000000"/>
                </a:solidFill>
                <a:latin typeface="Times New Roman"/>
              </a:rPr>
              <a:t>of  </a:t>
            </a:r>
            <a:r>
              <a:rPr b="0" lang="en-US" sz="2450" spc="-1" strike="noStrike">
                <a:solidFill>
                  <a:srgbClr val="000000"/>
                </a:solidFill>
                <a:latin typeface="Times New Roman"/>
              </a:rPr>
              <a:t>statements </a:t>
            </a:r>
            <a:r>
              <a:rPr b="0" lang="en-US" sz="2450" spc="4" strike="noStrike">
                <a:solidFill>
                  <a:srgbClr val="000000"/>
                </a:solidFill>
                <a:latin typeface="Times New Roman"/>
              </a:rPr>
              <a:t>or fragments of </a:t>
            </a:r>
            <a:r>
              <a:rPr b="0" lang="en-US" sz="2450" spc="-7" strike="noStrike">
                <a:solidFill>
                  <a:srgbClr val="000000"/>
                </a:solidFill>
                <a:latin typeface="Times New Roman"/>
              </a:rPr>
              <a:t>statements </a:t>
            </a:r>
            <a:r>
              <a:rPr b="0" lang="en-US" sz="2450" spc="9" strike="noStrike">
                <a:solidFill>
                  <a:srgbClr val="000000"/>
                </a:solidFill>
                <a:latin typeface="Times New Roman"/>
              </a:rPr>
              <a:t>on </a:t>
            </a:r>
            <a:r>
              <a:rPr b="0" lang="en-US" sz="2450" spc="4" strike="noStrike">
                <a:solidFill>
                  <a:srgbClr val="000000"/>
                </a:solidFill>
                <a:latin typeface="Times New Roman"/>
              </a:rPr>
              <a:t>the </a:t>
            </a:r>
            <a:r>
              <a:rPr b="0" lang="en-US" sz="2450" spc="-1" strike="noStrike">
                <a:solidFill>
                  <a:srgbClr val="000000"/>
                </a:solidFill>
                <a:latin typeface="Times New Roman"/>
              </a:rPr>
              <a:t>line. This  specifically </a:t>
            </a:r>
            <a:r>
              <a:rPr b="0" lang="en-US" sz="2450" spc="4" strike="noStrike">
                <a:solidFill>
                  <a:srgbClr val="000000"/>
                </a:solidFill>
                <a:latin typeface="Times New Roman"/>
              </a:rPr>
              <a:t>includes </a:t>
            </a:r>
            <a:r>
              <a:rPr b="0" lang="en-US" sz="2450" spc="-1" strike="noStrike">
                <a:solidFill>
                  <a:srgbClr val="000000"/>
                </a:solidFill>
                <a:latin typeface="Times New Roman"/>
              </a:rPr>
              <a:t>all </a:t>
            </a:r>
            <a:r>
              <a:rPr b="0" lang="en-US" sz="2450" spc="4" strike="noStrike">
                <a:solidFill>
                  <a:srgbClr val="000000"/>
                </a:solidFill>
                <a:latin typeface="Times New Roman"/>
              </a:rPr>
              <a:t>lines containing program </a:t>
            </a:r>
            <a:r>
              <a:rPr b="0" lang="en-US" sz="2450" spc="-15" strike="noStrike">
                <a:solidFill>
                  <a:srgbClr val="000000"/>
                </a:solidFill>
                <a:latin typeface="Times New Roman"/>
              </a:rPr>
              <a:t>header,  </a:t>
            </a:r>
            <a:r>
              <a:rPr b="0" lang="en-US" sz="2450" spc="4" strike="noStrike">
                <a:solidFill>
                  <a:srgbClr val="000000"/>
                </a:solidFill>
                <a:latin typeface="Times New Roman"/>
              </a:rPr>
              <a:t>declaration, and executable and non-executable  </a:t>
            </a:r>
            <a:r>
              <a:rPr b="0" lang="en-US" sz="2450" spc="-7" strike="noStrike">
                <a:solidFill>
                  <a:srgbClr val="000000"/>
                </a:solidFill>
                <a:latin typeface="Times New Roman"/>
              </a:rPr>
              <a:t>statements”.</a:t>
            </a:r>
            <a:endParaRPr b="0" lang="en-US" sz="2450" spc="-1" strike="noStrike">
              <a:latin typeface="Arial"/>
            </a:endParaRPr>
          </a:p>
          <a:p>
            <a:pPr>
              <a:lnSpc>
                <a:spcPct val="100000"/>
              </a:lnSpc>
              <a:spcBef>
                <a:spcPts val="51"/>
              </a:spcBef>
            </a:pPr>
            <a:endParaRPr b="0" lang="en-US" sz="2450" spc="-1" strike="noStrike">
              <a:latin typeface="Arial"/>
            </a:endParaRPr>
          </a:p>
          <a:p>
            <a:pPr marL="12600" algn="just">
              <a:lnSpc>
                <a:spcPct val="100000"/>
              </a:lnSpc>
            </a:pPr>
            <a:r>
              <a:rPr b="0" lang="en-US" sz="2450" spc="4" strike="noStrike">
                <a:solidFill>
                  <a:srgbClr val="640064"/>
                </a:solidFill>
                <a:latin typeface="Times New Roman"/>
              </a:rPr>
              <a:t>This </a:t>
            </a:r>
            <a:r>
              <a:rPr b="0" lang="en-US" sz="2450" spc="-1" strike="noStrike">
                <a:solidFill>
                  <a:srgbClr val="640064"/>
                </a:solidFill>
                <a:latin typeface="Times New Roman"/>
              </a:rPr>
              <a:t>is </a:t>
            </a:r>
            <a:r>
              <a:rPr b="0" lang="en-US" sz="2450" spc="4" strike="noStrike">
                <a:solidFill>
                  <a:srgbClr val="640064"/>
                </a:solidFill>
                <a:latin typeface="Times New Roman"/>
              </a:rPr>
              <a:t>the predominant definition for </a:t>
            </a:r>
            <a:r>
              <a:rPr b="0" lang="en-US" sz="2450" spc="-7" strike="noStrike">
                <a:solidFill>
                  <a:srgbClr val="640064"/>
                </a:solidFill>
                <a:latin typeface="Times New Roman"/>
              </a:rPr>
              <a:t>lines </a:t>
            </a:r>
            <a:r>
              <a:rPr b="0" lang="en-US" sz="2450" spc="4" strike="noStrike">
                <a:solidFill>
                  <a:srgbClr val="640064"/>
                </a:solidFill>
                <a:latin typeface="Times New Roman"/>
              </a:rPr>
              <a:t>of </a:t>
            </a:r>
            <a:r>
              <a:rPr b="0" lang="en-US" sz="2450" spc="9" strike="noStrike">
                <a:solidFill>
                  <a:srgbClr val="640064"/>
                </a:solidFill>
                <a:latin typeface="Times New Roman"/>
              </a:rPr>
              <a:t>code </a:t>
            </a:r>
            <a:r>
              <a:rPr b="0" lang="en-US" sz="2450" spc="-7" strike="noStrike">
                <a:solidFill>
                  <a:srgbClr val="640064"/>
                </a:solidFill>
                <a:latin typeface="Times New Roman"/>
              </a:rPr>
              <a:t>used  </a:t>
            </a:r>
            <a:r>
              <a:rPr b="0" lang="en-US" sz="2450" spc="9" strike="noStrike">
                <a:solidFill>
                  <a:srgbClr val="640064"/>
                </a:solidFill>
                <a:latin typeface="Times New Roman"/>
              </a:rPr>
              <a:t>by </a:t>
            </a:r>
            <a:r>
              <a:rPr b="0" lang="en-US" sz="2450" spc="-7" strike="noStrike">
                <a:solidFill>
                  <a:srgbClr val="640064"/>
                </a:solidFill>
                <a:latin typeface="Times New Roman"/>
              </a:rPr>
              <a:t>researchers. </a:t>
            </a:r>
            <a:r>
              <a:rPr b="0" lang="en-US" sz="2450" spc="9" strike="noStrike">
                <a:solidFill>
                  <a:srgbClr val="640064"/>
                </a:solidFill>
                <a:latin typeface="Times New Roman"/>
              </a:rPr>
              <a:t>By </a:t>
            </a:r>
            <a:r>
              <a:rPr b="0" lang="en-US" sz="2450" spc="4" strike="noStrike">
                <a:solidFill>
                  <a:srgbClr val="640064"/>
                </a:solidFill>
                <a:latin typeface="Times New Roman"/>
              </a:rPr>
              <a:t>this </a:t>
            </a:r>
            <a:r>
              <a:rPr b="0" lang="en-US" sz="2450" spc="-1" strike="noStrike">
                <a:solidFill>
                  <a:srgbClr val="640064"/>
                </a:solidFill>
                <a:latin typeface="Times New Roman"/>
              </a:rPr>
              <a:t>definition, </a:t>
            </a:r>
            <a:r>
              <a:rPr b="0" lang="en-US" sz="2450" spc="4" strike="noStrike">
                <a:solidFill>
                  <a:srgbClr val="640064"/>
                </a:solidFill>
                <a:latin typeface="Times New Roman"/>
              </a:rPr>
              <a:t>figure shown above  has </a:t>
            </a:r>
            <a:r>
              <a:rPr b="0" lang="en-US" sz="2450" spc="9" strike="noStrike">
                <a:solidFill>
                  <a:srgbClr val="640064"/>
                </a:solidFill>
                <a:latin typeface="Times New Roman"/>
              </a:rPr>
              <a:t>17</a:t>
            </a:r>
            <a:r>
              <a:rPr b="0" lang="en-US" sz="2450" spc="-26" strike="noStrike">
                <a:solidFill>
                  <a:srgbClr val="640064"/>
                </a:solidFill>
                <a:latin typeface="Times New Roman"/>
              </a:rPr>
              <a:t> </a:t>
            </a:r>
            <a:r>
              <a:rPr b="0" lang="en-US" sz="2450" spc="9" strike="noStrike">
                <a:solidFill>
                  <a:srgbClr val="640064"/>
                </a:solidFill>
                <a:latin typeface="Times New Roman"/>
              </a:rPr>
              <a:t>LOC.</a:t>
            </a:r>
            <a:endParaRPr b="0" lang="en-US" sz="2450" spc="-1" strike="noStrike">
              <a:latin typeface="Arial"/>
            </a:endParaRPr>
          </a:p>
        </p:txBody>
      </p:sp>
      <p:sp>
        <p:nvSpPr>
          <p:cNvPr id="389" name="PlaceHolder 1"/>
          <p:cNvSpPr>
            <a:spLocks noGrp="1"/>
          </p:cNvSpPr>
          <p:nvPr>
            <p:ph type="title"/>
          </p:nvPr>
        </p:nvSpPr>
        <p:spPr>
          <a:xfrm>
            <a:off x="1066680" y="676800"/>
            <a:ext cx="7024320" cy="1142640"/>
          </a:xfrm>
          <a:prstGeom prst="rect">
            <a:avLst/>
          </a:prstGeom>
          <a:noFill/>
          <a:ln w="0">
            <a:noFill/>
          </a:ln>
        </p:spPr>
        <p:txBody>
          <a:bodyPr anchor="b">
            <a:normAutofit/>
          </a:bodyPr>
          <a:p>
            <a:pPr>
              <a:lnSpc>
                <a:spcPct val="100000"/>
              </a:lnSpc>
            </a:pPr>
            <a:r>
              <a:rPr b="1" lang="en-US" sz="4000" spc="12" strike="noStrike">
                <a:solidFill>
                  <a:srgbClr val="74a510"/>
                </a:solidFill>
                <a:latin typeface="Times New Roman"/>
              </a:rPr>
              <a:t>L</a:t>
            </a:r>
            <a:r>
              <a:rPr b="1" lang="en-US" sz="4000" spc="12" strike="noStrike">
                <a:solidFill>
                  <a:srgbClr val="74a510"/>
                </a:solidFill>
                <a:latin typeface="Times New Roman"/>
              </a:rPr>
              <a:t>i</a:t>
            </a:r>
            <a:r>
              <a:rPr b="1" lang="en-US" sz="4000" spc="12" strike="noStrike">
                <a:solidFill>
                  <a:srgbClr val="74a510"/>
                </a:solidFill>
                <a:latin typeface="Times New Roman"/>
              </a:rPr>
              <a:t>n</a:t>
            </a:r>
            <a:r>
              <a:rPr b="1" lang="en-US" sz="4000" spc="12" strike="noStrike">
                <a:solidFill>
                  <a:srgbClr val="74a510"/>
                </a:solidFill>
                <a:latin typeface="Times New Roman"/>
              </a:rPr>
              <a:t>e</a:t>
            </a:r>
            <a:r>
              <a:rPr b="1" lang="en-US" sz="4000" spc="12" strike="noStrike">
                <a:solidFill>
                  <a:srgbClr val="74a510"/>
                </a:solidFill>
                <a:latin typeface="Times New Roman"/>
              </a:rPr>
              <a:t>s </a:t>
            </a:r>
            <a:r>
              <a:rPr b="1" lang="en-US" sz="4000" spc="9" strike="noStrike">
                <a:solidFill>
                  <a:srgbClr val="74a510"/>
                </a:solidFill>
                <a:latin typeface="Times New Roman"/>
              </a:rPr>
              <a:t>o</a:t>
            </a:r>
            <a:r>
              <a:rPr b="1" lang="en-US" sz="4000" spc="9" strike="noStrike">
                <a:solidFill>
                  <a:srgbClr val="74a510"/>
                </a:solidFill>
                <a:latin typeface="Times New Roman"/>
              </a:rPr>
              <a:t>f </a:t>
            </a:r>
            <a:r>
              <a:rPr b="1" lang="en-US" sz="4000" spc="12" strike="noStrike">
                <a:solidFill>
                  <a:srgbClr val="74a510"/>
                </a:solidFill>
                <a:latin typeface="Times New Roman"/>
              </a:rPr>
              <a:t>C</a:t>
            </a:r>
            <a:r>
              <a:rPr b="1" lang="en-US" sz="4000" spc="12" strike="noStrike">
                <a:solidFill>
                  <a:srgbClr val="74a510"/>
                </a:solidFill>
                <a:latin typeface="Times New Roman"/>
              </a:rPr>
              <a:t>o</a:t>
            </a:r>
            <a:r>
              <a:rPr b="1" lang="en-US" sz="4000" spc="12" strike="noStrike">
                <a:solidFill>
                  <a:srgbClr val="74a510"/>
                </a:solidFill>
                <a:latin typeface="Times New Roman"/>
              </a:rPr>
              <a:t>d</a:t>
            </a:r>
            <a:r>
              <a:rPr b="1" lang="en-US" sz="4000" spc="12" strike="noStrike">
                <a:solidFill>
                  <a:srgbClr val="74a510"/>
                </a:solidFill>
                <a:latin typeface="Times New Roman"/>
              </a:rPr>
              <a:t>e</a:t>
            </a:r>
            <a:r>
              <a:rPr b="1" lang="en-US" sz="4000" spc="-72" strike="noStrike">
                <a:solidFill>
                  <a:srgbClr val="74a510"/>
                </a:solidFill>
                <a:latin typeface="Times New Roman"/>
              </a:rPr>
              <a:t> </a:t>
            </a:r>
            <a:r>
              <a:rPr b="1" lang="en-US" sz="4000" spc="12" strike="noStrike">
                <a:solidFill>
                  <a:srgbClr val="74a510"/>
                </a:solidFill>
                <a:latin typeface="Times New Roman"/>
              </a:rPr>
              <a:t>(</a:t>
            </a:r>
            <a:r>
              <a:rPr b="1" lang="en-US" sz="4000" spc="12" strike="noStrike">
                <a:solidFill>
                  <a:srgbClr val="74a510"/>
                </a:solidFill>
                <a:latin typeface="Times New Roman"/>
              </a:rPr>
              <a:t>L</a:t>
            </a:r>
            <a:r>
              <a:rPr b="1" lang="en-US" sz="4000" spc="12" strike="noStrike">
                <a:solidFill>
                  <a:srgbClr val="74a510"/>
                </a:solidFill>
                <a:latin typeface="Times New Roman"/>
              </a:rPr>
              <a:t>O</a:t>
            </a:r>
            <a:r>
              <a:rPr b="1" lang="en-US" sz="4000" spc="12" strike="noStrike">
                <a:solidFill>
                  <a:srgbClr val="74a510"/>
                </a:solidFill>
                <a:latin typeface="Times New Roman"/>
              </a:rPr>
              <a:t>C</a:t>
            </a:r>
            <a:r>
              <a:rPr b="1" lang="en-US" sz="2400" spc="12" strike="noStrike">
                <a:solidFill>
                  <a:srgbClr val="74a510"/>
                </a:solidFill>
                <a:latin typeface="Times New Roman"/>
              </a:rPr>
              <a:t>)</a:t>
            </a:r>
            <a:endParaRPr b="0" lang="en-US" sz="24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p:nvPr>
        </p:nvSpPr>
        <p:spPr>
          <a:xfrm>
            <a:off x="990720" y="1752480"/>
            <a:ext cx="6857640" cy="2154240"/>
          </a:xfrm>
          <a:prstGeom prst="rect">
            <a:avLst/>
          </a:prstGeom>
          <a:noFill/>
          <a:ln w="0">
            <a:noFill/>
          </a:ln>
        </p:spPr>
        <p:txBody>
          <a:bodyPr anchor="t">
            <a:noAutofit/>
          </a:bodyPr>
          <a:p>
            <a:pPr marL="343080" indent="-274320" algn="ctr">
              <a:lnSpc>
                <a:spcPct val="100000"/>
              </a:lnSpc>
              <a:spcBef>
                <a:spcPts val="479"/>
              </a:spcBef>
              <a:buClr>
                <a:srgbClr val="94c600"/>
              </a:buClr>
              <a:buSzPct val="76000"/>
              <a:buFont typeface="Wingdings 2" charset="2"/>
              <a:buChar char=""/>
            </a:pPr>
            <a:r>
              <a:rPr b="1" i="1" lang="en-US" sz="2400" spc="-1" strike="noStrike">
                <a:solidFill>
                  <a:srgbClr val="3e3d2d"/>
                </a:solidFill>
                <a:latin typeface="Century Gothic"/>
              </a:rPr>
              <a:t>The SLOC technique is language-dependent. The effort required to calculate source lines of code may not be the same for all languages.</a:t>
            </a:r>
            <a:endParaRPr b="0" lang="en-US" sz="2400" spc="-1" strike="noStrike">
              <a:solidFill>
                <a:srgbClr val="3e3d2d"/>
              </a:solidFill>
              <a:latin typeface="Century Gothic"/>
            </a:endParaRPr>
          </a:p>
          <a:p>
            <a:pPr marL="343080" indent="-274320" algn="just">
              <a:lnSpc>
                <a:spcPct val="100000"/>
              </a:lnSpc>
              <a:spcBef>
                <a:spcPts val="479"/>
              </a:spcBef>
              <a:buClr>
                <a:srgbClr val="94c600"/>
              </a:buClr>
              <a:buSzPct val="76000"/>
              <a:buFont typeface="Wingdings 2" charset="2"/>
              <a:buChar char=""/>
            </a:pPr>
            <a:r>
              <a:rPr b="0" lang="en-US" sz="2400" spc="-1" strike="noStrike">
                <a:solidFill>
                  <a:srgbClr val="3e3d2d"/>
                </a:solidFill>
                <a:latin typeface="Century Gothic"/>
              </a:rPr>
              <a:t>For example, to conceive and write 8 lines of code that accomplish a task in the assembly language may require 15 minutes. However, you may need only five minutes to complete the same lines of code if it is written in Visual Basic.</a:t>
            </a:r>
            <a:endParaRPr b="0" lang="en-US" sz="2400" spc="-1" strike="noStrike">
              <a:solidFill>
                <a:srgbClr val="3e3d2d"/>
              </a:solidFill>
              <a:latin typeface="Century Gothic"/>
            </a:endParaRPr>
          </a:p>
        </p:txBody>
      </p:sp>
      <p:sp>
        <p:nvSpPr>
          <p:cNvPr id="391" name="PlaceHolder 2"/>
          <p:cNvSpPr>
            <a:spLocks noGrp="1"/>
          </p:cNvSpPr>
          <p:nvPr>
            <p:ph type="title"/>
          </p:nvPr>
        </p:nvSpPr>
        <p:spPr>
          <a:xfrm>
            <a:off x="1066680" y="676800"/>
            <a:ext cx="7024320" cy="1142640"/>
          </a:xfrm>
          <a:prstGeom prst="rect">
            <a:avLst/>
          </a:prstGeom>
          <a:noFill/>
          <a:ln w="0">
            <a:noFill/>
          </a:ln>
        </p:spPr>
        <p:txBody>
          <a:bodyPr anchor="b">
            <a:normAutofit/>
          </a:bodyPr>
          <a:p>
            <a:pPr>
              <a:lnSpc>
                <a:spcPct val="100000"/>
              </a:lnSpc>
            </a:pPr>
            <a:r>
              <a:rPr b="1" lang="en-US" sz="4000" spc="12" strike="noStrike">
                <a:solidFill>
                  <a:srgbClr val="74a510"/>
                </a:solidFill>
                <a:latin typeface="Times New Roman"/>
              </a:rPr>
              <a:t>D</a:t>
            </a:r>
            <a:r>
              <a:rPr b="1" lang="en-US" sz="4000" spc="12" strike="noStrike">
                <a:solidFill>
                  <a:srgbClr val="74a510"/>
                </a:solidFill>
                <a:latin typeface="Times New Roman"/>
              </a:rPr>
              <a:t>is</a:t>
            </a:r>
            <a:r>
              <a:rPr b="1" lang="en-US" sz="4000" spc="12" strike="noStrike">
                <a:solidFill>
                  <a:srgbClr val="74a510"/>
                </a:solidFill>
                <a:latin typeface="Times New Roman"/>
              </a:rPr>
              <a:t>a</a:t>
            </a:r>
            <a:r>
              <a:rPr b="1" lang="en-US" sz="4000" spc="12" strike="noStrike">
                <a:solidFill>
                  <a:srgbClr val="74a510"/>
                </a:solidFill>
                <a:latin typeface="Times New Roman"/>
              </a:rPr>
              <a:t>d</a:t>
            </a:r>
            <a:r>
              <a:rPr b="1" lang="en-US" sz="4000" spc="12" strike="noStrike">
                <a:solidFill>
                  <a:srgbClr val="74a510"/>
                </a:solidFill>
                <a:latin typeface="Times New Roman"/>
              </a:rPr>
              <a:t>v</a:t>
            </a:r>
            <a:r>
              <a:rPr b="1" lang="en-US" sz="4000" spc="12" strike="noStrike">
                <a:solidFill>
                  <a:srgbClr val="74a510"/>
                </a:solidFill>
                <a:latin typeface="Times New Roman"/>
              </a:rPr>
              <a:t>a</a:t>
            </a:r>
            <a:r>
              <a:rPr b="1" lang="en-US" sz="4000" spc="12" strike="noStrike">
                <a:solidFill>
                  <a:srgbClr val="74a510"/>
                </a:solidFill>
                <a:latin typeface="Times New Roman"/>
              </a:rPr>
              <a:t>n</a:t>
            </a:r>
            <a:r>
              <a:rPr b="1" lang="en-US" sz="4000" spc="12" strike="noStrike">
                <a:solidFill>
                  <a:srgbClr val="74a510"/>
                </a:solidFill>
                <a:latin typeface="Times New Roman"/>
              </a:rPr>
              <a:t>t</a:t>
            </a:r>
            <a:r>
              <a:rPr b="1" lang="en-US" sz="4000" spc="12" strike="noStrike">
                <a:solidFill>
                  <a:srgbClr val="74a510"/>
                </a:solidFill>
                <a:latin typeface="Times New Roman"/>
              </a:rPr>
              <a:t>a</a:t>
            </a:r>
            <a:r>
              <a:rPr b="1" lang="en-US" sz="4000" spc="12" strike="noStrike">
                <a:solidFill>
                  <a:srgbClr val="74a510"/>
                </a:solidFill>
                <a:latin typeface="Times New Roman"/>
              </a:rPr>
              <a:t>g</a:t>
            </a:r>
            <a:r>
              <a:rPr b="1" lang="en-US" sz="4000" spc="12" strike="noStrike">
                <a:solidFill>
                  <a:srgbClr val="74a510"/>
                </a:solidFill>
                <a:latin typeface="Times New Roman"/>
              </a:rPr>
              <a:t>e</a:t>
            </a:r>
            <a:r>
              <a:rPr b="1" lang="en-US" sz="4000" spc="12" strike="noStrike">
                <a:solidFill>
                  <a:srgbClr val="74a510"/>
                </a:solidFill>
                <a:latin typeface="Times New Roman"/>
              </a:rPr>
              <a:t>s</a:t>
            </a:r>
            <a:endParaRPr b="0" lang="en-US" sz="40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object 2"/>
          <p:cNvSpPr/>
          <p:nvPr/>
        </p:nvSpPr>
        <p:spPr>
          <a:xfrm>
            <a:off x="838080" y="2119680"/>
            <a:ext cx="7619760" cy="57636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en-US" sz="1850" spc="-7" strike="noStrike">
                <a:solidFill>
                  <a:srgbClr val="a4001f"/>
                </a:solidFill>
                <a:latin typeface="Times New Roman"/>
              </a:rPr>
              <a:t>The principle of function point analysis </a:t>
            </a:r>
            <a:r>
              <a:rPr b="0" lang="en-US" sz="1850" spc="-41" strike="noStrike">
                <a:solidFill>
                  <a:srgbClr val="a4001f"/>
                </a:solidFill>
                <a:latin typeface="Times New Roman"/>
              </a:rPr>
              <a:t>(FPA) </a:t>
            </a:r>
            <a:r>
              <a:rPr b="0" lang="en-US" sz="1850" spc="-7" strike="noStrike">
                <a:solidFill>
                  <a:srgbClr val="a4001f"/>
                </a:solidFill>
                <a:latin typeface="Times New Roman"/>
              </a:rPr>
              <a:t>is that a system is  decomposed into functional</a:t>
            </a:r>
            <a:r>
              <a:rPr b="0" lang="en-US" sz="1850" spc="-21" strike="noStrike">
                <a:solidFill>
                  <a:srgbClr val="a4001f"/>
                </a:solidFill>
                <a:latin typeface="Times New Roman"/>
              </a:rPr>
              <a:t> </a:t>
            </a:r>
            <a:r>
              <a:rPr b="0" lang="en-US" sz="1850" spc="-7" strike="noStrike">
                <a:solidFill>
                  <a:srgbClr val="a4001f"/>
                </a:solidFill>
                <a:latin typeface="Times New Roman"/>
              </a:rPr>
              <a:t>units.</a:t>
            </a:r>
            <a:endParaRPr b="0" lang="en-US" sz="1850" spc="-1" strike="noStrike">
              <a:latin typeface="Arial"/>
            </a:endParaRPr>
          </a:p>
        </p:txBody>
      </p:sp>
      <p:sp>
        <p:nvSpPr>
          <p:cNvPr id="393" name="object 3"/>
          <p:cNvSpPr/>
          <p:nvPr/>
        </p:nvSpPr>
        <p:spPr>
          <a:xfrm>
            <a:off x="1795320" y="2896200"/>
            <a:ext cx="1029600" cy="932400"/>
          </a:xfrm>
          <a:prstGeom prst="rect">
            <a:avLst/>
          </a:prstGeom>
          <a:noFill/>
          <a:ln w="0">
            <a:noFill/>
          </a:ln>
        </p:spPr>
        <p:style>
          <a:lnRef idx="0"/>
          <a:fillRef idx="0"/>
          <a:effectRef idx="0"/>
          <a:fontRef idx="minor"/>
        </p:style>
        <p:txBody>
          <a:bodyPr lIns="0" rIns="0" tIns="74880" bIns="0" anchor="t">
            <a:spAutoFit/>
          </a:bodyPr>
          <a:p>
            <a:pPr marL="237960" indent="-225360">
              <a:lnSpc>
                <a:spcPct val="100000"/>
              </a:lnSpc>
              <a:spcBef>
                <a:spcPts val="590"/>
              </a:spcBef>
              <a:buClr>
                <a:srgbClr val="000000"/>
              </a:buClr>
              <a:buFont typeface="Arial"/>
              <a:buChar char="▪"/>
              <a:tabLst>
                <a:tab algn="l" pos="237960"/>
                <a:tab algn="l" pos="238680"/>
              </a:tabLst>
            </a:pPr>
            <a:r>
              <a:rPr b="0" lang="en-US" sz="1600" spc="-7" strike="noStrike">
                <a:solidFill>
                  <a:srgbClr val="000000"/>
                </a:solidFill>
                <a:latin typeface="Times New Roman"/>
              </a:rPr>
              <a:t>Inputs</a:t>
            </a:r>
            <a:endParaRPr b="0" lang="en-US" sz="1600" spc="-1" strike="noStrike">
              <a:latin typeface="Arial"/>
            </a:endParaRPr>
          </a:p>
          <a:p>
            <a:pPr marL="237960" indent="-225360">
              <a:lnSpc>
                <a:spcPct val="100000"/>
              </a:lnSpc>
              <a:spcBef>
                <a:spcPts val="496"/>
              </a:spcBef>
              <a:buClr>
                <a:srgbClr val="000000"/>
              </a:buClr>
              <a:buFont typeface="Arial"/>
              <a:buChar char="▪"/>
              <a:tabLst>
                <a:tab algn="l" pos="237960"/>
                <a:tab algn="l" pos="238680"/>
              </a:tabLst>
            </a:pPr>
            <a:r>
              <a:rPr b="0" lang="en-US" sz="1600" spc="-7" strike="noStrike">
                <a:solidFill>
                  <a:srgbClr val="000000"/>
                </a:solidFill>
                <a:latin typeface="Times New Roman"/>
              </a:rPr>
              <a:t>Outputs</a:t>
            </a:r>
            <a:endParaRPr b="0" lang="en-US" sz="1600" spc="-1" strike="noStrike">
              <a:latin typeface="Arial"/>
            </a:endParaRPr>
          </a:p>
          <a:p>
            <a:pPr marL="237960" indent="-225360">
              <a:lnSpc>
                <a:spcPct val="100000"/>
              </a:lnSpc>
              <a:spcBef>
                <a:spcPts val="505"/>
              </a:spcBef>
              <a:buClr>
                <a:srgbClr val="000000"/>
              </a:buClr>
              <a:buFont typeface="Arial"/>
              <a:buChar char="▪"/>
              <a:tabLst>
                <a:tab algn="l" pos="237960"/>
                <a:tab algn="l" pos="238680"/>
              </a:tabLst>
            </a:pPr>
            <a:r>
              <a:rPr b="0" lang="en-US" sz="1600" spc="-7" strike="noStrike">
                <a:solidFill>
                  <a:srgbClr val="000000"/>
                </a:solidFill>
                <a:latin typeface="Times New Roman"/>
              </a:rPr>
              <a:t>Enquiries</a:t>
            </a:r>
            <a:endParaRPr b="0" lang="en-US" sz="1600" spc="-1" strike="noStrike">
              <a:latin typeface="Arial"/>
            </a:endParaRPr>
          </a:p>
        </p:txBody>
      </p:sp>
      <p:sp>
        <p:nvSpPr>
          <p:cNvPr id="394" name="object 4"/>
          <p:cNvSpPr/>
          <p:nvPr/>
        </p:nvSpPr>
        <p:spPr>
          <a:xfrm>
            <a:off x="4216320" y="2895480"/>
            <a:ext cx="76320" cy="869760"/>
          </a:xfrm>
          <a:prstGeom prst="rect">
            <a:avLst/>
          </a:prstGeom>
          <a:noFill/>
          <a:ln w="0">
            <a:noFill/>
          </a:ln>
        </p:spPr>
        <p:style>
          <a:lnRef idx="0"/>
          <a:fillRef idx="0"/>
          <a:effectRef idx="0"/>
          <a:fontRef idx="minor"/>
        </p:style>
        <p:txBody>
          <a:bodyPr lIns="0" rIns="0" tIns="76320" bIns="0" anchor="t">
            <a:spAutoFit/>
          </a:bodyPr>
          <a:p>
            <a:pPr marL="12600">
              <a:lnSpc>
                <a:spcPct val="100000"/>
              </a:lnSpc>
              <a:spcBef>
                <a:spcPts val="601"/>
              </a:spcBef>
            </a:pPr>
            <a:r>
              <a:rPr b="0" lang="en-US" sz="1450" spc="-1" strike="noStrike">
                <a:solidFill>
                  <a:srgbClr val="000000"/>
                </a:solidFill>
                <a:latin typeface="Times New Roman"/>
              </a:rPr>
              <a:t>:</a:t>
            </a:r>
            <a:endParaRPr b="0" lang="en-US" sz="1450" spc="-1" strike="noStrike">
              <a:latin typeface="Arial"/>
            </a:endParaRPr>
          </a:p>
          <a:p>
            <a:pPr marL="12600">
              <a:lnSpc>
                <a:spcPct val="100000"/>
              </a:lnSpc>
              <a:spcBef>
                <a:spcPts val="505"/>
              </a:spcBef>
            </a:pPr>
            <a:r>
              <a:rPr b="0" lang="en-US" sz="1450" spc="-1" strike="noStrike">
                <a:solidFill>
                  <a:srgbClr val="000000"/>
                </a:solidFill>
                <a:latin typeface="Times New Roman"/>
              </a:rPr>
              <a:t>:</a:t>
            </a:r>
            <a:endParaRPr b="0" lang="en-US" sz="1450" spc="-1" strike="noStrike">
              <a:latin typeface="Arial"/>
            </a:endParaRPr>
          </a:p>
          <a:p>
            <a:pPr marL="12600">
              <a:lnSpc>
                <a:spcPct val="100000"/>
              </a:lnSpc>
              <a:spcBef>
                <a:spcPts val="519"/>
              </a:spcBef>
            </a:pPr>
            <a:r>
              <a:rPr b="0" lang="en-US" sz="1450" spc="-1" strike="noStrike">
                <a:solidFill>
                  <a:srgbClr val="000000"/>
                </a:solidFill>
                <a:latin typeface="Times New Roman"/>
              </a:rPr>
              <a:t>:</a:t>
            </a:r>
            <a:endParaRPr b="0" lang="en-US" sz="1450" spc="-1" strike="noStrike">
              <a:latin typeface="Arial"/>
            </a:endParaRPr>
          </a:p>
        </p:txBody>
      </p:sp>
      <p:sp>
        <p:nvSpPr>
          <p:cNvPr id="395" name="object 5"/>
          <p:cNvSpPr/>
          <p:nvPr/>
        </p:nvSpPr>
        <p:spPr>
          <a:xfrm>
            <a:off x="4216320" y="4003560"/>
            <a:ext cx="76320" cy="2340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US" sz="1450" spc="-1" strike="noStrike">
                <a:solidFill>
                  <a:srgbClr val="000000"/>
                </a:solidFill>
                <a:latin typeface="Times New Roman"/>
              </a:rPr>
              <a:t>:</a:t>
            </a:r>
            <a:endParaRPr b="0" lang="en-US" sz="1450" spc="-1" strike="noStrike">
              <a:latin typeface="Arial"/>
            </a:endParaRPr>
          </a:p>
        </p:txBody>
      </p:sp>
      <p:sp>
        <p:nvSpPr>
          <p:cNvPr id="396" name="object 6"/>
          <p:cNvSpPr/>
          <p:nvPr/>
        </p:nvSpPr>
        <p:spPr>
          <a:xfrm>
            <a:off x="1795320" y="4003560"/>
            <a:ext cx="1698120" cy="1187640"/>
          </a:xfrm>
          <a:prstGeom prst="rect">
            <a:avLst/>
          </a:prstGeom>
          <a:noFill/>
          <a:ln w="0">
            <a:noFill/>
          </a:ln>
        </p:spPr>
        <p:style>
          <a:lnRef idx="0"/>
          <a:fillRef idx="0"/>
          <a:effectRef idx="0"/>
          <a:fontRef idx="minor"/>
        </p:style>
        <p:txBody>
          <a:bodyPr lIns="0" rIns="0" tIns="12240" bIns="0" anchor="t">
            <a:spAutoFit/>
          </a:bodyPr>
          <a:p>
            <a:pPr marL="237960" indent="-225360">
              <a:lnSpc>
                <a:spcPct val="100000"/>
              </a:lnSpc>
              <a:spcBef>
                <a:spcPts val="96"/>
              </a:spcBef>
              <a:buClr>
                <a:srgbClr val="000000"/>
              </a:buClr>
              <a:buFont typeface="Arial"/>
              <a:buChar char="▪"/>
              <a:tabLst>
                <a:tab algn="l" pos="237960"/>
                <a:tab algn="l" pos="238680"/>
              </a:tabLst>
            </a:pPr>
            <a:r>
              <a:rPr b="0" lang="en-US" sz="1600" spc="-7" strike="noStrike">
                <a:solidFill>
                  <a:srgbClr val="000000"/>
                </a:solidFill>
                <a:latin typeface="Times New Roman"/>
              </a:rPr>
              <a:t>Internal</a:t>
            </a:r>
            <a:r>
              <a:rPr b="0" lang="en-US" sz="1600" spc="-41" strike="noStrike">
                <a:solidFill>
                  <a:srgbClr val="000000"/>
                </a:solidFill>
                <a:latin typeface="Times New Roman"/>
              </a:rPr>
              <a:t> </a:t>
            </a:r>
            <a:r>
              <a:rPr b="0" lang="en-US" sz="1600" spc="-7" strike="noStrike">
                <a:solidFill>
                  <a:srgbClr val="000000"/>
                </a:solidFill>
                <a:latin typeface="Times New Roman"/>
              </a:rPr>
              <a:t>logical  files</a:t>
            </a:r>
            <a:endParaRPr b="0" lang="en-US" sz="1600" spc="-1" strike="noStrike">
              <a:latin typeface="Arial"/>
            </a:endParaRPr>
          </a:p>
          <a:p>
            <a:pPr marL="237960" indent="-225360">
              <a:lnSpc>
                <a:spcPts val="1755"/>
              </a:lnSpc>
              <a:buClr>
                <a:srgbClr val="000000"/>
              </a:buClr>
              <a:buFont typeface="Arial"/>
              <a:buChar char="▪"/>
              <a:tabLst>
                <a:tab algn="l" pos="237960"/>
                <a:tab algn="l" pos="238680"/>
              </a:tabLst>
            </a:pPr>
            <a:r>
              <a:rPr b="0" lang="en-US" sz="1600" spc="-7" strike="noStrike">
                <a:solidFill>
                  <a:srgbClr val="000000"/>
                </a:solidFill>
                <a:latin typeface="Times New Roman"/>
              </a:rPr>
              <a:t>External</a:t>
            </a:r>
            <a:r>
              <a:rPr b="0" lang="en-US" sz="1600" spc="-35" strike="noStrike">
                <a:solidFill>
                  <a:srgbClr val="000000"/>
                </a:solidFill>
                <a:latin typeface="Times New Roman"/>
              </a:rPr>
              <a:t> </a:t>
            </a:r>
            <a:r>
              <a:rPr b="0" lang="en-US" sz="1600" spc="-7" strike="noStrike">
                <a:solidFill>
                  <a:srgbClr val="000000"/>
                </a:solidFill>
                <a:latin typeface="Times New Roman"/>
              </a:rPr>
              <a:t>interface</a:t>
            </a:r>
            <a:endParaRPr b="0" lang="en-US" sz="1600" spc="-1" strike="noStrike">
              <a:latin typeface="Arial"/>
            </a:endParaRPr>
          </a:p>
          <a:p>
            <a:pPr marL="237960">
              <a:lnSpc>
                <a:spcPct val="100000"/>
              </a:lnSpc>
              <a:tabLst>
                <a:tab algn="l" pos="237960"/>
                <a:tab algn="l" pos="238680"/>
              </a:tabLst>
            </a:pPr>
            <a:r>
              <a:rPr b="0" lang="en-US" sz="1600" spc="-1" strike="noStrike">
                <a:solidFill>
                  <a:srgbClr val="000000"/>
                </a:solidFill>
                <a:latin typeface="Times New Roman"/>
              </a:rPr>
              <a:t>files</a:t>
            </a:r>
            <a:endParaRPr b="0" lang="en-US" sz="1600" spc="-1" strike="noStrike">
              <a:latin typeface="Arial"/>
            </a:endParaRPr>
          </a:p>
        </p:txBody>
      </p:sp>
      <p:sp>
        <p:nvSpPr>
          <p:cNvPr id="397" name="object 7"/>
          <p:cNvSpPr/>
          <p:nvPr/>
        </p:nvSpPr>
        <p:spPr>
          <a:xfrm>
            <a:off x="4216320" y="4470480"/>
            <a:ext cx="76320" cy="2340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US" sz="1450" spc="-1" strike="noStrike">
                <a:solidFill>
                  <a:srgbClr val="000000"/>
                </a:solidFill>
                <a:latin typeface="Times New Roman"/>
              </a:rPr>
              <a:t>:</a:t>
            </a:r>
            <a:endParaRPr b="0" lang="en-US" sz="1450" spc="-1" strike="noStrike">
              <a:latin typeface="Arial"/>
            </a:endParaRPr>
          </a:p>
        </p:txBody>
      </p:sp>
      <p:sp>
        <p:nvSpPr>
          <p:cNvPr id="398" name="object 8"/>
          <p:cNvSpPr/>
          <p:nvPr/>
        </p:nvSpPr>
        <p:spPr>
          <a:xfrm>
            <a:off x="4821480" y="2859840"/>
            <a:ext cx="2721960" cy="2396520"/>
          </a:xfrm>
          <a:prstGeom prst="rect">
            <a:avLst/>
          </a:prstGeom>
          <a:noFill/>
          <a:ln w="0">
            <a:noFill/>
          </a:ln>
        </p:spPr>
        <p:style>
          <a:lnRef idx="0"/>
          <a:fillRef idx="0"/>
          <a:effectRef idx="0"/>
          <a:fontRef idx="minor"/>
        </p:style>
        <p:txBody>
          <a:bodyPr lIns="0" rIns="0" tIns="12600" bIns="0" anchor="t">
            <a:spAutoFit/>
          </a:bodyPr>
          <a:p>
            <a:pPr marL="12600">
              <a:lnSpc>
                <a:spcPct val="130000"/>
              </a:lnSpc>
              <a:spcBef>
                <a:spcPts val="99"/>
              </a:spcBef>
            </a:pPr>
            <a:r>
              <a:rPr b="0" lang="en-US" sz="1600" spc="-7" strike="noStrike">
                <a:solidFill>
                  <a:srgbClr val="000000"/>
                </a:solidFill>
                <a:latin typeface="Times New Roman"/>
              </a:rPr>
              <a:t>information entering the system </a:t>
            </a:r>
            <a:endParaRPr b="0" lang="en-US" sz="1600" spc="-1" strike="noStrike">
              <a:latin typeface="Arial"/>
            </a:endParaRPr>
          </a:p>
          <a:p>
            <a:pPr marL="12600">
              <a:lnSpc>
                <a:spcPct val="130000"/>
              </a:lnSpc>
              <a:spcBef>
                <a:spcPts val="99"/>
              </a:spcBef>
            </a:pPr>
            <a:r>
              <a:rPr b="0" lang="en-US" sz="1600" spc="-7" strike="noStrike">
                <a:solidFill>
                  <a:srgbClr val="000000"/>
                </a:solidFill>
                <a:latin typeface="Times New Roman"/>
              </a:rPr>
              <a:t>information leaving  the</a:t>
            </a:r>
            <a:r>
              <a:rPr b="0" lang="en-US" sz="1600" spc="-1" strike="noStrike">
                <a:solidFill>
                  <a:srgbClr val="000000"/>
                </a:solidFill>
                <a:latin typeface="Times New Roman"/>
              </a:rPr>
              <a:t> </a:t>
            </a:r>
            <a:r>
              <a:rPr b="0" lang="en-US" sz="1600" spc="-7" strike="noStrike">
                <a:solidFill>
                  <a:srgbClr val="000000"/>
                </a:solidFill>
                <a:latin typeface="Times New Roman"/>
              </a:rPr>
              <a:t>system</a:t>
            </a:r>
            <a:endParaRPr b="0" lang="en-US" sz="1600" spc="-1" strike="noStrike">
              <a:latin typeface="Arial"/>
            </a:endParaRPr>
          </a:p>
          <a:p>
            <a:pPr marL="12600">
              <a:lnSpc>
                <a:spcPct val="80000"/>
              </a:lnSpc>
              <a:spcBef>
                <a:spcPts val="1151"/>
              </a:spcBef>
            </a:pPr>
            <a:r>
              <a:rPr b="0" lang="en-US" sz="1600" spc="-7" strike="noStrike">
                <a:solidFill>
                  <a:srgbClr val="000000"/>
                </a:solidFill>
                <a:latin typeface="Times New Roman"/>
              </a:rPr>
              <a:t>requests </a:t>
            </a:r>
            <a:r>
              <a:rPr b="0" lang="en-US" sz="1600" spc="-1" strike="noStrike">
                <a:solidFill>
                  <a:srgbClr val="000000"/>
                </a:solidFill>
                <a:latin typeface="Times New Roman"/>
              </a:rPr>
              <a:t>for </a:t>
            </a:r>
            <a:r>
              <a:rPr b="0" lang="en-US" sz="1600" spc="-7" strike="noStrike">
                <a:solidFill>
                  <a:srgbClr val="000000"/>
                </a:solidFill>
                <a:latin typeface="Times New Roman"/>
              </a:rPr>
              <a:t>instant </a:t>
            </a:r>
            <a:r>
              <a:rPr b="0" lang="en-US" sz="1600" spc="-15" strike="noStrike">
                <a:solidFill>
                  <a:srgbClr val="000000"/>
                </a:solidFill>
                <a:latin typeface="Times New Roman"/>
              </a:rPr>
              <a:t>access  </a:t>
            </a:r>
            <a:r>
              <a:rPr b="0" lang="en-US" sz="1600" spc="-7" strike="noStrike">
                <a:solidFill>
                  <a:srgbClr val="000000"/>
                </a:solidFill>
                <a:latin typeface="Times New Roman"/>
              </a:rPr>
              <a:t>to</a:t>
            </a:r>
            <a:r>
              <a:rPr b="0" lang="en-US" sz="1600" spc="384" strike="noStrike">
                <a:solidFill>
                  <a:srgbClr val="000000"/>
                </a:solidFill>
                <a:latin typeface="Times New Roman"/>
              </a:rPr>
              <a:t> </a:t>
            </a:r>
            <a:r>
              <a:rPr b="0" lang="en-US" sz="1600" spc="-7" strike="noStrike">
                <a:solidFill>
                  <a:srgbClr val="000000"/>
                </a:solidFill>
                <a:latin typeface="Times New Roman"/>
              </a:rPr>
              <a:t>information</a:t>
            </a:r>
            <a:endParaRPr b="0" lang="en-US" sz="1600" spc="-1" strike="noStrike">
              <a:latin typeface="Arial"/>
            </a:endParaRPr>
          </a:p>
          <a:p>
            <a:pPr marL="12600">
              <a:lnSpc>
                <a:spcPts val="1729"/>
              </a:lnSpc>
              <a:spcBef>
                <a:spcPts val="519"/>
              </a:spcBef>
            </a:pPr>
            <a:r>
              <a:rPr b="0" lang="en-US" sz="1600" spc="-7" strike="noStrike">
                <a:solidFill>
                  <a:srgbClr val="000000"/>
                </a:solidFill>
                <a:latin typeface="Times New Roman"/>
              </a:rPr>
              <a:t>information held within</a:t>
            </a:r>
            <a:endParaRPr b="0" lang="en-US" sz="1600" spc="-1" strike="noStrike">
              <a:latin typeface="Arial"/>
            </a:endParaRPr>
          </a:p>
          <a:p>
            <a:pPr marL="12600">
              <a:lnSpc>
                <a:spcPts val="1729"/>
              </a:lnSpc>
            </a:pPr>
            <a:r>
              <a:rPr b="0" lang="en-US" sz="1600" spc="-7" strike="noStrike">
                <a:solidFill>
                  <a:srgbClr val="000000"/>
                </a:solidFill>
                <a:latin typeface="Times New Roman"/>
              </a:rPr>
              <a:t>the</a:t>
            </a:r>
            <a:r>
              <a:rPr b="0" lang="en-US" sz="1600" spc="4" strike="noStrike">
                <a:solidFill>
                  <a:srgbClr val="000000"/>
                </a:solidFill>
                <a:latin typeface="Times New Roman"/>
              </a:rPr>
              <a:t> </a:t>
            </a:r>
            <a:r>
              <a:rPr b="0" lang="en-US" sz="1600" spc="-7" strike="noStrike">
                <a:solidFill>
                  <a:srgbClr val="000000"/>
                </a:solidFill>
                <a:latin typeface="Times New Roman"/>
              </a:rPr>
              <a:t>system</a:t>
            </a:r>
            <a:endParaRPr b="0" lang="en-US" sz="1600" spc="-1" strike="noStrike">
              <a:latin typeface="Arial"/>
            </a:endParaRPr>
          </a:p>
          <a:p>
            <a:pPr marL="12600" algn="just">
              <a:lnSpc>
                <a:spcPts val="1539"/>
              </a:lnSpc>
              <a:spcBef>
                <a:spcPts val="884"/>
              </a:spcBef>
            </a:pPr>
            <a:r>
              <a:rPr b="0" lang="en-US" sz="1600" spc="-7" strike="noStrike">
                <a:solidFill>
                  <a:srgbClr val="000000"/>
                </a:solidFill>
                <a:latin typeface="Times New Roman"/>
              </a:rPr>
              <a:t>information held </a:t>
            </a:r>
            <a:r>
              <a:rPr b="0" lang="en-US" sz="1600" spc="-12" strike="noStrike">
                <a:solidFill>
                  <a:srgbClr val="000000"/>
                </a:solidFill>
                <a:latin typeface="Times New Roman"/>
              </a:rPr>
              <a:t>by </a:t>
            </a:r>
            <a:r>
              <a:rPr b="0" lang="en-US" sz="1600" spc="-7" strike="noStrike">
                <a:solidFill>
                  <a:srgbClr val="000000"/>
                </a:solidFill>
                <a:latin typeface="Times New Roman"/>
              </a:rPr>
              <a:t>other  system that is used </a:t>
            </a:r>
            <a:r>
              <a:rPr b="0" lang="en-US" sz="1600" spc="-12" strike="noStrike">
                <a:solidFill>
                  <a:srgbClr val="000000"/>
                </a:solidFill>
                <a:latin typeface="Times New Roman"/>
              </a:rPr>
              <a:t>by </a:t>
            </a:r>
            <a:r>
              <a:rPr b="0" lang="en-US" sz="1600" spc="-7" strike="noStrike">
                <a:solidFill>
                  <a:srgbClr val="000000"/>
                </a:solidFill>
                <a:latin typeface="Times New Roman"/>
              </a:rPr>
              <a:t>the  system being</a:t>
            </a:r>
            <a:r>
              <a:rPr b="0" lang="en-US" sz="1600" spc="369" strike="noStrike">
                <a:solidFill>
                  <a:srgbClr val="000000"/>
                </a:solidFill>
                <a:latin typeface="Times New Roman"/>
              </a:rPr>
              <a:t> </a:t>
            </a:r>
            <a:r>
              <a:rPr b="0" lang="en-US" sz="1600" spc="-7" strike="noStrike">
                <a:solidFill>
                  <a:srgbClr val="000000"/>
                </a:solidFill>
                <a:latin typeface="Times New Roman"/>
              </a:rPr>
              <a:t>analyzed.</a:t>
            </a:r>
            <a:endParaRPr b="0" lang="en-US" sz="1600" spc="-1" strike="noStrike">
              <a:latin typeface="Arial"/>
            </a:endParaRPr>
          </a:p>
        </p:txBody>
      </p:sp>
      <p:sp>
        <p:nvSpPr>
          <p:cNvPr id="399" name="object 10"/>
          <p:cNvSpPr/>
          <p:nvPr/>
        </p:nvSpPr>
        <p:spPr>
          <a:xfrm>
            <a:off x="1248120" y="829080"/>
            <a:ext cx="83520" cy="277200"/>
          </a:xfrm>
          <a:prstGeom prst="rect">
            <a:avLst/>
          </a:prstGeom>
          <a:noFill/>
          <a:ln w="0">
            <a:noFill/>
          </a:ln>
        </p:spPr>
        <p:style>
          <a:lnRef idx="0"/>
          <a:fillRef idx="0"/>
          <a:effectRef idx="0"/>
          <a:fontRef idx="minor"/>
        </p:style>
        <p:txBody>
          <a:bodyPr lIns="0" rIns="0" tIns="12600" bIns="0" anchor="t">
            <a:spAutoFit/>
          </a:bodyPr>
          <a:p>
            <a:pPr marL="12600">
              <a:lnSpc>
                <a:spcPts val="1040"/>
              </a:lnSpc>
              <a:spcBef>
                <a:spcPts val="99"/>
              </a:spcBef>
            </a:pPr>
            <a:r>
              <a:rPr b="0" lang="en-US" sz="900" spc="-21" strike="noStrike">
                <a:solidFill>
                  <a:srgbClr val="888888"/>
                </a:solidFill>
                <a:latin typeface="Trebuchet MS"/>
              </a:rPr>
              <a:t>1</a:t>
            </a:r>
            <a:endParaRPr b="0" lang="en-US" sz="900" spc="-1" strike="noStrike">
              <a:latin typeface="Arial"/>
            </a:endParaRPr>
          </a:p>
          <a:p>
            <a:pPr marL="12600">
              <a:lnSpc>
                <a:spcPts val="1040"/>
              </a:lnSpc>
            </a:pPr>
            <a:r>
              <a:rPr b="0" lang="en-US" sz="900" spc="-21" strike="noStrike">
                <a:solidFill>
                  <a:srgbClr val="888888"/>
                </a:solidFill>
                <a:latin typeface="Trebuchet MS"/>
              </a:rPr>
              <a:t>0</a:t>
            </a:r>
            <a:endParaRPr b="0" lang="en-US" sz="900" spc="-1" strike="noStrike">
              <a:latin typeface="Arial"/>
            </a:endParaRPr>
          </a:p>
        </p:txBody>
      </p:sp>
      <p:sp>
        <p:nvSpPr>
          <p:cNvPr id="400" name="PlaceHolder 1"/>
          <p:cNvSpPr>
            <a:spLocks noGrp="1"/>
          </p:cNvSpPr>
          <p:nvPr>
            <p:ph type="title"/>
          </p:nvPr>
        </p:nvSpPr>
        <p:spPr>
          <a:xfrm>
            <a:off x="1066680" y="838080"/>
            <a:ext cx="7024320" cy="1142640"/>
          </a:xfrm>
          <a:prstGeom prst="rect">
            <a:avLst/>
          </a:prstGeom>
          <a:noFill/>
          <a:ln w="0">
            <a:noFill/>
          </a:ln>
        </p:spPr>
        <p:txBody>
          <a:bodyPr anchor="b">
            <a:noAutofit/>
          </a:bodyPr>
          <a:p>
            <a:pPr>
              <a:lnSpc>
                <a:spcPct val="100000"/>
              </a:lnSpc>
            </a:pPr>
            <a:r>
              <a:rPr b="1" lang="en-US" sz="4000" spc="-1" strike="noStrike">
                <a:solidFill>
                  <a:srgbClr val="94c600"/>
                </a:solidFill>
                <a:latin typeface="Century Gothic"/>
              </a:rPr>
              <a:t>F</a:t>
            </a:r>
            <a:r>
              <a:rPr b="1" lang="en-US" sz="4000" spc="-1" strike="noStrike">
                <a:solidFill>
                  <a:srgbClr val="94c600"/>
                </a:solidFill>
                <a:latin typeface="Century Gothic"/>
              </a:rPr>
              <a:t>u</a:t>
            </a:r>
            <a:r>
              <a:rPr b="1" lang="en-US" sz="4000" spc="-1" strike="noStrike">
                <a:solidFill>
                  <a:srgbClr val="94c600"/>
                </a:solidFill>
                <a:latin typeface="Century Gothic"/>
              </a:rPr>
              <a:t>n</a:t>
            </a:r>
            <a:r>
              <a:rPr b="1" lang="en-US" sz="4000" spc="-1" strike="noStrike">
                <a:solidFill>
                  <a:srgbClr val="94c600"/>
                </a:solidFill>
                <a:latin typeface="Century Gothic"/>
              </a:rPr>
              <a:t>c</a:t>
            </a:r>
            <a:r>
              <a:rPr b="1" lang="en-US" sz="4000" spc="-1" strike="noStrike">
                <a:solidFill>
                  <a:srgbClr val="94c600"/>
                </a:solidFill>
                <a:latin typeface="Century Gothic"/>
              </a:rPr>
              <a:t>t</a:t>
            </a:r>
            <a:r>
              <a:rPr b="1" lang="en-US" sz="4000" spc="-1" strike="noStrike">
                <a:solidFill>
                  <a:srgbClr val="94c600"/>
                </a:solidFill>
                <a:latin typeface="Century Gothic"/>
              </a:rPr>
              <a:t>i</a:t>
            </a:r>
            <a:r>
              <a:rPr b="1" lang="en-US" sz="4000" spc="-1" strike="noStrike">
                <a:solidFill>
                  <a:srgbClr val="94c600"/>
                </a:solidFill>
                <a:latin typeface="Century Gothic"/>
              </a:rPr>
              <a:t>o</a:t>
            </a:r>
            <a:r>
              <a:rPr b="1" lang="en-US" sz="4000" spc="-1" strike="noStrike">
                <a:solidFill>
                  <a:srgbClr val="94c600"/>
                </a:solidFill>
                <a:latin typeface="Century Gothic"/>
              </a:rPr>
              <a:t>n</a:t>
            </a:r>
            <a:r>
              <a:rPr b="1" lang="en-US" sz="4000" spc="-1" strike="noStrike">
                <a:solidFill>
                  <a:srgbClr val="94c600"/>
                </a:solidFill>
                <a:latin typeface="Century Gothic"/>
              </a:rPr>
              <a:t>a</a:t>
            </a:r>
            <a:r>
              <a:rPr b="1" lang="en-US" sz="4000" spc="-1" strike="noStrike">
                <a:solidFill>
                  <a:srgbClr val="94c600"/>
                </a:solidFill>
                <a:latin typeface="Century Gothic"/>
              </a:rPr>
              <a:t>l </a:t>
            </a:r>
            <a:r>
              <a:rPr b="1" lang="en-US" sz="4000" spc="-1" strike="noStrike">
                <a:solidFill>
                  <a:srgbClr val="94c600"/>
                </a:solidFill>
                <a:latin typeface="Century Gothic"/>
              </a:rPr>
              <a:t>P</a:t>
            </a:r>
            <a:r>
              <a:rPr b="1" lang="en-US" sz="4000" spc="-1" strike="noStrike">
                <a:solidFill>
                  <a:srgbClr val="94c600"/>
                </a:solidFill>
                <a:latin typeface="Century Gothic"/>
              </a:rPr>
              <a:t>o</a:t>
            </a:r>
            <a:r>
              <a:rPr b="1" lang="en-US" sz="4000" spc="-1" strike="noStrike">
                <a:solidFill>
                  <a:srgbClr val="94c600"/>
                </a:solidFill>
                <a:latin typeface="Century Gothic"/>
              </a:rPr>
              <a:t>i</a:t>
            </a:r>
            <a:r>
              <a:rPr b="1" lang="en-US" sz="4000" spc="-1" strike="noStrike">
                <a:solidFill>
                  <a:srgbClr val="94c600"/>
                </a:solidFill>
                <a:latin typeface="Century Gothic"/>
              </a:rPr>
              <a:t>n</a:t>
            </a:r>
            <a:r>
              <a:rPr b="1" lang="en-US" sz="4000" spc="-1" strike="noStrike">
                <a:solidFill>
                  <a:srgbClr val="94c600"/>
                </a:solidFill>
                <a:latin typeface="Century Gothic"/>
              </a:rPr>
              <a:t>t </a:t>
            </a:r>
            <a:r>
              <a:rPr b="1" lang="en-US" sz="4000" spc="-1" strike="noStrike">
                <a:solidFill>
                  <a:srgbClr val="94c600"/>
                </a:solidFill>
                <a:latin typeface="Century Gothic"/>
              </a:rPr>
              <a:t>A</a:t>
            </a:r>
            <a:r>
              <a:rPr b="1" lang="en-US" sz="4000" spc="-1" strike="noStrike">
                <a:solidFill>
                  <a:srgbClr val="94c600"/>
                </a:solidFill>
                <a:latin typeface="Century Gothic"/>
              </a:rPr>
              <a:t>n</a:t>
            </a:r>
            <a:r>
              <a:rPr b="1" lang="en-US" sz="4000" spc="-1" strike="noStrike">
                <a:solidFill>
                  <a:srgbClr val="94c600"/>
                </a:solidFill>
                <a:latin typeface="Century Gothic"/>
              </a:rPr>
              <a:t>a</a:t>
            </a:r>
            <a:r>
              <a:rPr b="1" lang="en-US" sz="4000" spc="-1" strike="noStrike">
                <a:solidFill>
                  <a:srgbClr val="94c600"/>
                </a:solidFill>
                <a:latin typeface="Century Gothic"/>
              </a:rPr>
              <a:t>l</a:t>
            </a:r>
            <a:r>
              <a:rPr b="1" lang="en-US" sz="4000" spc="-1" strike="noStrike">
                <a:solidFill>
                  <a:srgbClr val="94c600"/>
                </a:solidFill>
                <a:latin typeface="Century Gothic"/>
              </a:rPr>
              <a:t>y</a:t>
            </a:r>
            <a:r>
              <a:rPr b="1" lang="en-US" sz="4000" spc="-1" strike="noStrike">
                <a:solidFill>
                  <a:srgbClr val="94c600"/>
                </a:solidFill>
                <a:latin typeface="Century Gothic"/>
              </a:rPr>
              <a:t>s</a:t>
            </a:r>
            <a:r>
              <a:rPr b="1" lang="en-US" sz="4000" spc="-1" strike="noStrike">
                <a:solidFill>
                  <a:srgbClr val="94c600"/>
                </a:solidFill>
                <a:latin typeface="Century Gothic"/>
              </a:rPr>
              <a:t>i</a:t>
            </a:r>
            <a:r>
              <a:rPr b="1" lang="en-US" sz="4000" spc="-1" strike="noStrike">
                <a:solidFill>
                  <a:srgbClr val="94c600"/>
                </a:solidFill>
                <a:latin typeface="Century Gothic"/>
              </a:rPr>
              <a:t>s</a:t>
            </a:r>
            <a:endParaRPr b="0" lang="en-US" sz="40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object 2"/>
          <p:cNvSpPr/>
          <p:nvPr/>
        </p:nvSpPr>
        <p:spPr>
          <a:xfrm>
            <a:off x="2138040" y="2354400"/>
            <a:ext cx="4414680" cy="2803680"/>
          </a:xfrm>
          <a:prstGeom prst="rect">
            <a:avLst/>
          </a:prstGeom>
          <a:blipFill rotWithShape="0">
            <a:blip r:embed="rId1"/>
            <a:srcRect/>
            <a:stretch/>
          </a:blipFill>
          <a:ln w="0">
            <a:noFill/>
          </a:ln>
        </p:spPr>
        <p:style>
          <a:lnRef idx="0"/>
          <a:fillRef idx="0"/>
          <a:effectRef idx="0"/>
          <a:fontRef idx="minor"/>
        </p:style>
      </p:sp>
      <p:sp>
        <p:nvSpPr>
          <p:cNvPr id="402" name="object 3"/>
          <p:cNvSpPr/>
          <p:nvPr/>
        </p:nvSpPr>
        <p:spPr>
          <a:xfrm>
            <a:off x="4068720" y="4114080"/>
            <a:ext cx="244800" cy="19296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0" lang="en-US" sz="1150" spc="-15" strike="noStrike">
                <a:solidFill>
                  <a:srgbClr val="000000"/>
                </a:solidFill>
                <a:latin typeface="Times New Roman"/>
              </a:rPr>
              <a:t>I</a:t>
            </a:r>
            <a:r>
              <a:rPr b="0" lang="en-US" sz="1150" spc="-12" strike="noStrike">
                <a:solidFill>
                  <a:srgbClr val="000000"/>
                </a:solidFill>
                <a:latin typeface="Times New Roman"/>
              </a:rPr>
              <a:t>L</a:t>
            </a:r>
            <a:r>
              <a:rPr b="0" lang="en-US" sz="1150" spc="18" strike="noStrike">
                <a:solidFill>
                  <a:srgbClr val="000000"/>
                </a:solidFill>
                <a:latin typeface="Times New Roman"/>
              </a:rPr>
              <a:t>F</a:t>
            </a:r>
            <a:endParaRPr b="0" lang="en-US" sz="1150" spc="-1" strike="noStrike">
              <a:latin typeface="Arial"/>
            </a:endParaRPr>
          </a:p>
        </p:txBody>
      </p:sp>
      <p:sp>
        <p:nvSpPr>
          <p:cNvPr id="403" name="object 4"/>
          <p:cNvSpPr/>
          <p:nvPr/>
        </p:nvSpPr>
        <p:spPr>
          <a:xfrm>
            <a:off x="2357280" y="4342680"/>
            <a:ext cx="342000" cy="2134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0" lang="en-US" sz="1300" spc="4" strike="noStrike">
                <a:solidFill>
                  <a:srgbClr val="000000"/>
                </a:solidFill>
                <a:latin typeface="Times New Roman"/>
              </a:rPr>
              <a:t>User</a:t>
            </a:r>
            <a:endParaRPr b="0" lang="en-US" sz="1300" spc="-1" strike="noStrike">
              <a:latin typeface="Arial"/>
            </a:endParaRPr>
          </a:p>
        </p:txBody>
      </p:sp>
      <p:sp>
        <p:nvSpPr>
          <p:cNvPr id="404" name="object 5"/>
          <p:cNvSpPr/>
          <p:nvPr/>
        </p:nvSpPr>
        <p:spPr>
          <a:xfrm>
            <a:off x="3940920" y="4800960"/>
            <a:ext cx="512640" cy="2134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0" lang="en-US" sz="1300" spc="-7" strike="noStrike">
                <a:solidFill>
                  <a:srgbClr val="000000"/>
                </a:solidFill>
                <a:latin typeface="Times New Roman"/>
              </a:rPr>
              <a:t>System</a:t>
            </a:r>
            <a:endParaRPr b="0" lang="en-US" sz="1300" spc="-1" strike="noStrike">
              <a:latin typeface="Arial"/>
            </a:endParaRPr>
          </a:p>
        </p:txBody>
      </p:sp>
      <p:sp>
        <p:nvSpPr>
          <p:cNvPr id="405" name="object 6"/>
          <p:cNvSpPr/>
          <p:nvPr/>
        </p:nvSpPr>
        <p:spPr>
          <a:xfrm>
            <a:off x="2905920" y="4529160"/>
            <a:ext cx="556560" cy="2134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0" lang="en-US" sz="1300" spc="-1" strike="noStrike">
                <a:solidFill>
                  <a:srgbClr val="000000"/>
                </a:solidFill>
                <a:latin typeface="Times New Roman"/>
              </a:rPr>
              <a:t>O</a:t>
            </a:r>
            <a:r>
              <a:rPr b="0" lang="en-US" sz="1300" spc="4" strike="noStrike">
                <a:solidFill>
                  <a:srgbClr val="000000"/>
                </a:solidFill>
                <a:latin typeface="Times New Roman"/>
              </a:rPr>
              <a:t>utputs</a:t>
            </a:r>
            <a:endParaRPr b="0" lang="en-US" sz="1300" spc="-1" strike="noStrike">
              <a:latin typeface="Arial"/>
            </a:endParaRPr>
          </a:p>
        </p:txBody>
      </p:sp>
      <p:sp>
        <p:nvSpPr>
          <p:cNvPr id="406" name="object 7"/>
          <p:cNvSpPr/>
          <p:nvPr/>
        </p:nvSpPr>
        <p:spPr>
          <a:xfrm>
            <a:off x="2961360" y="4124880"/>
            <a:ext cx="441000" cy="2134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0" lang="en-US" sz="1300" spc="4" strike="noStrike">
                <a:solidFill>
                  <a:srgbClr val="000000"/>
                </a:solidFill>
                <a:latin typeface="Times New Roman"/>
              </a:rPr>
              <a:t>I</a:t>
            </a:r>
            <a:r>
              <a:rPr b="0" lang="en-US" sz="1300" spc="-7" strike="noStrike">
                <a:solidFill>
                  <a:srgbClr val="000000"/>
                </a:solidFill>
                <a:latin typeface="Times New Roman"/>
              </a:rPr>
              <a:t>np</a:t>
            </a:r>
            <a:r>
              <a:rPr b="0" lang="en-US" sz="1300" spc="9" strike="noStrike">
                <a:solidFill>
                  <a:srgbClr val="000000"/>
                </a:solidFill>
                <a:latin typeface="Times New Roman"/>
              </a:rPr>
              <a:t>u</a:t>
            </a:r>
            <a:r>
              <a:rPr b="0" lang="en-US" sz="1300" spc="-7" strike="noStrike">
                <a:solidFill>
                  <a:srgbClr val="000000"/>
                </a:solidFill>
                <a:latin typeface="Times New Roman"/>
              </a:rPr>
              <a:t>t</a:t>
            </a:r>
            <a:r>
              <a:rPr b="0" lang="en-US" sz="1300" spc="4" strike="noStrike">
                <a:solidFill>
                  <a:srgbClr val="000000"/>
                </a:solidFill>
                <a:latin typeface="Times New Roman"/>
              </a:rPr>
              <a:t>s</a:t>
            </a:r>
            <a:endParaRPr b="0" lang="en-US" sz="1300" spc="-1" strike="noStrike">
              <a:latin typeface="Arial"/>
            </a:endParaRPr>
          </a:p>
        </p:txBody>
      </p:sp>
      <p:sp>
        <p:nvSpPr>
          <p:cNvPr id="407" name="object 8"/>
          <p:cNvSpPr/>
          <p:nvPr/>
        </p:nvSpPr>
        <p:spPr>
          <a:xfrm>
            <a:off x="1795320" y="2020320"/>
            <a:ext cx="5124240" cy="67536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en-US" sz="1550" spc="12" strike="noStrike">
                <a:solidFill>
                  <a:srgbClr val="0000cc"/>
                </a:solidFill>
                <a:latin typeface="Arial"/>
              </a:rPr>
              <a:t>The </a:t>
            </a:r>
            <a:r>
              <a:rPr b="0" lang="en-US" sz="1550" spc="-21" strike="noStrike">
                <a:solidFill>
                  <a:srgbClr val="0000cc"/>
                </a:solidFill>
                <a:latin typeface="Arial"/>
              </a:rPr>
              <a:t>FPA </a:t>
            </a:r>
            <a:r>
              <a:rPr b="0" lang="en-US" sz="1550" spc="9" strike="noStrike">
                <a:solidFill>
                  <a:srgbClr val="0000cc"/>
                </a:solidFill>
                <a:latin typeface="Arial"/>
              </a:rPr>
              <a:t>functional units </a:t>
            </a:r>
            <a:r>
              <a:rPr b="0" lang="en-US" sz="1550" spc="12" strike="noStrike">
                <a:solidFill>
                  <a:srgbClr val="0000cc"/>
                </a:solidFill>
                <a:latin typeface="Arial"/>
              </a:rPr>
              <a:t>are shown </a:t>
            </a:r>
            <a:r>
              <a:rPr b="0" lang="en-US" sz="1550" spc="9" strike="noStrike">
                <a:solidFill>
                  <a:srgbClr val="0000cc"/>
                </a:solidFill>
                <a:latin typeface="Arial"/>
              </a:rPr>
              <a:t>in figure </a:t>
            </a:r>
            <a:r>
              <a:rPr b="0" lang="en-US" sz="1550" spc="12" strike="noStrike">
                <a:solidFill>
                  <a:srgbClr val="0000cc"/>
                </a:solidFill>
                <a:latin typeface="Arial"/>
              </a:rPr>
              <a:t>given</a:t>
            </a:r>
            <a:r>
              <a:rPr b="0" lang="en-US" sz="1550" spc="9" strike="noStrike">
                <a:solidFill>
                  <a:srgbClr val="0000cc"/>
                </a:solidFill>
                <a:latin typeface="Arial"/>
              </a:rPr>
              <a:t> below:</a:t>
            </a:r>
            <a:endParaRPr b="0" lang="en-US" sz="1550" spc="-1" strike="noStrike">
              <a:latin typeface="Arial"/>
            </a:endParaRPr>
          </a:p>
          <a:p>
            <a:pPr>
              <a:lnSpc>
                <a:spcPct val="100000"/>
              </a:lnSpc>
              <a:spcBef>
                <a:spcPts val="26"/>
              </a:spcBef>
            </a:pPr>
            <a:endParaRPr b="0" lang="en-US" sz="1550" spc="-1" strike="noStrike">
              <a:latin typeface="Arial"/>
            </a:endParaRPr>
          </a:p>
          <a:p>
            <a:pPr algn="ctr">
              <a:lnSpc>
                <a:spcPct val="100000"/>
              </a:lnSpc>
            </a:pPr>
            <a:r>
              <a:rPr b="0" lang="en-US" sz="1300" spc="4" strike="noStrike">
                <a:solidFill>
                  <a:srgbClr val="000000"/>
                </a:solidFill>
                <a:latin typeface="Times New Roman"/>
              </a:rPr>
              <a:t>User</a:t>
            </a:r>
            <a:endParaRPr b="0" lang="en-US" sz="1300" spc="-1" strike="noStrike">
              <a:latin typeface="Arial"/>
            </a:endParaRPr>
          </a:p>
        </p:txBody>
      </p:sp>
      <p:sp>
        <p:nvSpPr>
          <p:cNvPr id="408" name="object 9"/>
          <p:cNvSpPr/>
          <p:nvPr/>
        </p:nvSpPr>
        <p:spPr>
          <a:xfrm>
            <a:off x="4235400" y="3180240"/>
            <a:ext cx="621360" cy="2134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0" lang="en-US" sz="1300" spc="4" strike="noStrike">
                <a:solidFill>
                  <a:srgbClr val="000000"/>
                </a:solidFill>
                <a:latin typeface="Times New Roman"/>
              </a:rPr>
              <a:t>Inquir</a:t>
            </a:r>
            <a:r>
              <a:rPr b="0" lang="en-US" sz="1300" spc="-7" strike="noStrike">
                <a:solidFill>
                  <a:srgbClr val="000000"/>
                </a:solidFill>
                <a:latin typeface="Times New Roman"/>
              </a:rPr>
              <a:t>i</a:t>
            </a:r>
            <a:r>
              <a:rPr b="0" lang="en-US" sz="1300" spc="4" strike="noStrike">
                <a:solidFill>
                  <a:srgbClr val="000000"/>
                </a:solidFill>
                <a:latin typeface="Times New Roman"/>
              </a:rPr>
              <a:t>es</a:t>
            </a:r>
            <a:endParaRPr b="0" lang="en-US" sz="1300" spc="-1" strike="noStrike">
              <a:latin typeface="Arial"/>
            </a:endParaRPr>
          </a:p>
        </p:txBody>
      </p:sp>
      <p:sp>
        <p:nvSpPr>
          <p:cNvPr id="409" name="object 10"/>
          <p:cNvSpPr/>
          <p:nvPr/>
        </p:nvSpPr>
        <p:spPr>
          <a:xfrm>
            <a:off x="5598000" y="3852000"/>
            <a:ext cx="830160" cy="571320"/>
          </a:xfrm>
          <a:prstGeom prst="rect">
            <a:avLst/>
          </a:prstGeom>
          <a:noFill/>
          <a:ln w="0">
            <a:noFill/>
          </a:ln>
        </p:spPr>
        <p:style>
          <a:lnRef idx="0"/>
          <a:fillRef idx="0"/>
          <a:effectRef idx="0"/>
          <a:fontRef idx="minor"/>
        </p:style>
        <p:txBody>
          <a:bodyPr lIns="0" rIns="0" tIns="15120" bIns="0" anchor="t">
            <a:spAutoFit/>
          </a:bodyPr>
          <a:p>
            <a:pPr marL="19800" algn="ctr">
              <a:lnSpc>
                <a:spcPts val="1406"/>
              </a:lnSpc>
              <a:spcBef>
                <a:spcPts val="119"/>
              </a:spcBef>
            </a:pPr>
            <a:r>
              <a:rPr b="0" lang="en-US" sz="1300" spc="-1" strike="noStrike">
                <a:solidFill>
                  <a:srgbClr val="000000"/>
                </a:solidFill>
                <a:latin typeface="Times New Roman"/>
              </a:rPr>
              <a:t>Other</a:t>
            </a:r>
            <a:endParaRPr b="0" lang="en-US" sz="1300" spc="-1" strike="noStrike">
              <a:latin typeface="Arial"/>
            </a:endParaRPr>
          </a:p>
          <a:p>
            <a:pPr algn="ctr">
              <a:lnSpc>
                <a:spcPts val="1406"/>
              </a:lnSpc>
            </a:pPr>
            <a:r>
              <a:rPr b="0" lang="en-US" sz="1300" spc="-1" strike="noStrike">
                <a:solidFill>
                  <a:srgbClr val="000000"/>
                </a:solidFill>
                <a:latin typeface="Times New Roman"/>
              </a:rPr>
              <a:t>applications</a:t>
            </a:r>
            <a:endParaRPr b="0" lang="en-US" sz="1300" spc="-1" strike="noStrike">
              <a:latin typeface="Arial"/>
            </a:endParaRPr>
          </a:p>
          <a:p>
            <a:pPr algn="ctr">
              <a:lnSpc>
                <a:spcPct val="100000"/>
              </a:lnSpc>
              <a:spcBef>
                <a:spcPts val="184"/>
              </a:spcBef>
            </a:pPr>
            <a:r>
              <a:rPr b="0" lang="en-US" sz="1150" spc="4" strike="noStrike">
                <a:solidFill>
                  <a:srgbClr val="000000"/>
                </a:solidFill>
                <a:latin typeface="Times New Roman"/>
              </a:rPr>
              <a:t>EIF</a:t>
            </a:r>
            <a:endParaRPr b="0" lang="en-US" sz="1150" spc="-1" strike="noStrike">
              <a:latin typeface="Arial"/>
            </a:endParaRPr>
          </a:p>
        </p:txBody>
      </p:sp>
      <p:sp>
        <p:nvSpPr>
          <p:cNvPr id="410" name="object 11"/>
          <p:cNvSpPr/>
          <p:nvPr/>
        </p:nvSpPr>
        <p:spPr>
          <a:xfrm>
            <a:off x="5063400" y="4520160"/>
            <a:ext cx="1695600" cy="496440"/>
          </a:xfrm>
          <a:prstGeom prst="rect">
            <a:avLst/>
          </a:prstGeom>
          <a:noFill/>
          <a:ln w="0">
            <a:noFill/>
          </a:ln>
        </p:spPr>
        <p:style>
          <a:lnRef idx="0"/>
          <a:fillRef idx="0"/>
          <a:effectRef idx="0"/>
          <a:fontRef idx="minor"/>
        </p:style>
        <p:txBody>
          <a:bodyPr lIns="0" rIns="0" tIns="55800" bIns="0" anchor="t">
            <a:spAutoFit/>
          </a:bodyPr>
          <a:p>
            <a:pPr marL="12600">
              <a:lnSpc>
                <a:spcPct val="100000"/>
              </a:lnSpc>
              <a:spcBef>
                <a:spcPts val="439"/>
              </a:spcBef>
            </a:pPr>
            <a:r>
              <a:rPr b="0" lang="en-US" sz="1300" spc="4" strike="noStrike">
                <a:solidFill>
                  <a:srgbClr val="000000"/>
                </a:solidFill>
                <a:latin typeface="Times New Roman"/>
              </a:rPr>
              <a:t>ILF: Internal logical</a:t>
            </a:r>
            <a:r>
              <a:rPr b="0" lang="en-US" sz="1300" spc="-165" strike="noStrike">
                <a:solidFill>
                  <a:srgbClr val="000000"/>
                </a:solidFill>
                <a:latin typeface="Times New Roman"/>
              </a:rPr>
              <a:t> </a:t>
            </a:r>
            <a:r>
              <a:rPr b="0" lang="en-US" sz="1300" spc="-7" strike="noStrike">
                <a:solidFill>
                  <a:srgbClr val="000000"/>
                </a:solidFill>
                <a:latin typeface="Times New Roman"/>
              </a:rPr>
              <a:t>files</a:t>
            </a:r>
            <a:endParaRPr b="0" lang="en-US" sz="1300" spc="-1" strike="noStrike">
              <a:latin typeface="Arial"/>
            </a:endParaRPr>
          </a:p>
          <a:p>
            <a:pPr marL="12600">
              <a:lnSpc>
                <a:spcPct val="100000"/>
              </a:lnSpc>
              <a:spcBef>
                <a:spcPts val="349"/>
              </a:spcBef>
            </a:pPr>
            <a:r>
              <a:rPr b="0" lang="en-US" sz="1300" spc="4" strike="noStrike">
                <a:solidFill>
                  <a:srgbClr val="000000"/>
                </a:solidFill>
                <a:latin typeface="Times New Roman"/>
              </a:rPr>
              <a:t>EIF: External</a:t>
            </a:r>
            <a:r>
              <a:rPr b="0" lang="en-US" sz="1300" spc="-92" strike="noStrike">
                <a:solidFill>
                  <a:srgbClr val="000000"/>
                </a:solidFill>
                <a:latin typeface="Times New Roman"/>
              </a:rPr>
              <a:t> </a:t>
            </a:r>
            <a:r>
              <a:rPr b="0" lang="en-US" sz="1300" spc="4" strike="noStrike">
                <a:solidFill>
                  <a:srgbClr val="000000"/>
                </a:solidFill>
                <a:latin typeface="Times New Roman"/>
              </a:rPr>
              <a:t>interfaces</a:t>
            </a:r>
            <a:endParaRPr b="0" lang="en-US" sz="1300" spc="-1" strike="noStrike">
              <a:latin typeface="Arial"/>
            </a:endParaRPr>
          </a:p>
        </p:txBody>
      </p:sp>
      <p:sp>
        <p:nvSpPr>
          <p:cNvPr id="411" name="object 12"/>
          <p:cNvSpPr/>
          <p:nvPr/>
        </p:nvSpPr>
        <p:spPr>
          <a:xfrm>
            <a:off x="3216600" y="5219280"/>
            <a:ext cx="2978280" cy="2538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0" lang="en-US" sz="1550" spc="9" strike="noStrike">
                <a:solidFill>
                  <a:srgbClr val="000000"/>
                </a:solidFill>
                <a:latin typeface="Times New Roman"/>
              </a:rPr>
              <a:t>Fig. 3: </a:t>
            </a:r>
            <a:r>
              <a:rPr b="0" lang="en-US" sz="1550" spc="-26" strike="noStrike">
                <a:solidFill>
                  <a:srgbClr val="000000"/>
                </a:solidFill>
                <a:latin typeface="Times New Roman"/>
              </a:rPr>
              <a:t>FPAs </a:t>
            </a:r>
            <a:r>
              <a:rPr b="0" lang="en-US" sz="1550" spc="9" strike="noStrike">
                <a:solidFill>
                  <a:srgbClr val="000000"/>
                </a:solidFill>
                <a:latin typeface="Times New Roman"/>
              </a:rPr>
              <a:t>functional units </a:t>
            </a:r>
            <a:r>
              <a:rPr b="0" lang="en-US" sz="1550" spc="12" strike="noStrike">
                <a:solidFill>
                  <a:srgbClr val="000000"/>
                </a:solidFill>
                <a:latin typeface="Times New Roman"/>
              </a:rPr>
              <a:t>System</a:t>
            </a:r>
            <a:endParaRPr b="0" lang="en-US" sz="1550" spc="-1" strike="noStrike">
              <a:latin typeface="Arial"/>
            </a:endParaRPr>
          </a:p>
        </p:txBody>
      </p:sp>
      <p:sp>
        <p:nvSpPr>
          <p:cNvPr id="412" name="object 14"/>
          <p:cNvSpPr/>
          <p:nvPr/>
        </p:nvSpPr>
        <p:spPr>
          <a:xfrm>
            <a:off x="1248120" y="829080"/>
            <a:ext cx="83520" cy="277200"/>
          </a:xfrm>
          <a:prstGeom prst="rect">
            <a:avLst/>
          </a:prstGeom>
          <a:noFill/>
          <a:ln w="0">
            <a:noFill/>
          </a:ln>
        </p:spPr>
        <p:style>
          <a:lnRef idx="0"/>
          <a:fillRef idx="0"/>
          <a:effectRef idx="0"/>
          <a:fontRef idx="minor"/>
        </p:style>
        <p:txBody>
          <a:bodyPr lIns="0" rIns="0" tIns="12600" bIns="0" anchor="t">
            <a:spAutoFit/>
          </a:bodyPr>
          <a:p>
            <a:pPr marL="12600">
              <a:lnSpc>
                <a:spcPts val="1040"/>
              </a:lnSpc>
              <a:spcBef>
                <a:spcPts val="99"/>
              </a:spcBef>
            </a:pPr>
            <a:r>
              <a:rPr b="0" lang="en-US" sz="900" spc="-21" strike="noStrike">
                <a:solidFill>
                  <a:srgbClr val="888888"/>
                </a:solidFill>
                <a:latin typeface="Trebuchet MS"/>
              </a:rPr>
              <a:t>1</a:t>
            </a:r>
            <a:endParaRPr b="0" lang="en-US" sz="900" spc="-1" strike="noStrike">
              <a:latin typeface="Arial"/>
            </a:endParaRPr>
          </a:p>
          <a:p>
            <a:pPr marL="12600">
              <a:lnSpc>
                <a:spcPts val="1040"/>
              </a:lnSpc>
            </a:pPr>
            <a:r>
              <a:rPr b="0" lang="en-US" sz="900" spc="-21" strike="noStrike">
                <a:solidFill>
                  <a:srgbClr val="888888"/>
                </a:solidFill>
                <a:latin typeface="Trebuchet MS"/>
              </a:rPr>
              <a:t>1</a:t>
            </a:r>
            <a:endParaRPr b="0" lang="en-US" sz="900" spc="-1" strike="noStrike">
              <a:latin typeface="Arial"/>
            </a:endParaRPr>
          </a:p>
        </p:txBody>
      </p:sp>
      <p:sp>
        <p:nvSpPr>
          <p:cNvPr id="413" name="PlaceHolder 1"/>
          <p:cNvSpPr>
            <a:spLocks noGrp="1"/>
          </p:cNvSpPr>
          <p:nvPr>
            <p:ph type="title"/>
          </p:nvPr>
        </p:nvSpPr>
        <p:spPr>
          <a:xfrm>
            <a:off x="1066680" y="838080"/>
            <a:ext cx="7024320" cy="1142640"/>
          </a:xfrm>
          <a:prstGeom prst="rect">
            <a:avLst/>
          </a:prstGeom>
          <a:noFill/>
          <a:ln w="0">
            <a:noFill/>
          </a:ln>
        </p:spPr>
        <p:txBody>
          <a:bodyPr anchor="b">
            <a:noAutofit/>
          </a:bodyPr>
          <a:p>
            <a:pPr>
              <a:lnSpc>
                <a:spcPct val="100000"/>
              </a:lnSpc>
            </a:pPr>
            <a:r>
              <a:rPr b="1" lang="en-US" sz="4000" spc="-1" strike="noStrike">
                <a:solidFill>
                  <a:srgbClr val="94c600"/>
                </a:solidFill>
                <a:latin typeface="Century Gothic"/>
              </a:rPr>
              <a:t>F</a:t>
            </a:r>
            <a:r>
              <a:rPr b="1" lang="en-US" sz="4000" spc="-1" strike="noStrike">
                <a:solidFill>
                  <a:srgbClr val="94c600"/>
                </a:solidFill>
                <a:latin typeface="Century Gothic"/>
              </a:rPr>
              <a:t>u</a:t>
            </a:r>
            <a:r>
              <a:rPr b="1" lang="en-US" sz="4000" spc="-1" strike="noStrike">
                <a:solidFill>
                  <a:srgbClr val="94c600"/>
                </a:solidFill>
                <a:latin typeface="Century Gothic"/>
              </a:rPr>
              <a:t>n</a:t>
            </a:r>
            <a:r>
              <a:rPr b="1" lang="en-US" sz="4000" spc="-1" strike="noStrike">
                <a:solidFill>
                  <a:srgbClr val="94c600"/>
                </a:solidFill>
                <a:latin typeface="Century Gothic"/>
              </a:rPr>
              <a:t>c</a:t>
            </a:r>
            <a:r>
              <a:rPr b="1" lang="en-US" sz="4000" spc="-1" strike="noStrike">
                <a:solidFill>
                  <a:srgbClr val="94c600"/>
                </a:solidFill>
                <a:latin typeface="Century Gothic"/>
              </a:rPr>
              <a:t>t</a:t>
            </a:r>
            <a:r>
              <a:rPr b="1" lang="en-US" sz="4000" spc="-1" strike="noStrike">
                <a:solidFill>
                  <a:srgbClr val="94c600"/>
                </a:solidFill>
                <a:latin typeface="Century Gothic"/>
              </a:rPr>
              <a:t>i</a:t>
            </a:r>
            <a:r>
              <a:rPr b="1" lang="en-US" sz="4000" spc="-1" strike="noStrike">
                <a:solidFill>
                  <a:srgbClr val="94c600"/>
                </a:solidFill>
                <a:latin typeface="Century Gothic"/>
              </a:rPr>
              <a:t>o</a:t>
            </a:r>
            <a:r>
              <a:rPr b="1" lang="en-US" sz="4000" spc="-1" strike="noStrike">
                <a:solidFill>
                  <a:srgbClr val="94c600"/>
                </a:solidFill>
                <a:latin typeface="Century Gothic"/>
              </a:rPr>
              <a:t>n</a:t>
            </a:r>
            <a:r>
              <a:rPr b="1" lang="en-US" sz="4000" spc="-1" strike="noStrike">
                <a:solidFill>
                  <a:srgbClr val="94c600"/>
                </a:solidFill>
                <a:latin typeface="Century Gothic"/>
              </a:rPr>
              <a:t>a</a:t>
            </a:r>
            <a:r>
              <a:rPr b="1" lang="en-US" sz="4000" spc="-1" strike="noStrike">
                <a:solidFill>
                  <a:srgbClr val="94c600"/>
                </a:solidFill>
                <a:latin typeface="Century Gothic"/>
              </a:rPr>
              <a:t>l </a:t>
            </a:r>
            <a:r>
              <a:rPr b="1" lang="en-US" sz="4000" spc="-1" strike="noStrike">
                <a:solidFill>
                  <a:srgbClr val="94c600"/>
                </a:solidFill>
                <a:latin typeface="Century Gothic"/>
              </a:rPr>
              <a:t>P</a:t>
            </a:r>
            <a:r>
              <a:rPr b="1" lang="en-US" sz="4000" spc="-1" strike="noStrike">
                <a:solidFill>
                  <a:srgbClr val="94c600"/>
                </a:solidFill>
                <a:latin typeface="Century Gothic"/>
              </a:rPr>
              <a:t>o</a:t>
            </a:r>
            <a:r>
              <a:rPr b="1" lang="en-US" sz="4000" spc="-1" strike="noStrike">
                <a:solidFill>
                  <a:srgbClr val="94c600"/>
                </a:solidFill>
                <a:latin typeface="Century Gothic"/>
              </a:rPr>
              <a:t>i</a:t>
            </a:r>
            <a:r>
              <a:rPr b="1" lang="en-US" sz="4000" spc="-1" strike="noStrike">
                <a:solidFill>
                  <a:srgbClr val="94c600"/>
                </a:solidFill>
                <a:latin typeface="Century Gothic"/>
              </a:rPr>
              <a:t>n</a:t>
            </a:r>
            <a:r>
              <a:rPr b="1" lang="en-US" sz="4000" spc="-1" strike="noStrike">
                <a:solidFill>
                  <a:srgbClr val="94c600"/>
                </a:solidFill>
                <a:latin typeface="Century Gothic"/>
              </a:rPr>
              <a:t>t </a:t>
            </a:r>
            <a:r>
              <a:rPr b="1" lang="en-US" sz="4000" spc="-1" strike="noStrike">
                <a:solidFill>
                  <a:srgbClr val="94c600"/>
                </a:solidFill>
                <a:latin typeface="Century Gothic"/>
              </a:rPr>
              <a:t>A</a:t>
            </a:r>
            <a:r>
              <a:rPr b="1" lang="en-US" sz="4000" spc="-1" strike="noStrike">
                <a:solidFill>
                  <a:srgbClr val="94c600"/>
                </a:solidFill>
                <a:latin typeface="Century Gothic"/>
              </a:rPr>
              <a:t>n</a:t>
            </a:r>
            <a:r>
              <a:rPr b="1" lang="en-US" sz="4000" spc="-1" strike="noStrike">
                <a:solidFill>
                  <a:srgbClr val="94c600"/>
                </a:solidFill>
                <a:latin typeface="Century Gothic"/>
              </a:rPr>
              <a:t>a</a:t>
            </a:r>
            <a:r>
              <a:rPr b="1" lang="en-US" sz="4000" spc="-1" strike="noStrike">
                <a:solidFill>
                  <a:srgbClr val="94c600"/>
                </a:solidFill>
                <a:latin typeface="Century Gothic"/>
              </a:rPr>
              <a:t>l</a:t>
            </a:r>
            <a:r>
              <a:rPr b="1" lang="en-US" sz="4000" spc="-1" strike="noStrike">
                <a:solidFill>
                  <a:srgbClr val="94c600"/>
                </a:solidFill>
                <a:latin typeface="Century Gothic"/>
              </a:rPr>
              <a:t>y</a:t>
            </a:r>
            <a:r>
              <a:rPr b="1" lang="en-US" sz="4000" spc="-1" strike="noStrike">
                <a:solidFill>
                  <a:srgbClr val="94c600"/>
                </a:solidFill>
                <a:latin typeface="Century Gothic"/>
              </a:rPr>
              <a:t>s</a:t>
            </a:r>
            <a:r>
              <a:rPr b="1" lang="en-US" sz="4000" spc="-1" strike="noStrike">
                <a:solidFill>
                  <a:srgbClr val="94c600"/>
                </a:solidFill>
                <a:latin typeface="Century Gothic"/>
              </a:rPr>
              <a:t>i</a:t>
            </a:r>
            <a:r>
              <a:rPr b="1" lang="en-US" sz="4000" spc="-1" strike="noStrike">
                <a:solidFill>
                  <a:srgbClr val="94c600"/>
                </a:solidFill>
                <a:latin typeface="Century Gothic"/>
              </a:rPr>
              <a:t>s</a:t>
            </a:r>
            <a:endParaRPr b="0" lang="en-US" sz="40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object 3"/>
          <p:cNvSpPr/>
          <p:nvPr/>
        </p:nvSpPr>
        <p:spPr>
          <a:xfrm>
            <a:off x="1248120" y="829080"/>
            <a:ext cx="83520" cy="277200"/>
          </a:xfrm>
          <a:prstGeom prst="rect">
            <a:avLst/>
          </a:prstGeom>
          <a:noFill/>
          <a:ln w="0">
            <a:noFill/>
          </a:ln>
        </p:spPr>
        <p:style>
          <a:lnRef idx="0"/>
          <a:fillRef idx="0"/>
          <a:effectRef idx="0"/>
          <a:fontRef idx="minor"/>
        </p:style>
        <p:txBody>
          <a:bodyPr lIns="0" rIns="0" tIns="12600" bIns="0" anchor="t">
            <a:spAutoFit/>
          </a:bodyPr>
          <a:p>
            <a:pPr marL="12600">
              <a:lnSpc>
                <a:spcPts val="1040"/>
              </a:lnSpc>
              <a:spcBef>
                <a:spcPts val="99"/>
              </a:spcBef>
            </a:pPr>
            <a:r>
              <a:rPr b="0" lang="en-US" sz="900" spc="-21" strike="noStrike">
                <a:solidFill>
                  <a:srgbClr val="888888"/>
                </a:solidFill>
                <a:latin typeface="Trebuchet MS"/>
              </a:rPr>
              <a:t>1</a:t>
            </a:r>
            <a:endParaRPr b="0" lang="en-US" sz="900" spc="-1" strike="noStrike">
              <a:latin typeface="Arial"/>
            </a:endParaRPr>
          </a:p>
          <a:p>
            <a:pPr marL="12600">
              <a:lnSpc>
                <a:spcPts val="1040"/>
              </a:lnSpc>
            </a:pPr>
            <a:r>
              <a:rPr b="0" lang="en-US" sz="900" spc="-21" strike="noStrike">
                <a:solidFill>
                  <a:srgbClr val="888888"/>
                </a:solidFill>
                <a:latin typeface="Trebuchet MS"/>
              </a:rPr>
              <a:t>4</a:t>
            </a:r>
            <a:endParaRPr b="0" lang="en-US" sz="900" spc="-1" strike="noStrike">
              <a:latin typeface="Arial"/>
            </a:endParaRPr>
          </a:p>
        </p:txBody>
      </p:sp>
      <p:sp>
        <p:nvSpPr>
          <p:cNvPr id="415" name="object 5"/>
          <p:cNvSpPr/>
          <p:nvPr/>
        </p:nvSpPr>
        <p:spPr>
          <a:xfrm>
            <a:off x="1795320" y="2070720"/>
            <a:ext cx="5459400" cy="378252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0" lang="en-US" sz="2000" spc="4" strike="noStrike" u="heavy">
                <a:solidFill>
                  <a:srgbClr val="000000"/>
                </a:solidFill>
                <a:uFill>
                  <a:solidFill>
                    <a:srgbClr val="000000"/>
                  </a:solidFill>
                </a:uFill>
                <a:latin typeface="Times New Roman"/>
              </a:rPr>
              <a:t>Special</a:t>
            </a:r>
            <a:r>
              <a:rPr b="0" lang="en-US" sz="2000" spc="-21" strike="noStrike" u="heavy">
                <a:solidFill>
                  <a:srgbClr val="000000"/>
                </a:solidFill>
                <a:uFill>
                  <a:solidFill>
                    <a:srgbClr val="000000"/>
                  </a:solidFill>
                </a:uFill>
                <a:latin typeface="Times New Roman"/>
              </a:rPr>
              <a:t> </a:t>
            </a:r>
            <a:r>
              <a:rPr b="0" lang="en-US" sz="2000" spc="4" strike="noStrike" u="heavy">
                <a:solidFill>
                  <a:srgbClr val="000000"/>
                </a:solidFill>
                <a:uFill>
                  <a:solidFill>
                    <a:srgbClr val="000000"/>
                  </a:solidFill>
                </a:uFill>
                <a:latin typeface="Times New Roman"/>
              </a:rPr>
              <a:t>features</a:t>
            </a:r>
            <a:endParaRPr b="0" lang="en-US" sz="2000" spc="-1" strike="noStrike">
              <a:latin typeface="Arial"/>
            </a:endParaRPr>
          </a:p>
          <a:p>
            <a:pPr>
              <a:lnSpc>
                <a:spcPct val="100000"/>
              </a:lnSpc>
              <a:spcBef>
                <a:spcPts val="26"/>
              </a:spcBef>
            </a:pPr>
            <a:endParaRPr b="0" lang="en-US" sz="2000" spc="-1" strike="noStrike">
              <a:latin typeface="Arial"/>
            </a:endParaRPr>
          </a:p>
          <a:p>
            <a:pPr marL="315720" indent="-302760" algn="just">
              <a:lnSpc>
                <a:spcPct val="101000"/>
              </a:lnSpc>
              <a:buClr>
                <a:srgbClr val="cc6400"/>
              </a:buClr>
              <a:buFont typeface="DejaVu Sans"/>
              <a:buChar char="➢"/>
              <a:tabLst>
                <a:tab algn="l" pos="316080"/>
              </a:tabLst>
            </a:pPr>
            <a:r>
              <a:rPr b="0" lang="en-US" sz="2000" spc="4" strike="noStrike">
                <a:solidFill>
                  <a:srgbClr val="cc6400"/>
                </a:solidFill>
                <a:latin typeface="Times New Roman"/>
              </a:rPr>
              <a:t>Function </a:t>
            </a:r>
            <a:r>
              <a:rPr b="0" lang="en-US" sz="2000" spc="-1" strike="noStrike">
                <a:solidFill>
                  <a:srgbClr val="cc6400"/>
                </a:solidFill>
                <a:latin typeface="Times New Roman"/>
              </a:rPr>
              <a:t>point approach </a:t>
            </a:r>
            <a:r>
              <a:rPr b="0" lang="en-US" sz="2000" spc="4" strike="noStrike">
                <a:solidFill>
                  <a:srgbClr val="cc6400"/>
                </a:solidFill>
                <a:latin typeface="Times New Roman"/>
              </a:rPr>
              <a:t>is independent of the </a:t>
            </a:r>
            <a:r>
              <a:rPr b="0" lang="en-US" sz="2000" spc="-1" strike="noStrike">
                <a:solidFill>
                  <a:srgbClr val="cc6400"/>
                </a:solidFill>
                <a:latin typeface="Times New Roman"/>
              </a:rPr>
              <a:t>language,  </a:t>
            </a:r>
            <a:r>
              <a:rPr b="0" lang="en-US" sz="2000" spc="4" strike="noStrike">
                <a:solidFill>
                  <a:srgbClr val="cc6400"/>
                </a:solidFill>
                <a:latin typeface="Times New Roman"/>
              </a:rPr>
              <a:t>tools, or </a:t>
            </a:r>
            <a:r>
              <a:rPr b="0" lang="en-US" sz="2000" spc="-1" strike="noStrike">
                <a:solidFill>
                  <a:srgbClr val="cc6400"/>
                </a:solidFill>
                <a:latin typeface="Times New Roman"/>
              </a:rPr>
              <a:t>methodologies </a:t>
            </a:r>
            <a:r>
              <a:rPr b="0" lang="en-US" sz="2000" spc="4" strike="noStrike">
                <a:solidFill>
                  <a:srgbClr val="cc6400"/>
                </a:solidFill>
                <a:latin typeface="Times New Roman"/>
              </a:rPr>
              <a:t>used for implementation; </a:t>
            </a:r>
            <a:r>
              <a:rPr b="0" lang="en-US" sz="2000" spc="-7" strike="noStrike">
                <a:solidFill>
                  <a:srgbClr val="cc6400"/>
                </a:solidFill>
                <a:latin typeface="Times New Roman"/>
              </a:rPr>
              <a:t>i.e. </a:t>
            </a:r>
            <a:r>
              <a:rPr b="0" lang="en-US" sz="2000" spc="4" strike="noStrike">
                <a:solidFill>
                  <a:srgbClr val="cc6400"/>
                </a:solidFill>
                <a:latin typeface="Times New Roman"/>
              </a:rPr>
              <a:t>they  </a:t>
            </a:r>
            <a:r>
              <a:rPr b="0" lang="en-US" sz="2000" spc="9" strike="noStrike">
                <a:solidFill>
                  <a:srgbClr val="cc6400"/>
                </a:solidFill>
                <a:latin typeface="Times New Roman"/>
              </a:rPr>
              <a:t>do </a:t>
            </a:r>
            <a:r>
              <a:rPr b="0" lang="en-US" sz="2000" spc="-1" strike="noStrike">
                <a:solidFill>
                  <a:srgbClr val="cc6400"/>
                </a:solidFill>
                <a:latin typeface="Times New Roman"/>
              </a:rPr>
              <a:t>not </a:t>
            </a:r>
            <a:r>
              <a:rPr b="0" lang="en-US" sz="2000" spc="4" strike="noStrike">
                <a:solidFill>
                  <a:srgbClr val="cc6400"/>
                </a:solidFill>
                <a:latin typeface="Times New Roman"/>
              </a:rPr>
              <a:t>take into </a:t>
            </a:r>
            <a:r>
              <a:rPr b="0" lang="en-US" sz="2000" spc="-1" strike="noStrike">
                <a:solidFill>
                  <a:srgbClr val="cc6400"/>
                </a:solidFill>
                <a:latin typeface="Times New Roman"/>
              </a:rPr>
              <a:t>consideration programming </a:t>
            </a:r>
            <a:r>
              <a:rPr b="0" lang="en-US" sz="2000" spc="4" strike="noStrike">
                <a:solidFill>
                  <a:srgbClr val="cc6400"/>
                </a:solidFill>
                <a:latin typeface="Times New Roman"/>
              </a:rPr>
              <a:t>languages,  data base </a:t>
            </a:r>
            <a:r>
              <a:rPr b="0" lang="en-US" sz="2000" spc="-1" strike="noStrike">
                <a:solidFill>
                  <a:srgbClr val="cc6400"/>
                </a:solidFill>
                <a:latin typeface="Times New Roman"/>
              </a:rPr>
              <a:t>management systems, </a:t>
            </a:r>
            <a:r>
              <a:rPr b="0" lang="en-US" sz="2000" spc="4" strike="noStrike">
                <a:solidFill>
                  <a:srgbClr val="cc6400"/>
                </a:solidFill>
                <a:latin typeface="Times New Roman"/>
              </a:rPr>
              <a:t>processing </a:t>
            </a:r>
            <a:r>
              <a:rPr b="0" lang="en-US" sz="2000" spc="-1" strike="noStrike">
                <a:solidFill>
                  <a:srgbClr val="cc6400"/>
                </a:solidFill>
                <a:latin typeface="Times New Roman"/>
              </a:rPr>
              <a:t>hardware </a:t>
            </a:r>
            <a:r>
              <a:rPr b="0" lang="en-US" sz="2000" spc="9" strike="noStrike">
                <a:solidFill>
                  <a:srgbClr val="cc6400"/>
                </a:solidFill>
                <a:latin typeface="Times New Roman"/>
              </a:rPr>
              <a:t>or  </a:t>
            </a:r>
            <a:r>
              <a:rPr b="0" lang="en-US" sz="2000" spc="4" strike="noStrike">
                <a:solidFill>
                  <a:srgbClr val="cc6400"/>
                </a:solidFill>
                <a:latin typeface="Times New Roman"/>
              </a:rPr>
              <a:t>any other data base</a:t>
            </a:r>
            <a:r>
              <a:rPr b="0" lang="en-US" sz="2000" spc="-46" strike="noStrike">
                <a:solidFill>
                  <a:srgbClr val="cc6400"/>
                </a:solidFill>
                <a:latin typeface="Times New Roman"/>
              </a:rPr>
              <a:t> </a:t>
            </a:r>
            <a:r>
              <a:rPr b="0" lang="en-US" sz="2000" spc="-7" strike="noStrike">
                <a:solidFill>
                  <a:srgbClr val="cc6400"/>
                </a:solidFill>
                <a:latin typeface="Times New Roman"/>
              </a:rPr>
              <a:t>technology.</a:t>
            </a:r>
            <a:endParaRPr b="0" lang="en-US" sz="2000" spc="-1" strike="noStrike">
              <a:latin typeface="Arial"/>
            </a:endParaRPr>
          </a:p>
          <a:p>
            <a:pPr marL="315720" indent="-302760" algn="just">
              <a:lnSpc>
                <a:spcPct val="101000"/>
              </a:lnSpc>
              <a:spcBef>
                <a:spcPts val="601"/>
              </a:spcBef>
              <a:buClr>
                <a:srgbClr val="640064"/>
              </a:buClr>
              <a:buFont typeface="DejaVu Sans"/>
              <a:buChar char="➢"/>
              <a:tabLst>
                <a:tab algn="l" pos="316080"/>
              </a:tabLst>
            </a:pPr>
            <a:r>
              <a:rPr b="0" lang="en-US" sz="2000" spc="4" strike="noStrike">
                <a:solidFill>
                  <a:srgbClr val="640064"/>
                </a:solidFill>
                <a:latin typeface="Times New Roman"/>
              </a:rPr>
              <a:t>Function points </a:t>
            </a:r>
            <a:r>
              <a:rPr b="0" lang="en-US" sz="2000" spc="-1" strike="noStrike">
                <a:solidFill>
                  <a:srgbClr val="640064"/>
                </a:solidFill>
                <a:latin typeface="Times New Roman"/>
              </a:rPr>
              <a:t>can </a:t>
            </a:r>
            <a:r>
              <a:rPr b="0" lang="en-US" sz="2000" spc="9" strike="noStrike">
                <a:solidFill>
                  <a:srgbClr val="640064"/>
                </a:solidFill>
                <a:latin typeface="Times New Roman"/>
              </a:rPr>
              <a:t>be </a:t>
            </a:r>
            <a:r>
              <a:rPr b="0" lang="en-US" sz="2000" spc="-1" strike="noStrike">
                <a:solidFill>
                  <a:srgbClr val="640064"/>
                </a:solidFill>
                <a:latin typeface="Times New Roman"/>
              </a:rPr>
              <a:t>estimated </a:t>
            </a:r>
            <a:r>
              <a:rPr b="0" lang="en-US" sz="2000" spc="4" strike="noStrike">
                <a:solidFill>
                  <a:srgbClr val="640064"/>
                </a:solidFill>
                <a:latin typeface="Times New Roman"/>
              </a:rPr>
              <a:t>from </a:t>
            </a:r>
            <a:r>
              <a:rPr b="0" lang="en-US" sz="2000" spc="-1" strike="noStrike">
                <a:solidFill>
                  <a:srgbClr val="640064"/>
                </a:solidFill>
                <a:latin typeface="Times New Roman"/>
              </a:rPr>
              <a:t>requirement  specification </a:t>
            </a:r>
            <a:r>
              <a:rPr b="0" lang="en-US" sz="2000" spc="4" strike="noStrike">
                <a:solidFill>
                  <a:srgbClr val="640064"/>
                </a:solidFill>
                <a:latin typeface="Times New Roman"/>
              </a:rPr>
              <a:t>or design </a:t>
            </a:r>
            <a:r>
              <a:rPr b="0" lang="en-US" sz="2000" spc="-1" strike="noStrike">
                <a:solidFill>
                  <a:srgbClr val="640064"/>
                </a:solidFill>
                <a:latin typeface="Times New Roman"/>
              </a:rPr>
              <a:t>specification, </a:t>
            </a:r>
            <a:r>
              <a:rPr b="0" lang="en-US" sz="2000" spc="4" strike="noStrike">
                <a:solidFill>
                  <a:srgbClr val="640064"/>
                </a:solidFill>
                <a:latin typeface="Times New Roman"/>
              </a:rPr>
              <a:t>thus making </a:t>
            </a:r>
            <a:r>
              <a:rPr b="0" lang="en-US" sz="2000" spc="-1" strike="noStrike">
                <a:solidFill>
                  <a:srgbClr val="640064"/>
                </a:solidFill>
                <a:latin typeface="Times New Roman"/>
              </a:rPr>
              <a:t>it  </a:t>
            </a:r>
            <a:r>
              <a:rPr b="0" lang="en-US" sz="2000" spc="4" strike="noStrike">
                <a:solidFill>
                  <a:srgbClr val="640064"/>
                </a:solidFill>
                <a:latin typeface="Times New Roman"/>
              </a:rPr>
              <a:t>possible </a:t>
            </a:r>
            <a:r>
              <a:rPr b="0" lang="en-US" sz="2000" spc="-1" strike="noStrike">
                <a:solidFill>
                  <a:srgbClr val="640064"/>
                </a:solidFill>
                <a:latin typeface="Times New Roman"/>
              </a:rPr>
              <a:t>to estimate development efforts </a:t>
            </a:r>
            <a:r>
              <a:rPr b="0" lang="en-US" sz="2000" spc="4" strike="noStrike">
                <a:solidFill>
                  <a:srgbClr val="640064"/>
                </a:solidFill>
                <a:latin typeface="Times New Roman"/>
              </a:rPr>
              <a:t>in early </a:t>
            </a:r>
            <a:r>
              <a:rPr b="0" lang="en-US" sz="2000" spc="-1" strike="noStrike">
                <a:solidFill>
                  <a:srgbClr val="640064"/>
                </a:solidFill>
                <a:latin typeface="Times New Roman"/>
              </a:rPr>
              <a:t>phases </a:t>
            </a:r>
            <a:r>
              <a:rPr b="0" lang="en-US" sz="2000" spc="9" strike="noStrike">
                <a:solidFill>
                  <a:srgbClr val="640064"/>
                </a:solidFill>
                <a:latin typeface="Times New Roman"/>
              </a:rPr>
              <a:t>of  </a:t>
            </a:r>
            <a:r>
              <a:rPr b="0" lang="en-US" sz="2000" spc="4" strike="noStrike">
                <a:solidFill>
                  <a:srgbClr val="640064"/>
                </a:solidFill>
                <a:latin typeface="Times New Roman"/>
              </a:rPr>
              <a:t>development.</a:t>
            </a:r>
            <a:endParaRPr b="0" lang="en-US" sz="2000" spc="-1" strike="noStrike">
              <a:latin typeface="Arial"/>
            </a:endParaRPr>
          </a:p>
        </p:txBody>
      </p:sp>
      <p:sp>
        <p:nvSpPr>
          <p:cNvPr id="416" name="PlaceHolder 1"/>
          <p:cNvSpPr>
            <a:spLocks noGrp="1"/>
          </p:cNvSpPr>
          <p:nvPr>
            <p:ph type="title"/>
          </p:nvPr>
        </p:nvSpPr>
        <p:spPr>
          <a:xfrm>
            <a:off x="1066680" y="829080"/>
            <a:ext cx="7024320" cy="1142640"/>
          </a:xfrm>
          <a:prstGeom prst="rect">
            <a:avLst/>
          </a:prstGeom>
          <a:noFill/>
          <a:ln w="0">
            <a:noFill/>
          </a:ln>
        </p:spPr>
        <p:txBody>
          <a:bodyPr anchor="b">
            <a:noAutofit/>
          </a:bodyPr>
          <a:p>
            <a:pPr>
              <a:lnSpc>
                <a:spcPct val="100000"/>
              </a:lnSpc>
            </a:pPr>
            <a:r>
              <a:rPr b="1" lang="en-US" sz="4000" spc="-1" strike="noStrike">
                <a:solidFill>
                  <a:srgbClr val="94c600"/>
                </a:solidFill>
                <a:latin typeface="Century Gothic"/>
              </a:rPr>
              <a:t>F</a:t>
            </a:r>
            <a:r>
              <a:rPr b="1" lang="en-US" sz="4000" spc="-1" strike="noStrike">
                <a:solidFill>
                  <a:srgbClr val="94c600"/>
                </a:solidFill>
                <a:latin typeface="Century Gothic"/>
              </a:rPr>
              <a:t>u</a:t>
            </a:r>
            <a:r>
              <a:rPr b="1" lang="en-US" sz="4000" spc="-1" strike="noStrike">
                <a:solidFill>
                  <a:srgbClr val="94c600"/>
                </a:solidFill>
                <a:latin typeface="Century Gothic"/>
              </a:rPr>
              <a:t>n</a:t>
            </a:r>
            <a:r>
              <a:rPr b="1" lang="en-US" sz="4000" spc="-1" strike="noStrike">
                <a:solidFill>
                  <a:srgbClr val="94c600"/>
                </a:solidFill>
                <a:latin typeface="Century Gothic"/>
              </a:rPr>
              <a:t>c</a:t>
            </a:r>
            <a:r>
              <a:rPr b="1" lang="en-US" sz="4000" spc="-1" strike="noStrike">
                <a:solidFill>
                  <a:srgbClr val="94c600"/>
                </a:solidFill>
                <a:latin typeface="Century Gothic"/>
              </a:rPr>
              <a:t>t</a:t>
            </a:r>
            <a:r>
              <a:rPr b="1" lang="en-US" sz="4000" spc="-1" strike="noStrike">
                <a:solidFill>
                  <a:srgbClr val="94c600"/>
                </a:solidFill>
                <a:latin typeface="Century Gothic"/>
              </a:rPr>
              <a:t>i</a:t>
            </a:r>
            <a:r>
              <a:rPr b="1" lang="en-US" sz="4000" spc="-1" strike="noStrike">
                <a:solidFill>
                  <a:srgbClr val="94c600"/>
                </a:solidFill>
                <a:latin typeface="Century Gothic"/>
              </a:rPr>
              <a:t>o</a:t>
            </a:r>
            <a:r>
              <a:rPr b="1" lang="en-US" sz="4000" spc="-1" strike="noStrike">
                <a:solidFill>
                  <a:srgbClr val="94c600"/>
                </a:solidFill>
                <a:latin typeface="Century Gothic"/>
              </a:rPr>
              <a:t>n</a:t>
            </a:r>
            <a:r>
              <a:rPr b="1" lang="en-US" sz="4000" spc="-1" strike="noStrike">
                <a:solidFill>
                  <a:srgbClr val="94c600"/>
                </a:solidFill>
                <a:latin typeface="Century Gothic"/>
              </a:rPr>
              <a:t>a</a:t>
            </a:r>
            <a:r>
              <a:rPr b="1" lang="en-US" sz="4000" spc="-1" strike="noStrike">
                <a:solidFill>
                  <a:srgbClr val="94c600"/>
                </a:solidFill>
                <a:latin typeface="Century Gothic"/>
              </a:rPr>
              <a:t>l </a:t>
            </a:r>
            <a:r>
              <a:rPr b="1" lang="en-US" sz="4000" spc="-1" strike="noStrike">
                <a:solidFill>
                  <a:srgbClr val="94c600"/>
                </a:solidFill>
                <a:latin typeface="Century Gothic"/>
              </a:rPr>
              <a:t>P</a:t>
            </a:r>
            <a:r>
              <a:rPr b="1" lang="en-US" sz="4000" spc="-1" strike="noStrike">
                <a:solidFill>
                  <a:srgbClr val="94c600"/>
                </a:solidFill>
                <a:latin typeface="Century Gothic"/>
              </a:rPr>
              <a:t>o</a:t>
            </a:r>
            <a:r>
              <a:rPr b="1" lang="en-US" sz="4000" spc="-1" strike="noStrike">
                <a:solidFill>
                  <a:srgbClr val="94c600"/>
                </a:solidFill>
                <a:latin typeface="Century Gothic"/>
              </a:rPr>
              <a:t>i</a:t>
            </a:r>
            <a:r>
              <a:rPr b="1" lang="en-US" sz="4000" spc="-1" strike="noStrike">
                <a:solidFill>
                  <a:srgbClr val="94c600"/>
                </a:solidFill>
                <a:latin typeface="Century Gothic"/>
              </a:rPr>
              <a:t>n</a:t>
            </a:r>
            <a:r>
              <a:rPr b="1" lang="en-US" sz="4000" spc="-1" strike="noStrike">
                <a:solidFill>
                  <a:srgbClr val="94c600"/>
                </a:solidFill>
                <a:latin typeface="Century Gothic"/>
              </a:rPr>
              <a:t>t </a:t>
            </a:r>
            <a:r>
              <a:rPr b="1" lang="en-US" sz="4000" spc="-1" strike="noStrike">
                <a:solidFill>
                  <a:srgbClr val="94c600"/>
                </a:solidFill>
                <a:latin typeface="Century Gothic"/>
              </a:rPr>
              <a:t>A</a:t>
            </a:r>
            <a:r>
              <a:rPr b="1" lang="en-US" sz="4000" spc="-1" strike="noStrike">
                <a:solidFill>
                  <a:srgbClr val="94c600"/>
                </a:solidFill>
                <a:latin typeface="Century Gothic"/>
              </a:rPr>
              <a:t>n</a:t>
            </a:r>
            <a:r>
              <a:rPr b="1" lang="en-US" sz="4000" spc="-1" strike="noStrike">
                <a:solidFill>
                  <a:srgbClr val="94c600"/>
                </a:solidFill>
                <a:latin typeface="Century Gothic"/>
              </a:rPr>
              <a:t>a</a:t>
            </a:r>
            <a:r>
              <a:rPr b="1" lang="en-US" sz="4000" spc="-1" strike="noStrike">
                <a:solidFill>
                  <a:srgbClr val="94c600"/>
                </a:solidFill>
                <a:latin typeface="Century Gothic"/>
              </a:rPr>
              <a:t>l</a:t>
            </a:r>
            <a:r>
              <a:rPr b="1" lang="en-US" sz="4000" spc="-1" strike="noStrike">
                <a:solidFill>
                  <a:srgbClr val="94c600"/>
                </a:solidFill>
                <a:latin typeface="Century Gothic"/>
              </a:rPr>
              <a:t>y</a:t>
            </a:r>
            <a:r>
              <a:rPr b="1" lang="en-US" sz="4000" spc="-1" strike="noStrike">
                <a:solidFill>
                  <a:srgbClr val="94c600"/>
                </a:solidFill>
                <a:latin typeface="Century Gothic"/>
              </a:rPr>
              <a:t>s</a:t>
            </a:r>
            <a:r>
              <a:rPr b="1" lang="en-US" sz="4000" spc="-1" strike="noStrike">
                <a:solidFill>
                  <a:srgbClr val="94c600"/>
                </a:solidFill>
                <a:latin typeface="Century Gothic"/>
              </a:rPr>
              <a:t>i</a:t>
            </a:r>
            <a:r>
              <a:rPr b="1" lang="en-US" sz="4000" spc="-1" strike="noStrike">
                <a:solidFill>
                  <a:srgbClr val="94c600"/>
                </a:solidFill>
                <a:latin typeface="Century Gothic"/>
              </a:rPr>
              <a:t>s</a:t>
            </a:r>
            <a:endParaRPr b="0" lang="en-US" sz="40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Austin</Template>
  <TotalTime>273</TotalTime>
  <Application>LibreOffice/7.2.2.2$Linux_X86_64 LibreOffice_project/20$Build-2</Application>
  <AppVersion>15.0000</AppVersion>
  <Words>1492</Words>
  <Paragraphs>302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2019-11-27T17:04:14Z</dcterms:created>
  <dc:creator>Ahsan Ashfaq</dc:creator>
  <dc:description/>
  <dc:language>en-US</dc:language>
  <cp:lastModifiedBy/>
  <dcterms:modified xsi:type="dcterms:W3CDTF">2022-12-27T20:10:38Z</dcterms:modified>
  <cp:revision>14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2019-02-12T00:00:00Z</vt:filetime>
  </property>
  <property fmtid="{D5CDD505-2E9C-101B-9397-08002B2CF9AE}" pid="3" name="Creator">
    <vt:lpwstr>Microsoft® PowerPoint® 2013</vt:lpwstr>
  </property>
  <property fmtid="{D5CDD505-2E9C-101B-9397-08002B2CF9AE}" pid="4" name="LastSaved">
    <vt:filetime>2019-11-27T00:00:00Z</vt:filetime>
  </property>
  <property fmtid="{D5CDD505-2E9C-101B-9397-08002B2CF9AE}" pid="5" name="PresentationFormat">
    <vt:lpwstr>On-screen Show (4:3)</vt:lpwstr>
  </property>
  <property fmtid="{D5CDD505-2E9C-101B-9397-08002B2CF9AE}" pid="6" name="Slides">
    <vt:i4>25</vt:i4>
  </property>
</Properties>
</file>