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d6985dd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d6985dd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d6985dd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d6985dd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d6985dd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d6985dd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d6985dd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d6985dd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d6985dd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d6985dd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d6985dde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d6985dde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d6985dde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d6985dde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d6985dd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d6985dd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da7888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da7888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d6985dd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d6985dd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d6985dd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d6985dd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d6985dd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d6985dd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d6985dd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d6985dd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6985dde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6985dde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d6985dd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d6985dd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d6985dd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d6985dd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d6985dd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d6985dd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5725" y="991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Method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82525" y="2808175"/>
            <a:ext cx="4255500" cy="1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Hamza Shahid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Roll No:  20P-0117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(Telephonic interview) 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Fast data collection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Edge over mail written interview (less confusion in questions)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costly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administrative problems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 (Telephonic interview)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for </a:t>
            </a:r>
            <a:r>
              <a:rPr lang="en" sz="2000"/>
              <a:t>descriptive</a:t>
            </a:r>
            <a:r>
              <a:rPr lang="en" sz="2000"/>
              <a:t>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People are reluctant on calls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everyone has telephone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interview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Verbal response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 verbal response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observe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(Personal interview)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ask more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Knowledge of past and future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In-depth research is possible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Information is reliable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 (Personal interview)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administrative planning and supervision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Expensive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consuming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interview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Observing people’s behaviour rather than asking questions (UPC)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(Electronic </a:t>
            </a:r>
            <a:r>
              <a:rPr lang="en"/>
              <a:t>interview</a:t>
            </a:r>
            <a:r>
              <a:rPr lang="en"/>
              <a:t>)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Independence of ability of respondent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 effective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Global reach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Ease of scheduling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(Electronic interview)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Attitudes can’t be observed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reliable data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method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Collecting data from audience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Ask questions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Yield broader range of information (opinions, motives and attitudes etc)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Faster and cheaper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to analyze (Graphical representation of google forms)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Reliable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Inability of respondents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knowledge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answers of why?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Human biasedness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of survey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Telephonic interview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Personal interview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Mail interview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Electronic interview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interview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Questionnaires</a:t>
            </a:r>
            <a:r>
              <a:rPr lang="en" sz="2000"/>
              <a:t> through mails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(</a:t>
            </a:r>
            <a:r>
              <a:rPr lang="en"/>
              <a:t>Mail interview</a:t>
            </a:r>
            <a:r>
              <a:rPr lang="en"/>
              <a:t>)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Responses can be improved by certain incentives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Structured format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Geographic reach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 effective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Disadvantages(</a:t>
            </a:r>
            <a:r>
              <a:rPr lang="en"/>
              <a:t>Mail interview)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Establishing mailing 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Trouble for complex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Delayed responses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Incomplete surveys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Telephonic interview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Collect data on telephone calls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