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38"/>
  </p:normalViewPr>
  <p:slideViewPr>
    <p:cSldViewPr snapToGrid="0" snapToObjects="1">
      <p:cViewPr>
        <p:scale>
          <a:sx n="45" d="100"/>
          <a:sy n="45" d="100"/>
        </p:scale>
        <p:origin x="26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A66D7-CA3B-F442-A662-989CA68A49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85E9-4D5F-8548-86BB-EAFCF2FB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@media only screen and (max-width: 900px)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body {</a:t>
            </a:r>
          </a:p>
          <a:p>
            <a:r>
              <a:rPr lang="en-US" dirty="0"/>
              <a:t>    background-color: red;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685E9-4D5F-8548-86BB-EAFCF2FB5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929B-77A7-C54A-B0A8-1EB510906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6767C-2B11-0144-874B-80CE6F326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C37C-7A7C-7946-964E-FBD4F325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DE39-D1C2-D545-9D57-064ABFE9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E740-80FE-EB46-B563-61E02228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34BC-3606-BF47-956B-9C534F43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C4ECB-CF44-964D-9D53-3DC2BB54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0C6D-E215-0F4C-B2BA-C60F2E11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737-76D1-E347-BD7C-8B38C6F7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D2E-7198-0041-BCBE-4B1FE3F9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5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6BB07-BC15-EA4B-80ED-71CB0F2AC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F1F8-D3E3-6245-8F80-680D64E7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8CEA-5B04-C342-914C-BB65B5F9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5EF6-1EB4-C044-B3FD-B8E28038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CCBE-09FC-DF43-9D09-75861B95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E06F-F7CE-2643-9CCE-BFBBA531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4E6-8076-394B-8EA5-A70CFBEC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D589-ED8D-F14F-8469-42CCF5BB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A4CD-F0D0-EA45-A1A6-D6992111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4297-3647-6D46-8B84-F1AB0212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630B-F50A-B84E-B2F3-86D6E36C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D982-E2FD-D345-9E16-31939CF1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1B11-D8DF-A64F-918C-5AC6D0B2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B152-06DD-B14A-B366-6AEFB8E0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6E60-0D07-F644-AA7A-44BE2EC3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3F6-EE76-B84D-8D5E-EC5786F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7D9-C02C-E740-B2F1-DF97D4307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5BEF7-2722-FA49-8DEB-029D8B95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2BEA7-803A-0F40-8C3B-F5A51D1F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44978-852D-D144-904F-85F5941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B4B9-9990-8440-95A9-D264729E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9DA0-DA97-3B45-9BC5-C8F5F1C1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0956-B3EA-8A48-AF0A-47A6D53D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04780-7CB5-B74D-BE29-630EE719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B11A4-14CF-A640-8B4E-4F9096F85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EA96B-9CA6-944B-875F-0C24F43F0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4A511-8AC3-4D43-A5EB-E92F5DCA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BCB9-6B24-F347-8082-3259C0C4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C6FB-7366-314F-B7B3-5CB48E2E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2503-9117-F346-90CD-EB1108E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7000B-CE56-2941-B0D8-6161052F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205AE-DB1A-A845-8CCF-301BE3CC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80C2F-1132-A644-9362-E08963BA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ED409-62AA-3444-BE33-D31A4189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A8DAD-BB4F-1C4D-A5CA-9EF7CD11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4C1C6-9890-B24E-B5BB-9BAB817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ECE3-7CBA-E746-AAD3-DCE71CC2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E2D8-0DDF-7045-BA2B-44DFF9B6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B0DCF-90FE-5543-B44C-3B8B2058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36D2-66B7-A147-A6EB-DFF4B904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9A47F-195C-3A45-83A1-2DCC14BC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8944A-8ADE-5341-A591-BC0F2FDA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40A5-5CFA-E542-B960-505ED331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8248E-89B4-274A-A97D-E14324CB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4A735-53AE-6B48-9F4D-D6434C96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3A586-AE9A-1442-9953-F39BBC8E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67210-9E7D-BA48-9E6E-696688C2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ACA6-BE10-BA4D-9DF7-7B9AAA8F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2F56-A8CC-314C-9A61-54B16941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9FBD5-4692-E145-B63A-762C6C54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D447-C035-B342-AE5F-7D0FFB0C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7A25-057F-B14B-9C3E-E98C160EA43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35E7A-B294-6043-A474-9F29385EA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2E32-E266-3540-B157-D5BCFDD03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854-8406-FE4C-98A9-4C5E90C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D550-0103-4C49-9D73-51B6A61B7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B1FF-673A-7C49-AB2C-3C3C90EE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18795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CF21-51CA-A241-B4C0-8C3D6671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DD50-2014-5A42-84FA-0559D27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query is a CSS technique introduced in CSS3.</a:t>
            </a:r>
          </a:p>
          <a:p>
            <a:r>
              <a:rPr lang="en-US" dirty="0"/>
              <a:t>It uses the @media rule to include a block of CSS properties only if a certain condition is true.</a:t>
            </a:r>
          </a:p>
          <a:p>
            <a:r>
              <a:rPr lang="en-US" b="1" dirty="0"/>
              <a:t>Media queries</a:t>
            </a:r>
            <a:r>
              <a:rPr lang="en-US" dirty="0"/>
              <a:t> are useful when you want to modify your site or app depending on a device’s width</a:t>
            </a:r>
          </a:p>
        </p:txBody>
      </p:sp>
    </p:spTree>
    <p:extLst>
      <p:ext uri="{BB962C8B-B14F-4D97-AF65-F5344CB8AC3E}">
        <p14:creationId xmlns:p14="http://schemas.microsoft.com/office/powerpoint/2010/main" val="19909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96B3-0BB5-9A44-96E0-7CC1A87A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1CFA-3AE8-2948-8719-4CD60844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media query is composed of an optional </a:t>
            </a:r>
            <a:r>
              <a:rPr lang="en-US" i="1" dirty="0"/>
              <a:t>media type</a:t>
            </a:r>
            <a:r>
              <a:rPr lang="en-US" dirty="0"/>
              <a:t> and any number of </a:t>
            </a:r>
            <a:r>
              <a:rPr lang="en-US" i="1" dirty="0"/>
              <a:t>media feature</a:t>
            </a:r>
            <a:r>
              <a:rPr lang="en-US" dirty="0"/>
              <a:t> expressions.</a:t>
            </a:r>
          </a:p>
          <a:p>
            <a:r>
              <a:rPr lang="en-US" dirty="0"/>
              <a:t>Media queries are case-insensitive.</a:t>
            </a:r>
          </a:p>
          <a:p>
            <a:r>
              <a:rPr lang="en-US" dirty="0"/>
              <a:t>A media query computes to true when the media type (if specified) matches the device on which a document is being displayed. </a:t>
            </a:r>
          </a:p>
          <a:p>
            <a:r>
              <a:rPr lang="en-US" dirty="0"/>
              <a:t>Expression needs to be true </a:t>
            </a:r>
            <a:r>
              <a:rPr lang="en-US" dirty="0" err="1"/>
              <a:t>aswell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21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8935-E169-A64A-A48E-CB5B857B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8BC2-7833-9143-A2C8-5FE2499F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all: </a:t>
            </a:r>
            <a:r>
              <a:rPr lang="en-US" dirty="0"/>
              <a:t>Suitable for all devices</a:t>
            </a:r>
          </a:p>
          <a:p>
            <a:r>
              <a:rPr lang="en-US" b="1" dirty="0"/>
              <a:t>screen: </a:t>
            </a:r>
            <a:r>
              <a:rPr lang="en-US" dirty="0"/>
              <a:t>Intended primarily for color computer screens.</a:t>
            </a:r>
          </a:p>
          <a:p>
            <a:r>
              <a:rPr lang="en-US" b="1" dirty="0"/>
              <a:t>Speech: </a:t>
            </a:r>
            <a:r>
              <a:rPr lang="en-US" dirty="0"/>
              <a:t>Intended for speech synthesizers.</a:t>
            </a:r>
          </a:p>
          <a:p>
            <a:r>
              <a:rPr lang="en-US" b="1" dirty="0" err="1"/>
              <a:t>tv:</a:t>
            </a:r>
            <a:r>
              <a:rPr lang="en-US" dirty="0" err="1"/>
              <a:t>Intended</a:t>
            </a:r>
            <a:r>
              <a:rPr lang="en-US" dirty="0"/>
              <a:t> for television-type devices (low resolution, color, limited-</a:t>
            </a:r>
            <a:r>
              <a:rPr lang="en-US" dirty="0" err="1"/>
              <a:t>scrollability</a:t>
            </a:r>
            <a:r>
              <a:rPr lang="en-US" dirty="0"/>
              <a:t> screens, sound available).</a:t>
            </a:r>
          </a:p>
          <a:p>
            <a:r>
              <a:rPr lang="en-US" b="1" dirty="0" err="1"/>
              <a:t>Projection:</a:t>
            </a:r>
            <a:r>
              <a:rPr lang="en-US" dirty="0" err="1"/>
              <a:t>Intended</a:t>
            </a:r>
            <a:r>
              <a:rPr lang="en-US" dirty="0"/>
              <a:t> for projected presentations, for example projectors.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FD9C-2604-6542-A088-568B6C26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FD777F-AB58-FF4D-9D9E-249011BAA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97025"/>
            <a:ext cx="10515600" cy="3608537"/>
          </a:xfrm>
        </p:spPr>
      </p:pic>
    </p:spTree>
    <p:extLst>
      <p:ext uri="{BB962C8B-B14F-4D97-AF65-F5344CB8AC3E}">
        <p14:creationId xmlns:p14="http://schemas.microsoft.com/office/powerpoint/2010/main" val="227944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DDB7-D72F-4A4F-8401-FE034935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9E03-776A-B548-9929-21C499B1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in this lab we made a web page with DIVS, and it was responsive, but it did not look good on a small screen.</a:t>
            </a:r>
          </a:p>
        </p:txBody>
      </p:sp>
      <p:pic>
        <p:nvPicPr>
          <p:cNvPr id="5" name="Picture 4" descr="A hand point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4C90E3E-629B-5542-A560-35342186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06" y="2851664"/>
            <a:ext cx="7064188" cy="3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03E-5DDC-244C-9136-DEE6E280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7BF4-3D5F-9341-8E67-4DA8E8FB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the following webpage – Both Desktop and Mobile 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9DA5F9-6DE0-8645-89B0-4EBF8082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9" y="1863801"/>
            <a:ext cx="699330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230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Responsive Web Design</vt:lpstr>
      <vt:lpstr>Media Query</vt:lpstr>
      <vt:lpstr>Media Query</vt:lpstr>
      <vt:lpstr>Media Types</vt:lpstr>
      <vt:lpstr>Example</vt:lpstr>
      <vt:lpstr>Responsive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Basit Ali</dc:creator>
  <cp:lastModifiedBy>Basit Ali</cp:lastModifiedBy>
  <cp:revision>1</cp:revision>
  <dcterms:created xsi:type="dcterms:W3CDTF">2021-10-14T14:18:32Z</dcterms:created>
  <dcterms:modified xsi:type="dcterms:W3CDTF">2021-10-14T15:04:55Z</dcterms:modified>
</cp:coreProperties>
</file>