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91cec1b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91cec1b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91cec1b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91cec1b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391cec1b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391cec1b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367ebc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4367ebc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59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571743"/>
            <a:ext cx="53613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Syed Ali Hasnain(20P-0460)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Hamza Shahid(20P-0117)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FLASK?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21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Python web framework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Develop web applications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Light weight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Easy to get started with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Micro framework approach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446500"/>
            <a:ext cx="7505700" cy="30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Python-based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Minimalistic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Extension ecosystem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Flask-Login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Flask-Mail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Routing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Templating </a:t>
            </a: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Jinja2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 </a:t>
            </a:r>
            <a:endParaRPr b="1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Lack of Built-in Functionality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Limited Scalability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Manual Configuration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Steep Learning Curve for Complex Applications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:) </a:t>
            </a:r>
            <a:endParaRPr b="1"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