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2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76" r:id="rId2"/>
    <p:sldId id="256" r:id="rId3"/>
    <p:sldId id="264" r:id="rId4"/>
    <p:sldId id="277" r:id="rId5"/>
    <p:sldId id="259" r:id="rId6"/>
    <p:sldId id="257" r:id="rId7"/>
    <p:sldId id="287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58" r:id="rId17"/>
    <p:sldId id="265" r:id="rId18"/>
    <p:sldId id="267" r:id="rId19"/>
    <p:sldId id="269" r:id="rId20"/>
    <p:sldId id="266" r:id="rId21"/>
    <p:sldId id="260" r:id="rId22"/>
    <p:sldId id="268" r:id="rId23"/>
    <p:sldId id="261" r:id="rId24"/>
    <p:sldId id="262" r:id="rId25"/>
    <p:sldId id="263" r:id="rId26"/>
    <p:sldId id="271" r:id="rId27"/>
    <p:sldId id="273" r:id="rId28"/>
    <p:sldId id="274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FF178-0C06-4940-882E-FC572D6ACB59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2EDBF-E810-4C76-A2FE-77E0B200E9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557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2EDBF-E810-4C76-A2FE-77E0B200E9E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36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A70B-B3B2-4877-83AD-08E498945393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E6C6-9859-4DBB-8DDB-ADD3F1A9D4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21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D501-3B03-454E-BAAE-9B3893078459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E6C6-9859-4DBB-8DDB-ADD3F1A9D4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43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F794-C284-4F2A-A31B-FCD6AAD8C3D5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E6C6-9859-4DBB-8DDB-ADD3F1A9D4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1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F485-1D4F-4F2A-AD69-07323AE3D3CD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E6C6-9859-4DBB-8DDB-ADD3F1A9D4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506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EDFB-0458-4F88-AF96-37DCBA0130A4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E6C6-9859-4DBB-8DDB-ADD3F1A9D4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89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42EF-5B29-46C1-B70A-06F12B16CB5A}" type="datetime1">
              <a:rPr lang="fr-FR" smtClean="0"/>
              <a:t>10/03/2021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E6C6-9859-4DBB-8DDB-ADD3F1A9D4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90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393E-53D0-4BAE-B0C8-C332C4045915}" type="datetime1">
              <a:rPr lang="fr-FR" smtClean="0"/>
              <a:t>10/03/2021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E6C6-9859-4DBB-8DDB-ADD3F1A9D4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65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A2D7-5725-47ED-8B9C-70A4BA3487E2}" type="datetime1">
              <a:rPr lang="fr-FR" smtClean="0"/>
              <a:t>10/03/2021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E6C6-9859-4DBB-8DDB-ADD3F1A9D4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10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074F-1B62-4494-BA93-D156AE46FB31}" type="datetime1">
              <a:rPr lang="fr-FR" smtClean="0"/>
              <a:t>10/03/2021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E6C6-9859-4DBB-8DDB-ADD3F1A9D4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925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3158-C0C3-4C98-A036-32F556798A46}" type="datetime1">
              <a:rPr lang="fr-FR" smtClean="0"/>
              <a:t>10/03/2021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E6C6-9859-4DBB-8DDB-ADD3F1A9D4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35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8F1F-4A1A-4F64-9551-37BF170B0159}" type="datetime1">
              <a:rPr lang="fr-FR" smtClean="0"/>
              <a:t>10/03/2021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E6C6-9859-4DBB-8DDB-ADD3F1A9D4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9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D1650-720B-46AF-B939-BCDD0E0FFB57}" type="datetime1">
              <a:rPr lang="fr-FR" smtClean="0"/>
              <a:t>10/03/2021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AE6C6-9859-4DBB-8DDB-ADD3F1A9D4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87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de compilation 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3712" y="4452103"/>
            <a:ext cx="4507832" cy="1980615"/>
          </a:xfrm>
        </p:spPr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Hamza </a:t>
            </a:r>
            <a:r>
              <a:rPr lang="fr-FR" b="1" dirty="0"/>
              <a:t>TAMRY </a:t>
            </a:r>
            <a:endParaRPr lang="fr-FR" b="1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err="1" smtClean="0"/>
              <a:t>Abdelwadoud</a:t>
            </a:r>
            <a:r>
              <a:rPr lang="fr-FR" dirty="0" smtClean="0"/>
              <a:t> </a:t>
            </a:r>
            <a:r>
              <a:rPr lang="fr-FR" b="1" dirty="0"/>
              <a:t>TAMTAOUI </a:t>
            </a:r>
            <a:endParaRPr lang="fr-FR" b="1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Zakaria </a:t>
            </a:r>
            <a:r>
              <a:rPr lang="fr-FR" b="1" dirty="0"/>
              <a:t>SABOUR</a:t>
            </a:r>
            <a:br>
              <a:rPr lang="fr-FR" b="1" dirty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endParaRPr lang="fr-FR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418562" y="4021806"/>
            <a:ext cx="383406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Encadre par :</a:t>
            </a:r>
          </a:p>
          <a:p>
            <a:r>
              <a:rPr lang="fr-FR" b="1" dirty="0"/>
              <a:t>Professeur </a:t>
            </a:r>
            <a:r>
              <a:rPr lang="fr-FR" dirty="0" err="1"/>
              <a:t>Youness</a:t>
            </a:r>
            <a:r>
              <a:rPr lang="fr-FR" dirty="0"/>
              <a:t> </a:t>
            </a:r>
            <a:r>
              <a:rPr lang="fr-FR" b="1" dirty="0"/>
              <a:t>TABII</a:t>
            </a:r>
            <a:br>
              <a:rPr lang="fr-FR" b="1" dirty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endParaRPr lang="fr-FR" dirty="0"/>
          </a:p>
        </p:txBody>
      </p:sp>
      <p:pic>
        <p:nvPicPr>
          <p:cNvPr id="4098" name="Picture 2" descr="ENSIAS Rabat - 9rayti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544" y="0"/>
            <a:ext cx="2008912" cy="170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4071958" y="4632326"/>
            <a:ext cx="2688877" cy="16519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Rida </a:t>
            </a:r>
            <a:r>
              <a:rPr lang="fr-FR" b="1" dirty="0" smtClean="0"/>
              <a:t>TAZI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Said </a:t>
            </a:r>
            <a:r>
              <a:rPr lang="fr-FR" b="1" dirty="0" smtClean="0"/>
              <a:t>EL ABOUDI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Yasser </a:t>
            </a:r>
            <a:r>
              <a:rPr lang="fr-FR" b="1" dirty="0" smtClean="0"/>
              <a:t>FALEH</a:t>
            </a:r>
            <a:r>
              <a:rPr lang="fr-FR" dirty="0" smtClean="0"/>
              <a:t> </a:t>
            </a:r>
            <a:br>
              <a:rPr lang="fr-FR" dirty="0" smtClean="0"/>
            </a:br>
            <a:endParaRPr lang="fr-FR" dirty="0" smtClean="0"/>
          </a:p>
          <a:p>
            <a:endParaRPr lang="fr-FR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-577516" y="3859380"/>
            <a:ext cx="4507832" cy="198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Réalisé par :</a:t>
            </a:r>
          </a:p>
          <a:p>
            <a:pPr algn="l"/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E6C6-9859-4DBB-8DDB-ADD3F1A9D4C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28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281" y="90487"/>
            <a:ext cx="8610600" cy="66770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E6C6-9859-4DBB-8DDB-ADD3F1A9D4C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42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79" y="353323"/>
            <a:ext cx="8448675" cy="61341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E6C6-9859-4DBB-8DDB-ADD3F1A9D4C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84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059" y="461962"/>
            <a:ext cx="8694529" cy="60589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E6C6-9859-4DBB-8DDB-ADD3F1A9D4C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17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414337"/>
            <a:ext cx="8505825" cy="60293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E6C6-9859-4DBB-8DDB-ADD3F1A9D4C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3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636" y="442643"/>
            <a:ext cx="8458200" cy="588645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E6C6-9859-4DBB-8DDB-ADD3F1A9D4C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145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3076575"/>
            <a:ext cx="8810625" cy="70485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E6C6-9859-4DBB-8DDB-ADD3F1A9D4C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07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composants du grammaire: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Operations/Types</a:t>
            </a:r>
          </a:p>
          <a:p>
            <a:r>
              <a:rPr lang="fr-FR" dirty="0" smtClean="0"/>
              <a:t>Instructions de saisie /Affichage</a:t>
            </a:r>
          </a:p>
          <a:p>
            <a:r>
              <a:rPr lang="fr-FR" dirty="0" smtClean="0"/>
              <a:t>BOUCLE</a:t>
            </a:r>
          </a:p>
          <a:p>
            <a:r>
              <a:rPr lang="fr-FR" dirty="0" smtClean="0"/>
              <a:t>CONDITION</a:t>
            </a:r>
          </a:p>
          <a:p>
            <a:r>
              <a:rPr lang="fr-FR" dirty="0" smtClean="0"/>
              <a:t>EXCEPTION</a:t>
            </a:r>
          </a:p>
          <a:p>
            <a:r>
              <a:rPr lang="fr-FR" dirty="0" smtClean="0"/>
              <a:t>FONCTION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E6C6-9859-4DBB-8DDB-ADD3F1A9D4C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05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fr-FR" dirty="0" smtClean="0"/>
              <a:t>Operations/Types: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opérateur affectation:</a:t>
            </a:r>
          </a:p>
          <a:p>
            <a:pPr marL="457200" lvl="1" indent="0">
              <a:buNone/>
            </a:pPr>
            <a:r>
              <a:rPr lang="fr-FR" dirty="0" smtClean="0"/>
              <a:t> = 	affect 	&lt;- 	:=    </a:t>
            </a:r>
          </a:p>
          <a:p>
            <a:r>
              <a:rPr lang="fr-FR" dirty="0" smtClean="0"/>
              <a:t>opérateurs arithmétiques :    </a:t>
            </a:r>
          </a:p>
          <a:p>
            <a:pPr lvl="1"/>
            <a:r>
              <a:rPr lang="fr-FR" dirty="0" smtClean="0"/>
              <a:t>+	 </a:t>
            </a:r>
            <a:r>
              <a:rPr lang="fr-FR" dirty="0" err="1" smtClean="0"/>
              <a:t>add</a:t>
            </a:r>
            <a:r>
              <a:rPr lang="fr-FR" dirty="0" smtClean="0"/>
              <a:t>          -	 minus         * 	</a:t>
            </a:r>
            <a:r>
              <a:rPr lang="fr-FR" dirty="0" err="1" smtClean="0"/>
              <a:t>mult</a:t>
            </a:r>
            <a:r>
              <a:rPr lang="fr-FR" dirty="0" smtClean="0"/>
              <a:t>        / 	div 	per        % 	</a:t>
            </a:r>
            <a:r>
              <a:rPr lang="fr-FR" dirty="0" err="1" smtClean="0"/>
              <a:t>mod</a:t>
            </a:r>
            <a:r>
              <a:rPr lang="fr-FR" dirty="0" smtClean="0"/>
              <a:t> modulo   </a:t>
            </a:r>
          </a:p>
          <a:p>
            <a:r>
              <a:rPr lang="fr-FR" dirty="0" smtClean="0"/>
              <a:t>opérateurs de traitement de bits   :      </a:t>
            </a:r>
          </a:p>
          <a:p>
            <a:pPr lvl="1"/>
            <a:r>
              <a:rPr lang="fr-FR" dirty="0" smtClean="0"/>
              <a:t>^          ~         &lt;&lt;         &gt;&gt;         &amp;         |   </a:t>
            </a:r>
          </a:p>
          <a:p>
            <a:r>
              <a:rPr lang="fr-FR" dirty="0" smtClean="0"/>
              <a:t>opérateurs logiques   :</a:t>
            </a:r>
          </a:p>
          <a:p>
            <a:pPr lvl="1"/>
            <a:r>
              <a:rPr lang="fr-FR" dirty="0" smtClean="0"/>
              <a:t> &amp;&amp; and         || or         ! not     </a:t>
            </a:r>
          </a:p>
          <a:p>
            <a:r>
              <a:rPr lang="fr-FR" dirty="0" smtClean="0"/>
              <a:t>opérateurs de comparaison      : </a:t>
            </a:r>
          </a:p>
          <a:p>
            <a:pPr lvl="1"/>
            <a:r>
              <a:rPr lang="fr-FR" dirty="0" smtClean="0"/>
              <a:t>&lt;    </a:t>
            </a:r>
            <a:r>
              <a:rPr lang="fr-FR" dirty="0" err="1" smtClean="0"/>
              <a:t>lss</a:t>
            </a:r>
            <a:r>
              <a:rPr lang="fr-FR" dirty="0" smtClean="0"/>
              <a:t>        &gt;     </a:t>
            </a:r>
            <a:r>
              <a:rPr lang="fr-FR" dirty="0" err="1" smtClean="0"/>
              <a:t>gtr</a:t>
            </a:r>
            <a:r>
              <a:rPr lang="fr-FR" dirty="0" smtClean="0"/>
              <a:t>        &lt;=      </a:t>
            </a:r>
            <a:r>
              <a:rPr lang="fr-FR" dirty="0" err="1" smtClean="0"/>
              <a:t>leq</a:t>
            </a:r>
            <a:r>
              <a:rPr lang="fr-FR" dirty="0" smtClean="0"/>
              <a:t>        =&gt;     GEQ        ==    </a:t>
            </a:r>
            <a:r>
              <a:rPr lang="fr-FR" dirty="0" err="1" smtClean="0"/>
              <a:t>equ</a:t>
            </a:r>
            <a:r>
              <a:rPr lang="fr-FR" dirty="0" smtClean="0"/>
              <a:t>        </a:t>
            </a:r>
            <a:r>
              <a:rPr lang="fr-FR" dirty="0" err="1" smtClean="0"/>
              <a:t>is</a:t>
            </a:r>
            <a:r>
              <a:rPr lang="fr-FR" dirty="0" smtClean="0"/>
              <a:t>        ===        in    </a:t>
            </a:r>
          </a:p>
          <a:p>
            <a:r>
              <a:rPr lang="fr-FR" dirty="0" smtClean="0"/>
              <a:t>Autres opérateurs    :</a:t>
            </a:r>
          </a:p>
          <a:p>
            <a:pPr lvl="1"/>
            <a:r>
              <a:rPr lang="fr-FR" dirty="0" smtClean="0"/>
              <a:t>**        +=         -=        *=        /=         %=         ^=         &amp;=        |=        **=         ++         --        ,    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E6C6-9859-4DBB-8DDB-ADD3F1A9D4C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75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22558" cy="4351338"/>
          </a:xfrm>
        </p:spPr>
        <p:txBody>
          <a:bodyPr>
            <a:normAutofit/>
          </a:bodyPr>
          <a:lstStyle/>
          <a:p>
            <a:r>
              <a:rPr lang="fr-FR" dirty="0" smtClean="0"/>
              <a:t> </a:t>
            </a:r>
            <a:r>
              <a:rPr lang="fr-FR" dirty="0" err="1" smtClean="0"/>
              <a:t>int</a:t>
            </a:r>
            <a:endParaRPr lang="fr-FR" dirty="0" smtClean="0"/>
          </a:p>
          <a:p>
            <a:r>
              <a:rPr lang="fr-FR" dirty="0" err="1" smtClean="0"/>
              <a:t>Integer</a:t>
            </a:r>
            <a:endParaRPr lang="fr-FR" dirty="0" smtClean="0"/>
          </a:p>
          <a:p>
            <a:r>
              <a:rPr lang="fr-FR" dirty="0" err="1" smtClean="0"/>
              <a:t>number</a:t>
            </a:r>
            <a:endParaRPr lang="fr-FR" dirty="0" smtClean="0"/>
          </a:p>
          <a:p>
            <a:r>
              <a:rPr lang="fr-FR" dirty="0" err="1" smtClean="0"/>
              <a:t>float</a:t>
            </a:r>
            <a:endParaRPr lang="fr-FR" dirty="0" smtClean="0"/>
          </a:p>
          <a:p>
            <a:r>
              <a:rPr lang="fr-FR" dirty="0"/>
              <a:t>s</a:t>
            </a:r>
            <a:r>
              <a:rPr lang="fr-FR" dirty="0" smtClean="0"/>
              <a:t>tring</a:t>
            </a:r>
          </a:p>
          <a:p>
            <a:r>
              <a:rPr lang="fr-FR" dirty="0" smtClean="0"/>
              <a:t>String</a:t>
            </a:r>
          </a:p>
          <a:p>
            <a:r>
              <a:rPr lang="fr-FR" dirty="0" err="1" smtClean="0"/>
              <a:t>str</a:t>
            </a:r>
            <a:r>
              <a:rPr lang="fr-FR" dirty="0" smtClean="0"/>
              <a:t>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04083" y="1690688"/>
            <a:ext cx="2358191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Float</a:t>
            </a:r>
            <a:endParaRPr lang="fr-FR" dirty="0" smtClean="0"/>
          </a:p>
          <a:p>
            <a:r>
              <a:rPr lang="fr-FR" dirty="0" smtClean="0"/>
              <a:t>Long</a:t>
            </a:r>
          </a:p>
          <a:p>
            <a:r>
              <a:rPr lang="fr-FR" dirty="0" smtClean="0"/>
              <a:t>Double</a:t>
            </a:r>
            <a:endParaRPr lang="fr-FR" dirty="0"/>
          </a:p>
          <a:p>
            <a:r>
              <a:rPr lang="fr-FR" dirty="0" smtClean="0"/>
              <a:t> short </a:t>
            </a:r>
          </a:p>
          <a:p>
            <a:r>
              <a:rPr lang="fr-FR" dirty="0" smtClean="0"/>
              <a:t>Int</a:t>
            </a:r>
          </a:p>
          <a:p>
            <a:r>
              <a:rPr lang="fr-FR" dirty="0" smtClean="0"/>
              <a:t>long </a:t>
            </a:r>
            <a:r>
              <a:rPr lang="fr-FR" dirty="0" err="1" smtClean="0"/>
              <a:t>int</a:t>
            </a:r>
            <a:endParaRPr lang="fr-FR" dirty="0"/>
          </a:p>
          <a:p>
            <a:r>
              <a:rPr lang="fr-FR" dirty="0" smtClean="0"/>
              <a:t> long </a:t>
            </a:r>
            <a:r>
              <a:rPr lang="fr-FR" dirty="0" err="1" smtClean="0"/>
              <a:t>long</a:t>
            </a:r>
            <a:endParaRPr lang="fr-FR" dirty="0"/>
          </a:p>
          <a:p>
            <a:r>
              <a:rPr lang="fr-FR" dirty="0" smtClean="0"/>
              <a:t> long double</a:t>
            </a: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784432" y="1690687"/>
            <a:ext cx="5402179" cy="44862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Unsigned</a:t>
            </a:r>
            <a:endParaRPr lang="fr-FR" dirty="0"/>
          </a:p>
          <a:p>
            <a:r>
              <a:rPr lang="fr-FR" dirty="0" smtClean="0"/>
              <a:t> </a:t>
            </a:r>
            <a:r>
              <a:rPr lang="fr-FR" dirty="0" err="1" smtClean="0"/>
              <a:t>boolean</a:t>
            </a:r>
            <a:endParaRPr lang="fr-FR" dirty="0"/>
          </a:p>
          <a:p>
            <a:r>
              <a:rPr lang="fr-FR" dirty="0" smtClean="0"/>
              <a:t> </a:t>
            </a:r>
            <a:r>
              <a:rPr lang="fr-FR" dirty="0" err="1" smtClean="0"/>
              <a:t>bool</a:t>
            </a:r>
            <a:r>
              <a:rPr lang="fr-FR" dirty="0" smtClean="0"/>
              <a:t>, </a:t>
            </a:r>
            <a:r>
              <a:rPr lang="fr-FR" dirty="0" err="1" smtClean="0"/>
              <a:t>Boolean</a:t>
            </a:r>
            <a:endParaRPr lang="fr-FR" dirty="0" smtClean="0"/>
          </a:p>
          <a:p>
            <a:r>
              <a:rPr lang="fr-FR" dirty="0" smtClean="0"/>
              <a:t>Var</a:t>
            </a:r>
          </a:p>
          <a:p>
            <a:r>
              <a:rPr lang="fr-FR" dirty="0" smtClean="0"/>
              <a:t> let</a:t>
            </a:r>
          </a:p>
          <a:p>
            <a:r>
              <a:rPr lang="fr-FR" dirty="0" smtClean="0"/>
              <a:t>$</a:t>
            </a:r>
          </a:p>
          <a:p>
            <a:r>
              <a:rPr lang="fr-FR" dirty="0" smtClean="0"/>
              <a:t>Byte</a:t>
            </a:r>
          </a:p>
          <a:p>
            <a:r>
              <a:rPr lang="fr-FR" dirty="0" smtClean="0"/>
              <a:t>Auto</a:t>
            </a:r>
          </a:p>
          <a:p>
            <a:r>
              <a:rPr lang="fr-FR" dirty="0" smtClean="0"/>
              <a:t>char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E6C6-9859-4DBB-8DDB-ADD3F1A9D4C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90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Variables-</a:t>
            </a:r>
            <a:r>
              <a:rPr lang="fr-FR" dirty="0" err="1" smtClean="0"/>
              <a:t>Canstantes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[</a:t>
            </a:r>
            <a:r>
              <a:rPr lang="fr-FR" dirty="0" err="1" smtClean="0"/>
              <a:t>const</a:t>
            </a:r>
            <a:r>
              <a:rPr lang="fr-FR" dirty="0" smtClean="0"/>
              <a:t>] &lt;</a:t>
            </a:r>
            <a:r>
              <a:rPr lang="fr-FR" dirty="0" err="1" smtClean="0"/>
              <a:t>variable_type</a:t>
            </a:r>
            <a:r>
              <a:rPr lang="fr-FR" dirty="0" smtClean="0"/>
              <a:t>&gt; &lt;</a:t>
            </a:r>
            <a:r>
              <a:rPr lang="fr-FR" dirty="0" err="1" smtClean="0"/>
              <a:t>variable_name</a:t>
            </a:r>
            <a:r>
              <a:rPr lang="fr-FR" dirty="0" smtClean="0"/>
              <a:t>&gt; [:][= &lt;</a:t>
            </a:r>
            <a:r>
              <a:rPr lang="fr-FR" dirty="0" err="1" smtClean="0"/>
              <a:t>valuelet</a:t>
            </a:r>
            <a:r>
              <a:rPr lang="fr-FR" dirty="0" smtClean="0"/>
              <a:t> </a:t>
            </a:r>
          </a:p>
          <a:p>
            <a:r>
              <a:rPr lang="fr-FR" dirty="0" smtClean="0"/>
              <a:t>&lt;</a:t>
            </a:r>
            <a:r>
              <a:rPr lang="fr-FR" dirty="0" err="1" smtClean="0"/>
              <a:t>variable_name</a:t>
            </a:r>
            <a:r>
              <a:rPr lang="fr-FR" dirty="0" smtClean="0"/>
              <a:t>&gt; : &lt;</a:t>
            </a:r>
            <a:r>
              <a:rPr lang="fr-FR" dirty="0" err="1" smtClean="0"/>
              <a:t>variable_type</a:t>
            </a:r>
            <a:r>
              <a:rPr lang="fr-FR" dirty="0" smtClean="0"/>
              <a:t>&gt; [:][= &lt;value&gt;]; 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</a:p>
          <a:p>
            <a:r>
              <a:rPr lang="fr-FR" dirty="0" smtClean="0"/>
              <a:t>&lt;</a:t>
            </a:r>
            <a:r>
              <a:rPr lang="fr-FR" dirty="0" err="1" smtClean="0"/>
              <a:t>variable_name</a:t>
            </a:r>
            <a:r>
              <a:rPr lang="fr-FR" dirty="0" smtClean="0"/>
              <a:t>&gt; : &lt;</a:t>
            </a:r>
            <a:r>
              <a:rPr lang="fr-FR" dirty="0" err="1" smtClean="0"/>
              <a:t>variable_type</a:t>
            </a:r>
            <a:r>
              <a:rPr lang="fr-FR" dirty="0" smtClean="0"/>
              <a:t>&gt; [:][= &lt;value&gt;]; (&lt;</a:t>
            </a:r>
            <a:r>
              <a:rPr lang="fr-FR" dirty="0" err="1" smtClean="0"/>
              <a:t>variable_name</a:t>
            </a:r>
            <a:r>
              <a:rPr lang="fr-FR" dirty="0" smtClean="0"/>
              <a:t>&gt; : </a:t>
            </a:r>
          </a:p>
          <a:p>
            <a:r>
              <a:rPr lang="fr-FR" dirty="0" smtClean="0"/>
              <a:t>&lt;</a:t>
            </a:r>
            <a:r>
              <a:rPr lang="fr-FR" dirty="0" err="1" smtClean="0"/>
              <a:t>variable_type</a:t>
            </a:r>
            <a:r>
              <a:rPr lang="fr-FR" dirty="0" smtClean="0"/>
              <a:t>&gt; [:][= &lt;value&gt;];    </a:t>
            </a:r>
          </a:p>
          <a:p>
            <a:r>
              <a:rPr lang="fr-FR" dirty="0" smtClean="0"/>
              <a:t>&lt;</a:t>
            </a:r>
            <a:r>
              <a:rPr lang="fr-FR" dirty="0" err="1" smtClean="0"/>
              <a:t>var_name</a:t>
            </a:r>
            <a:r>
              <a:rPr lang="fr-FR" dirty="0" smtClean="0"/>
              <a:t>&gt; </a:t>
            </a:r>
            <a:r>
              <a:rPr lang="fr-FR" dirty="0" err="1" smtClean="0"/>
              <a:t>is</a:t>
            </a:r>
            <a:r>
              <a:rPr lang="fr-FR" dirty="0" smtClean="0"/>
              <a:t> &lt;</a:t>
            </a:r>
            <a:r>
              <a:rPr lang="fr-FR" dirty="0" err="1" smtClean="0"/>
              <a:t>var_type</a:t>
            </a:r>
            <a:r>
              <a:rPr lang="fr-FR" dirty="0" smtClean="0"/>
              <a:t>&gt; [:][= &lt;value&gt;];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E6C6-9859-4DBB-8DDB-ADD3F1A9D4C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05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dirty="0"/>
              <a:t>Universal (</a:t>
            </a:r>
            <a:r>
              <a:rPr lang="fr-FR" sz="6600" dirty="0" err="1"/>
              <a:t>one_for_all</a:t>
            </a:r>
            <a:r>
              <a:rPr lang="fr-FR" sz="6600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3298"/>
            <a:ext cx="9144000" cy="1655762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E6C6-9859-4DBB-8DDB-ADD3F1A9D4C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25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Instructions de saisie /Affichage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87513"/>
            <a:ext cx="1937084" cy="4351338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 </a:t>
            </a:r>
            <a:r>
              <a:rPr lang="fr-FR" dirty="0" err="1" smtClean="0"/>
              <a:t>printf</a:t>
            </a:r>
            <a:r>
              <a:rPr lang="fr-FR" dirty="0" smtClean="0"/>
              <a:t>()    </a:t>
            </a:r>
          </a:p>
          <a:p>
            <a:r>
              <a:rPr lang="fr-FR" dirty="0" err="1" smtClean="0"/>
              <a:t>scanf</a:t>
            </a:r>
            <a:r>
              <a:rPr lang="fr-FR" dirty="0" smtClean="0"/>
              <a:t>()    </a:t>
            </a:r>
          </a:p>
          <a:p>
            <a:r>
              <a:rPr lang="fr-FR" dirty="0" err="1" smtClean="0"/>
              <a:t>print</a:t>
            </a:r>
            <a:r>
              <a:rPr lang="fr-FR" dirty="0" smtClean="0"/>
              <a:t>()    </a:t>
            </a:r>
          </a:p>
          <a:p>
            <a:r>
              <a:rPr lang="fr-FR" dirty="0" smtClean="0"/>
              <a:t>input()    </a:t>
            </a:r>
          </a:p>
          <a:p>
            <a:r>
              <a:rPr lang="fr-FR" dirty="0" smtClean="0"/>
              <a:t>log()    </a:t>
            </a:r>
          </a:p>
          <a:p>
            <a:r>
              <a:rPr lang="fr-FR" dirty="0" err="1" smtClean="0"/>
              <a:t>fprintf</a:t>
            </a:r>
            <a:r>
              <a:rPr lang="fr-FR" dirty="0" smtClean="0"/>
              <a:t>()    </a:t>
            </a:r>
          </a:p>
          <a:p>
            <a:r>
              <a:rPr lang="fr-FR" dirty="0" err="1" smtClean="0"/>
              <a:t>fscanf</a:t>
            </a:r>
            <a:r>
              <a:rPr lang="fr-FR" dirty="0" smtClean="0"/>
              <a:t>()</a:t>
            </a:r>
          </a:p>
          <a:p>
            <a:r>
              <a:rPr lang="fr-FR" dirty="0" err="1" smtClean="0"/>
              <a:t>fread</a:t>
            </a:r>
            <a:r>
              <a:rPr lang="fr-FR" dirty="0" smtClean="0"/>
              <a:t>()    </a:t>
            </a:r>
          </a:p>
          <a:p>
            <a:r>
              <a:rPr lang="fr-FR" dirty="0" err="1" smtClean="0"/>
              <a:t>fwrite</a:t>
            </a:r>
            <a:r>
              <a:rPr lang="fr-FR" dirty="0" smtClean="0"/>
              <a:t>()    </a:t>
            </a:r>
          </a:p>
          <a:p>
            <a:endParaRPr lang="fr-FR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54778" y="1687513"/>
            <a:ext cx="27391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write</a:t>
            </a:r>
            <a:r>
              <a:rPr lang="fr-FR" dirty="0" smtClean="0"/>
              <a:t>()    </a:t>
            </a:r>
          </a:p>
          <a:p>
            <a:r>
              <a:rPr lang="fr-FR" dirty="0" err="1" smtClean="0"/>
              <a:t>read</a:t>
            </a:r>
            <a:r>
              <a:rPr lang="fr-FR" dirty="0" smtClean="0"/>
              <a:t>()    </a:t>
            </a:r>
          </a:p>
          <a:p>
            <a:r>
              <a:rPr lang="fr-FR" dirty="0" err="1" smtClean="0"/>
              <a:t>puts</a:t>
            </a:r>
            <a:r>
              <a:rPr lang="fr-FR" dirty="0" smtClean="0"/>
              <a:t>()    </a:t>
            </a:r>
          </a:p>
          <a:p>
            <a:r>
              <a:rPr lang="fr-FR" dirty="0" err="1" smtClean="0"/>
              <a:t>gets</a:t>
            </a:r>
            <a:r>
              <a:rPr lang="fr-FR" dirty="0" smtClean="0"/>
              <a:t>()   </a:t>
            </a:r>
          </a:p>
          <a:p>
            <a:r>
              <a:rPr lang="fr-FR" dirty="0" smtClean="0"/>
              <a:t> cout &lt;&lt; ___;    </a:t>
            </a:r>
          </a:p>
          <a:p>
            <a:r>
              <a:rPr lang="fr-FR" dirty="0" err="1" smtClean="0"/>
              <a:t>cin</a:t>
            </a:r>
            <a:r>
              <a:rPr lang="fr-FR" dirty="0" smtClean="0"/>
              <a:t> &gt;&gt; ____;    </a:t>
            </a:r>
          </a:p>
          <a:p>
            <a:r>
              <a:rPr lang="fr-FR" dirty="0" err="1" smtClean="0"/>
              <a:t>fopen</a:t>
            </a:r>
            <a:r>
              <a:rPr lang="fr-FR" dirty="0" smtClean="0"/>
              <a:t>("", "")    </a:t>
            </a:r>
          </a:p>
          <a:p>
            <a:r>
              <a:rPr lang="fr-FR" dirty="0" smtClean="0"/>
              <a:t>open("", "")    </a:t>
            </a:r>
          </a:p>
          <a:p>
            <a:r>
              <a:rPr lang="fr-FR" dirty="0" err="1" smtClean="0"/>
              <a:t>fclose</a:t>
            </a:r>
            <a:r>
              <a:rPr lang="fr-FR" dirty="0" smtClean="0"/>
              <a:t>()    close()    </a:t>
            </a:r>
          </a:p>
          <a:p>
            <a:r>
              <a:rPr lang="fr-FR" dirty="0" err="1" smtClean="0"/>
              <a:t>echo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E6C6-9859-4DBB-8DDB-ADD3F1A9D4CE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386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Boucles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For</a:t>
            </a:r>
          </a:p>
          <a:p>
            <a:pPr lvl="1"/>
            <a:r>
              <a:rPr lang="fr-FR" dirty="0" smtClean="0"/>
              <a:t>for (&lt;var-</a:t>
            </a:r>
            <a:r>
              <a:rPr lang="fr-FR" dirty="0" err="1" smtClean="0"/>
              <a:t>declaration</a:t>
            </a:r>
            <a:r>
              <a:rPr lang="fr-FR" dirty="0" smtClean="0"/>
              <a:t>&gt;; &lt;condition&gt;; &lt;</a:t>
            </a:r>
            <a:r>
              <a:rPr lang="fr-FR" dirty="0" err="1" smtClean="0"/>
              <a:t>step</a:t>
            </a:r>
            <a:r>
              <a:rPr lang="fr-FR" dirty="0" smtClean="0"/>
              <a:t>&gt;)     {        [break;|continue;]    } </a:t>
            </a:r>
          </a:p>
          <a:p>
            <a:pPr lvl="1"/>
            <a:r>
              <a:rPr lang="fr-FR" dirty="0" smtClean="0"/>
              <a:t>for (&lt;</a:t>
            </a:r>
            <a:r>
              <a:rPr lang="fr-FR" dirty="0" err="1" smtClean="0"/>
              <a:t>interator</a:t>
            </a:r>
            <a:r>
              <a:rPr lang="fr-FR" dirty="0" smtClean="0"/>
              <a:t>&gt; : &lt;</a:t>
            </a:r>
            <a:r>
              <a:rPr lang="fr-FR" dirty="0" err="1" smtClean="0"/>
              <a:t>iterable</a:t>
            </a:r>
            <a:r>
              <a:rPr lang="fr-FR" dirty="0" smtClean="0"/>
              <a:t>&gt;)    {        }    </a:t>
            </a:r>
          </a:p>
          <a:p>
            <a:pPr lvl="1"/>
            <a:r>
              <a:rPr lang="fr-FR" dirty="0" smtClean="0"/>
              <a:t>for &lt;</a:t>
            </a:r>
            <a:r>
              <a:rPr lang="fr-FR" dirty="0" err="1" smtClean="0"/>
              <a:t>iterator</a:t>
            </a:r>
            <a:r>
              <a:rPr lang="fr-FR" dirty="0" smtClean="0"/>
              <a:t>&gt; in &lt;</a:t>
            </a:r>
            <a:r>
              <a:rPr lang="fr-FR" dirty="0" err="1" smtClean="0"/>
              <a:t>iterable</a:t>
            </a:r>
            <a:r>
              <a:rPr lang="fr-FR" dirty="0" smtClean="0"/>
              <a:t>&gt;:   [</a:t>
            </a:r>
            <a:r>
              <a:rPr lang="fr-FR" dirty="0" err="1" smtClean="0"/>
              <a:t>break|pass|continue</a:t>
            </a:r>
            <a:r>
              <a:rPr lang="fr-FR" dirty="0" smtClean="0"/>
              <a:t>]</a:t>
            </a:r>
          </a:p>
          <a:p>
            <a:pPr lvl="1"/>
            <a:r>
              <a:rPr lang="fr-FR" dirty="0" smtClean="0"/>
              <a:t>for &lt;</a:t>
            </a:r>
            <a:r>
              <a:rPr lang="fr-FR" dirty="0" err="1" smtClean="0"/>
              <a:t>iterator</a:t>
            </a:r>
            <a:r>
              <a:rPr lang="fr-FR" dirty="0" smtClean="0"/>
              <a:t>&gt; in &lt;</a:t>
            </a:r>
            <a:r>
              <a:rPr lang="fr-FR" dirty="0" err="1" smtClean="0"/>
              <a:t>iterable</a:t>
            </a:r>
            <a:r>
              <a:rPr lang="fr-FR" dirty="0" smtClean="0"/>
              <a:t>&gt;:        [break;|continue;]</a:t>
            </a:r>
          </a:p>
          <a:p>
            <a:pPr lvl="1"/>
            <a:r>
              <a:rPr lang="en-US" dirty="0" smtClean="0"/>
              <a:t>for &lt;index&gt; := &lt;</a:t>
            </a:r>
            <a:r>
              <a:rPr lang="en-US" dirty="0" err="1" smtClean="0"/>
              <a:t>StartingLow</a:t>
            </a:r>
            <a:r>
              <a:rPr lang="en-US" dirty="0" smtClean="0"/>
              <a:t>&gt; to </a:t>
            </a:r>
            <a:r>
              <a:rPr lang="en-US" dirty="0" err="1" smtClean="0"/>
              <a:t>EndingHigh</a:t>
            </a:r>
            <a:r>
              <a:rPr lang="en-US" dirty="0" smtClean="0"/>
              <a:t> do        &lt;statement&gt;;</a:t>
            </a:r>
            <a:endParaRPr lang="fr-FR" dirty="0" smtClean="0"/>
          </a:p>
          <a:p>
            <a:r>
              <a:rPr lang="fr-FR" dirty="0" err="1" smtClean="0"/>
              <a:t>While</a:t>
            </a:r>
            <a:endParaRPr lang="fr-FR" dirty="0" smtClean="0"/>
          </a:p>
          <a:p>
            <a:pPr lvl="1"/>
            <a:r>
              <a:rPr lang="en-US" dirty="0" smtClean="0"/>
              <a:t>while (&lt;condition&gt;)    {        [break;|continue;]    } </a:t>
            </a:r>
          </a:p>
          <a:p>
            <a:pPr lvl="1"/>
            <a:r>
              <a:rPr lang="en-US" dirty="0" smtClean="0"/>
              <a:t>while &lt;condition&gt;:        </a:t>
            </a:r>
          </a:p>
          <a:p>
            <a:pPr lvl="1"/>
            <a:r>
              <a:rPr lang="en-US" dirty="0" smtClean="0"/>
              <a:t>while (condition) do         S;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E6C6-9859-4DBB-8DDB-ADD3F1A9D4CE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227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 </a:t>
            </a:r>
            <a:r>
              <a:rPr lang="fr-FR" dirty="0" err="1" smtClean="0"/>
              <a:t>while</a:t>
            </a:r>
            <a:endParaRPr lang="fr-FR" dirty="0" smtClean="0"/>
          </a:p>
          <a:p>
            <a:pPr lvl="1"/>
            <a:r>
              <a:rPr lang="en-US" dirty="0" smtClean="0"/>
              <a:t> do     {    } while (&lt;condition&gt;); </a:t>
            </a:r>
          </a:p>
          <a:p>
            <a:pPr lvl="1"/>
            <a:r>
              <a:rPr lang="en-US" dirty="0" smtClean="0"/>
              <a:t>repeat         STATEMENTS      until CONDITION;   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E6C6-9859-4DBB-8DDB-ADD3F1A9D4CE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022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CONDITION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IF</a:t>
            </a:r>
          </a:p>
          <a:p>
            <a:pPr lvl="1"/>
            <a:r>
              <a:rPr lang="en-US" dirty="0" smtClean="0"/>
              <a:t>if &lt;condition&gt;:        ___    </a:t>
            </a:r>
            <a:r>
              <a:rPr lang="en-US" dirty="0" err="1" smtClean="0"/>
              <a:t>elif</a:t>
            </a:r>
            <a:r>
              <a:rPr lang="en-US" dirty="0" smtClean="0"/>
              <a:t> &lt;condition&gt;:        ___    else:        ___</a:t>
            </a:r>
            <a:endParaRPr lang="fr-FR" dirty="0" smtClean="0"/>
          </a:p>
          <a:p>
            <a:pPr lvl="1"/>
            <a:r>
              <a:rPr lang="en-US" dirty="0" smtClean="0"/>
              <a:t>if (&lt;condition&gt;)     {    }     else if (&lt;condition&gt;)    {    }     else     {    }</a:t>
            </a:r>
            <a:endParaRPr lang="fr-FR" dirty="0" smtClean="0"/>
          </a:p>
          <a:p>
            <a:r>
              <a:rPr lang="fr-FR" dirty="0" smtClean="0"/>
              <a:t>Switch</a:t>
            </a:r>
          </a:p>
          <a:p>
            <a:pPr lvl="1"/>
            <a:r>
              <a:rPr lang="en-US" dirty="0" smtClean="0"/>
              <a:t>switch ()    {        case __: ____; break;        default: ___;    }</a:t>
            </a:r>
            <a:endParaRPr lang="fr-FR" dirty="0" smtClean="0"/>
          </a:p>
          <a:p>
            <a:r>
              <a:rPr lang="fr-FR" dirty="0" smtClean="0"/>
              <a:t> Opérateur conditionnel - ?:</a:t>
            </a:r>
          </a:p>
          <a:p>
            <a:pPr lvl="1"/>
            <a:r>
              <a:rPr lang="en-US" dirty="0" smtClean="0"/>
              <a:t>&lt;condition&gt; ? &lt;</a:t>
            </a:r>
            <a:r>
              <a:rPr lang="en-US" dirty="0" err="1" smtClean="0"/>
              <a:t>if_true</a:t>
            </a:r>
            <a:r>
              <a:rPr lang="en-US" dirty="0" smtClean="0"/>
              <a:t>&gt; : &lt;</a:t>
            </a:r>
            <a:r>
              <a:rPr lang="en-US" dirty="0" err="1" smtClean="0"/>
              <a:t>if_false</a:t>
            </a:r>
            <a:r>
              <a:rPr lang="en-US" dirty="0" smtClean="0"/>
              <a:t>&gt;        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E6C6-9859-4DBB-8DDB-ADD3F1A9D4CE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61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EXCEPTION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    {    }    catch()    {    }    finally()    {    }</a:t>
            </a:r>
          </a:p>
          <a:p>
            <a:r>
              <a:rPr lang="en-US" dirty="0" smtClean="0"/>
              <a:t>try   ___    except &lt;</a:t>
            </a:r>
            <a:r>
              <a:rPr lang="en-US" dirty="0" err="1" smtClean="0"/>
              <a:t>exception_object</a:t>
            </a:r>
            <a:r>
              <a:rPr lang="en-US" dirty="0" smtClean="0"/>
              <a:t>&gt; [as &lt;name&gt;]:  ___  else:       ___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E6C6-9859-4DBB-8DDB-ADD3F1A9D4CE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478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52747" cy="4351338"/>
          </a:xfrm>
        </p:spPr>
        <p:txBody>
          <a:bodyPr/>
          <a:lstStyle/>
          <a:p>
            <a:pPr lvl="1"/>
            <a:r>
              <a:rPr lang="fr-FR" dirty="0" smtClean="0"/>
              <a:t>&lt;</a:t>
            </a:r>
            <a:r>
              <a:rPr lang="fr-FR" dirty="0" err="1" smtClean="0"/>
              <a:t>function_name</a:t>
            </a:r>
            <a:r>
              <a:rPr lang="fr-FR" dirty="0" smtClean="0"/>
              <a:t>&gt;([</a:t>
            </a:r>
            <a:r>
              <a:rPr lang="fr-FR" dirty="0" err="1" smtClean="0"/>
              <a:t>parameters</a:t>
            </a:r>
            <a:r>
              <a:rPr lang="fr-FR" dirty="0" smtClean="0"/>
              <a:t>, ...]);</a:t>
            </a:r>
          </a:p>
          <a:p>
            <a:pPr lvl="1"/>
            <a:r>
              <a:rPr lang="fr-FR" dirty="0" err="1" smtClean="0"/>
              <a:t>function</a:t>
            </a:r>
            <a:r>
              <a:rPr lang="fr-FR" dirty="0" smtClean="0"/>
              <a:t> &lt;</a:t>
            </a:r>
            <a:r>
              <a:rPr lang="fr-FR" dirty="0" err="1" smtClean="0"/>
              <a:t>function_name</a:t>
            </a:r>
            <a:r>
              <a:rPr lang="fr-FR" dirty="0" smtClean="0"/>
              <a:t>&gt;(....)     {    }</a:t>
            </a:r>
          </a:p>
          <a:p>
            <a:pPr lvl="1"/>
            <a:r>
              <a:rPr lang="fr-FR" dirty="0" smtClean="0"/>
              <a:t> </a:t>
            </a:r>
            <a:r>
              <a:rPr lang="fr-FR" dirty="0" err="1" smtClean="0"/>
              <a:t>def</a:t>
            </a:r>
            <a:r>
              <a:rPr lang="fr-FR" dirty="0" smtClean="0"/>
              <a:t> &lt;</a:t>
            </a:r>
            <a:r>
              <a:rPr lang="fr-FR" dirty="0" err="1" smtClean="0"/>
              <a:t>function_name</a:t>
            </a:r>
            <a:r>
              <a:rPr lang="fr-FR" dirty="0" smtClean="0"/>
              <a:t>&gt;(...):        ______        return </a:t>
            </a:r>
          </a:p>
          <a:p>
            <a:pPr lvl="1"/>
            <a:r>
              <a:rPr lang="fr-FR" dirty="0" smtClean="0"/>
              <a:t>&lt;</a:t>
            </a:r>
            <a:r>
              <a:rPr lang="fr-FR" dirty="0" err="1" smtClean="0"/>
              <a:t>return_type</a:t>
            </a:r>
            <a:r>
              <a:rPr lang="fr-FR" dirty="0" smtClean="0"/>
              <a:t>&gt; &lt;</a:t>
            </a:r>
            <a:r>
              <a:rPr lang="fr-FR" dirty="0" err="1" smtClean="0"/>
              <a:t>function_name</a:t>
            </a:r>
            <a:r>
              <a:rPr lang="fr-FR" dirty="0" smtClean="0"/>
              <a:t>&gt;([&lt;</a:t>
            </a:r>
            <a:r>
              <a:rPr lang="fr-FR" dirty="0" err="1" smtClean="0"/>
              <a:t>variable_declaration</a:t>
            </a:r>
            <a:r>
              <a:rPr lang="fr-FR" dirty="0" smtClean="0"/>
              <a:t>&gt;, ...])     {    return    }</a:t>
            </a:r>
          </a:p>
          <a:p>
            <a:pPr lvl="1"/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E6C6-9859-4DBB-8DDB-ADD3F1A9D4CE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935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Code :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E6C6-9859-4DBB-8DDB-ADD3F1A9D4CE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111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Déclaration:</a:t>
            </a:r>
            <a:endParaRPr lang="fr-F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E6C6-9859-4DBB-8DDB-ADD3F1A9D4CE}" type="slidenum">
              <a:rPr lang="fr-FR" smtClean="0"/>
              <a:t>27</a:t>
            </a:fld>
            <a:endParaRPr lang="fr-F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064" y="1984165"/>
            <a:ext cx="6434048" cy="318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79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Fonction: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085"/>
            <a:ext cx="10515600" cy="4351338"/>
          </a:xfrm>
        </p:spPr>
        <p:txBody>
          <a:bodyPr>
            <a:normAutofit/>
          </a:bodyPr>
          <a:lstStyle/>
          <a:p>
            <a:r>
              <a:rPr lang="fr-FR" dirty="0" err="1" smtClean="0"/>
              <a:t>Declaration</a:t>
            </a:r>
            <a:r>
              <a:rPr lang="fr-FR" dirty="0" smtClean="0"/>
              <a:t> 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E6C6-9859-4DBB-8DDB-ADD3F1A9D4CE}" type="slidenum">
              <a:rPr lang="fr-FR" smtClean="0"/>
              <a:t>28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2149475"/>
            <a:ext cx="4543425" cy="45720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810375" y="143743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Appel </a:t>
            </a:r>
            <a:r>
              <a:rPr lang="fr-FR" dirty="0" err="1" smtClean="0"/>
              <a:t>focntion</a:t>
            </a:r>
            <a:r>
              <a:rPr lang="fr-FR" dirty="0" smtClean="0"/>
              <a:t> 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112" y="2292500"/>
            <a:ext cx="3016729" cy="47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41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Plan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Caractéristique de notre langage</a:t>
            </a:r>
          </a:p>
          <a:p>
            <a:r>
              <a:rPr lang="fr-FR" dirty="0" smtClean="0"/>
              <a:t>Tableau des FIRST/FOLLOW</a:t>
            </a:r>
          </a:p>
          <a:p>
            <a:r>
              <a:rPr lang="fr-FR" dirty="0" smtClean="0"/>
              <a:t>Les composants du grammaire</a:t>
            </a:r>
          </a:p>
          <a:p>
            <a:r>
              <a:rPr lang="fr-FR" dirty="0" smtClean="0"/>
              <a:t>Exemples de programme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E6C6-9859-4DBB-8DDB-ADD3F1A9D4C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96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/>
              <a:t>Vous avez sans doute eu l’occasion d’apprendre plusieurs </a:t>
            </a:r>
            <a:r>
              <a:rPr lang="fr-FR" b="1" dirty="0"/>
              <a:t>langages</a:t>
            </a:r>
            <a:br>
              <a:rPr lang="fr-FR" b="1" dirty="0"/>
            </a:br>
            <a:r>
              <a:rPr lang="fr-FR" b="1" dirty="0"/>
              <a:t>de programmation</a:t>
            </a:r>
            <a:r>
              <a:rPr lang="fr-FR" dirty="0"/>
              <a:t>, et vous vous </a:t>
            </a:r>
            <a:r>
              <a:rPr lang="fr-FR" dirty="0" smtClean="0"/>
              <a:t>êtes trompes </a:t>
            </a:r>
            <a:r>
              <a:rPr lang="fr-FR" dirty="0"/>
              <a:t>de syntaxe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/>
              <a:t/>
            </a:r>
            <a:br>
              <a:rPr lang="fr-FR" dirty="0"/>
            </a:br>
            <a:r>
              <a:rPr lang="fr-FR" dirty="0"/>
              <a:t>Trop de langages rendent la vie des </a:t>
            </a:r>
            <a:r>
              <a:rPr lang="fr-FR" dirty="0" smtClean="0"/>
              <a:t>développeurs </a:t>
            </a:r>
            <a:r>
              <a:rPr lang="fr-FR" dirty="0"/>
              <a:t>moins plaisante c’est </a:t>
            </a:r>
            <a:r>
              <a:rPr lang="fr-FR" dirty="0" smtClean="0"/>
              <a:t>pour cela </a:t>
            </a:r>
            <a:r>
              <a:rPr lang="fr-FR" dirty="0"/>
              <a:t>qu’on a </a:t>
            </a:r>
            <a:r>
              <a:rPr lang="fr-FR" dirty="0" smtClean="0"/>
              <a:t>décidé </a:t>
            </a:r>
            <a:r>
              <a:rPr lang="fr-FR" dirty="0"/>
              <a:t>de </a:t>
            </a:r>
            <a:r>
              <a:rPr lang="fr-FR" dirty="0" smtClean="0"/>
              <a:t>créer </a:t>
            </a:r>
            <a:r>
              <a:rPr lang="fr-FR" dirty="0"/>
              <a:t>un </a:t>
            </a:r>
            <a:r>
              <a:rPr lang="fr-FR" b="1" dirty="0"/>
              <a:t>langage universel unique </a:t>
            </a:r>
            <a:r>
              <a:rPr lang="fr-FR" dirty="0"/>
              <a:t>ONE FOR </a:t>
            </a:r>
            <a:r>
              <a:rPr lang="fr-FR" dirty="0" err="1" smtClean="0"/>
              <a:t>ALL</a:t>
            </a:r>
            <a:r>
              <a:rPr lang="fr-FR" b="1" dirty="0" err="1" smtClean="0"/>
              <a:t>compatible</a:t>
            </a:r>
            <a:r>
              <a:rPr lang="fr-FR" b="1" dirty="0" smtClean="0"/>
              <a:t> </a:t>
            </a:r>
            <a:r>
              <a:rPr lang="fr-FR" dirty="0"/>
              <a:t>avec la plupart des langages de </a:t>
            </a:r>
            <a:r>
              <a:rPr lang="fr-FR" dirty="0" smtClean="0"/>
              <a:t>programmation a </a:t>
            </a:r>
            <a:r>
              <a:rPr lang="fr-FR" dirty="0"/>
              <a:t>savoir </a:t>
            </a:r>
            <a:r>
              <a:rPr lang="fr-FR" b="1" dirty="0" smtClean="0"/>
              <a:t>C</a:t>
            </a:r>
            <a:r>
              <a:rPr lang="fr-FR" dirty="0" smtClean="0"/>
              <a:t>, </a:t>
            </a:r>
            <a:r>
              <a:rPr lang="fr-FR" b="1" dirty="0" err="1" smtClean="0"/>
              <a:t>javaScript</a:t>
            </a:r>
            <a:r>
              <a:rPr lang="fr-FR" dirty="0"/>
              <a:t>, </a:t>
            </a:r>
            <a:r>
              <a:rPr lang="fr-FR" b="1" dirty="0"/>
              <a:t>pascal</a:t>
            </a:r>
            <a:r>
              <a:rPr lang="fr-FR" dirty="0"/>
              <a:t>, </a:t>
            </a:r>
            <a:r>
              <a:rPr lang="fr-FR" b="1" dirty="0" err="1"/>
              <a:t>typeScript</a:t>
            </a:r>
            <a:r>
              <a:rPr lang="fr-FR" b="1" dirty="0"/>
              <a:t> </a:t>
            </a:r>
            <a:r>
              <a:rPr lang="fr-FR" dirty="0"/>
              <a:t>mais aussi </a:t>
            </a:r>
            <a:r>
              <a:rPr lang="fr-FR" dirty="0" smtClean="0"/>
              <a:t>adapte a </a:t>
            </a:r>
            <a:r>
              <a:rPr lang="fr-FR" dirty="0"/>
              <a:t>de nouvelles </a:t>
            </a:r>
            <a:r>
              <a:rPr lang="fr-FR" dirty="0" smtClean="0"/>
              <a:t>règles grammaticales 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E6C6-9859-4DBB-8DDB-ADD3F1A9D4C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47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Caractéristique de notre Langage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Langage </a:t>
            </a:r>
            <a:r>
              <a:rPr lang="fr-FR" dirty="0"/>
              <a:t>universel unique</a:t>
            </a:r>
            <a:r>
              <a:rPr lang="fr-FR" dirty="0" smtClean="0"/>
              <a:t> </a:t>
            </a:r>
          </a:p>
          <a:p>
            <a:r>
              <a:rPr lang="fr-FR" dirty="0" smtClean="0"/>
              <a:t>Une grammaire LL(1) (Vérifié)</a:t>
            </a:r>
          </a:p>
          <a:p>
            <a:r>
              <a:rPr lang="fr-FR" dirty="0"/>
              <a:t>D</a:t>
            </a:r>
            <a:r>
              <a:rPr lang="fr-FR" dirty="0" smtClean="0"/>
              <a:t>es </a:t>
            </a:r>
            <a:r>
              <a:rPr lang="fr-FR" dirty="0"/>
              <a:t>nouvelles </a:t>
            </a:r>
            <a:r>
              <a:rPr lang="fr-FR" dirty="0" smtClean="0"/>
              <a:t>règles grammaticales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E6C6-9859-4DBB-8DDB-ADD3F1A9D4C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78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Liste des langages </a:t>
            </a:r>
            <a:r>
              <a:rPr lang="fr-FR" dirty="0" smtClean="0"/>
              <a:t>inclus: </a:t>
            </a:r>
            <a:endParaRPr lang="fr-FR" dirty="0"/>
          </a:p>
          <a:p>
            <a:pPr lvl="1"/>
            <a:r>
              <a:rPr lang="fr-FR" dirty="0" smtClean="0"/>
              <a:t>Python</a:t>
            </a:r>
          </a:p>
          <a:p>
            <a:pPr lvl="1"/>
            <a:r>
              <a:rPr lang="fr-FR" dirty="0" err="1" smtClean="0"/>
              <a:t>Javascript</a:t>
            </a:r>
            <a:endParaRPr lang="fr-FR" dirty="0" smtClean="0"/>
          </a:p>
          <a:p>
            <a:pPr lvl="1"/>
            <a:r>
              <a:rPr lang="fr-FR" dirty="0" smtClean="0"/>
              <a:t>C</a:t>
            </a:r>
          </a:p>
          <a:p>
            <a:pPr lvl="1"/>
            <a:r>
              <a:rPr lang="fr-FR" dirty="0" err="1" smtClean="0"/>
              <a:t>c++</a:t>
            </a:r>
            <a:endParaRPr lang="fr-FR" dirty="0" smtClean="0"/>
          </a:p>
          <a:p>
            <a:pPr lvl="1"/>
            <a:r>
              <a:rPr lang="fr-FR" dirty="0" smtClean="0"/>
              <a:t>Java</a:t>
            </a:r>
          </a:p>
          <a:p>
            <a:pPr lvl="1"/>
            <a:r>
              <a:rPr lang="fr-FR" dirty="0" err="1" smtClean="0"/>
              <a:t>Typescript</a:t>
            </a:r>
            <a:endParaRPr lang="fr-FR" dirty="0" smtClean="0"/>
          </a:p>
          <a:p>
            <a:pPr lvl="1"/>
            <a:r>
              <a:rPr lang="fr-FR" dirty="0" smtClean="0"/>
              <a:t>Pascal</a:t>
            </a:r>
            <a:endParaRPr lang="fr-FR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E6C6-9859-4DBB-8DDB-ADD3F1A9D4C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79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Tableau des FIRST/FOLLOW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E6C6-9859-4DBB-8DDB-ADD3F1A9D4C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11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30" y="0"/>
            <a:ext cx="10707939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E6C6-9859-4DBB-8DDB-ADD3F1A9D4C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05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29" y="393259"/>
            <a:ext cx="9430918" cy="615940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E6C6-9859-4DBB-8DDB-ADD3F1A9D4C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4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755DD600B40C4C8762700F3AA382EA" ma:contentTypeVersion="2" ma:contentTypeDescription="Crée un document." ma:contentTypeScope="" ma:versionID="fbf16bfe005a77b49ad39c6bf141f69c">
  <xsd:schema xmlns:xsd="http://www.w3.org/2001/XMLSchema" xmlns:xs="http://www.w3.org/2001/XMLSchema" xmlns:p="http://schemas.microsoft.com/office/2006/metadata/properties" xmlns:ns2="05a64844-9b8d-4343-9917-2bf81d5352b0" targetNamespace="http://schemas.microsoft.com/office/2006/metadata/properties" ma:root="true" ma:fieldsID="5d6b5bf2beb7966a37c732030c590f5c" ns2:_="">
    <xsd:import namespace="05a64844-9b8d-4343-9917-2bf81d5352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a64844-9b8d-4343-9917-2bf81d5352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2A9AD6-68D7-44BF-9602-C8D3CFBB8343}"/>
</file>

<file path=customXml/itemProps2.xml><?xml version="1.0" encoding="utf-8"?>
<ds:datastoreItem xmlns:ds="http://schemas.openxmlformats.org/officeDocument/2006/customXml" ds:itemID="{7924515D-480B-441D-9FFB-0B7546FB2537}"/>
</file>

<file path=customXml/itemProps3.xml><?xml version="1.0" encoding="utf-8"?>
<ds:datastoreItem xmlns:ds="http://schemas.openxmlformats.org/officeDocument/2006/customXml" ds:itemID="{897DAD17-FACB-4D50-897F-AFE878D31468}"/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524</Words>
  <Application>Microsoft Office PowerPoint</Application>
  <PresentationFormat>Widescreen</PresentationFormat>
  <Paragraphs>171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Projet de compilation </vt:lpstr>
      <vt:lpstr>Universal (one_for_all)</vt:lpstr>
      <vt:lpstr>Plan</vt:lpstr>
      <vt:lpstr>Introduction</vt:lpstr>
      <vt:lpstr>Caractéristique de notre Langage</vt:lpstr>
      <vt:lpstr>PowerPoint Presentation</vt:lpstr>
      <vt:lpstr>Tableau des FIRST/FOLLOW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Les composants du grammaire:</vt:lpstr>
      <vt:lpstr>Operations/Types:</vt:lpstr>
      <vt:lpstr>Types</vt:lpstr>
      <vt:lpstr>Variables-Canstantes</vt:lpstr>
      <vt:lpstr>Instructions de saisie /Affichage </vt:lpstr>
      <vt:lpstr>Boucles</vt:lpstr>
      <vt:lpstr>PowerPoint Presentation</vt:lpstr>
      <vt:lpstr>CONDITION </vt:lpstr>
      <vt:lpstr>EXCEPTION </vt:lpstr>
      <vt:lpstr>FONCTION</vt:lpstr>
      <vt:lpstr>Exemple de Code :</vt:lpstr>
      <vt:lpstr>Déclaration:</vt:lpstr>
      <vt:lpstr>Fonction: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 (one_for_all)</dc:title>
  <dc:creator>EL ABOUDI SAID</dc:creator>
  <cp:lastModifiedBy>EL ABOUDI SAID</cp:lastModifiedBy>
  <cp:revision>9</cp:revision>
  <dcterms:created xsi:type="dcterms:W3CDTF">2021-03-10T21:37:44Z</dcterms:created>
  <dcterms:modified xsi:type="dcterms:W3CDTF">2021-03-10T22:47:17Z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0x010100E2755DD600B40C4C8762700F3AA382EA</vt:lpwstr>
  </property>
</Properties>
</file>