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5" r:id="rId6"/>
    <p:sldId id="313" r:id="rId7"/>
    <p:sldId id="316" r:id="rId8"/>
    <p:sldId id="314" r:id="rId9"/>
    <p:sldId id="317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64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-GB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-GB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ctrTitle"/>
          </p:nvPr>
        </p:nvSpPr>
        <p:spPr>
          <a:xfrm>
            <a:off x="720000" y="657606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ExtraBold" panose="00000900000000000000" charset="0"/>
                <a:cs typeface="Poppins ExtraBold" panose="00000900000000000000" charset="0"/>
              </a:rPr>
              <a:t>DepoWare</a:t>
            </a:r>
            <a:endParaRPr lang="en-US" altLang="en-GB">
              <a:latin typeface="Poppins ExtraBold" panose="00000900000000000000" charset="0"/>
              <a:cs typeface="Poppins ExtraBold" panose="00000900000000000000" charset="0"/>
            </a:endParaRPr>
          </a:p>
        </p:txBody>
      </p:sp>
      <p:sp>
        <p:nvSpPr>
          <p:cNvPr id="478" name="Google Shape;478;p27"/>
          <p:cNvSpPr txBox="1"/>
          <p:nvPr>
            <p:ph type="subTitle" idx="1"/>
          </p:nvPr>
        </p:nvSpPr>
        <p:spPr>
          <a:xfrm>
            <a:off x="720090" y="3028950"/>
            <a:ext cx="3371215" cy="73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Projekat za predmet razvoj mob. aplikacija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Radili: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Hamza Tuco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Tarik Đelilović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Abdulkadir Alibašić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Ahmed Rubanović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latin typeface="Poppins" panose="00000500000000000000" charset="0"/>
                <a:cs typeface="Poppins" panose="00000500000000000000" charset="0"/>
              </a:rPr>
              <a:t>Almir Zelkanović</a:t>
            </a:r>
            <a:endParaRPr lang="en-US" altLang="en-GB" sz="1000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SemiBold" panose="00000700000000000000" charset="0"/>
                <a:cs typeface="Poppins SemiBold" panose="00000700000000000000" charset="0"/>
              </a:rPr>
              <a:t>VIŠE O APLIKACIJI</a:t>
            </a:r>
            <a:endParaRPr lang="en-US" altLang="en-GB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667" name="Google Shape;667;p28"/>
          <p:cNvSpPr txBox="1"/>
          <p:nvPr>
            <p:ph type="body" idx="1"/>
          </p:nvPr>
        </p:nvSpPr>
        <p:spPr>
          <a:xfrm>
            <a:off x="720000" y="1320115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oppins" panose="00000500000000000000" charset="0"/>
                <a:cs typeface="Poppins" panose="00000500000000000000" charset="0"/>
              </a:rPr>
              <a:t>Zadatak je bio napraviti aplikaciju za skladište, to jest praćenje ulaza i izlaza robe iz skladišta. Kako bismo ostvarili to koristili smo bazu podataka. U razvoju aplikacije koristili smo malo drugačiji Javin framework kako bismo postigli bolji dizajn i funkcionalnost. U pitanju je Flutter SDK. Za bazu podataka koristili smo Googleov Firebase kako bi upravljali podacima.</a:t>
            </a:r>
            <a:endParaRPr lang="en-US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oppins" panose="00000500000000000000" charset="0"/>
                <a:cs typeface="Poppins" panose="00000500000000000000" charset="0"/>
              </a:rPr>
              <a:t>Ime: DepoWare - depo (skladište), ware (software); u prijevodu softversko skladište</a:t>
            </a:r>
            <a:endParaRPr lang="en-US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oppins" panose="00000500000000000000" charset="0"/>
                <a:cs typeface="Poppins" panose="00000500000000000000" charset="0"/>
              </a:rPr>
              <a:t>Dizajn: veoma jednostavan i intuitivan</a:t>
            </a:r>
            <a:endParaRPr lang="en-US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oppins" panose="00000500000000000000" charset="0"/>
                <a:cs typeface="Poppins" panose="00000500000000000000" charset="0"/>
              </a:rPr>
              <a:t>Funkcionalnost: potreban Vam je internet kako biste koristili ovu aplikaciju</a:t>
            </a:r>
            <a:endParaRPr lang="en-US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2400">
                <a:latin typeface="Poppins SemiBold" panose="00000700000000000000" charset="0"/>
                <a:cs typeface="Poppins SemiBold" panose="00000700000000000000" charset="0"/>
              </a:rPr>
              <a:t>TEHNOLOGIJE KORIŠTENE ZA IZRADU</a:t>
            </a:r>
            <a:endParaRPr lang="en-US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0430" y="1923415"/>
            <a:ext cx="1249680" cy="1523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2320" y="1477645"/>
            <a:ext cx="3197225" cy="2397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825" y="2045970"/>
            <a:ext cx="1261110" cy="1261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7021195" y="1981200"/>
            <a:ext cx="1287780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181735" y="372364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Flutter</a:t>
            </a:r>
            <a:endParaRPr lang="en-US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75965" y="3723640"/>
            <a:ext cx="875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Firebase</a:t>
            </a:r>
            <a:endParaRPr lang="en-US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63845" y="3723640"/>
            <a:ext cx="895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VS Code</a:t>
            </a:r>
            <a:endParaRPr lang="en-US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04685" y="3723640"/>
            <a:ext cx="1320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Android studio</a:t>
            </a:r>
            <a:endParaRPr lang="en-US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SemiBold" panose="00000700000000000000" charset="0"/>
                <a:cs typeface="Poppins SemiBold" panose="00000700000000000000" charset="0"/>
              </a:rPr>
              <a:t>FLUTTER</a:t>
            </a:r>
            <a:endParaRPr lang="en-US" altLang="en-GB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667" name="Google Shape;667;p28"/>
          <p:cNvSpPr txBox="1"/>
          <p:nvPr>
            <p:ph type="body" idx="1"/>
          </p:nvPr>
        </p:nvSpPr>
        <p:spPr>
          <a:xfrm>
            <a:off x="720090" y="1104900"/>
            <a:ext cx="5421630" cy="314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Flutter je open-source, korisničko sučelje (UI) toolkit razvijen od strane Google-a koji se koristi za izgradnju mobilnih, web i desktop aplikacija. Flutter koristi Dart programski jezik, koji je razvijen također od strane Google-a, i omogućava razvoj aplikacija za različite platforme s jednim kodom.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Jedna od glavnih karakteristika Fluttera je brza izgradnja korisničkog sučelja. Flutter koristi svoj vlastiti rendering engine koji omogućava izradu niskog nivoa korisničkog sučelja na brz i učinkovit način. Također, Flutter ima bogatu kolekciju vlastitih widgeta, što omogućava brzo stvaranje atraktivnih korisničkih sučelja s modernim dizajnom.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Flutter također podržava "cross-platform" razvoj, što znači da isti kod može biti korišten za izgradnju aplikacija za više platformi, kao što su iOS, Android, web i desktop. Ovo omogućava razvijateljima da dijele veći dio koda između različitih platformi, što smanjuje vrijeme i resurse potrebne za razvoj aplikacija za različite uređaje.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16370" y="1419225"/>
            <a:ext cx="1588135" cy="1935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SemiBold" panose="00000700000000000000" charset="0"/>
                <a:cs typeface="Poppins SemiBold" panose="00000700000000000000" charset="0"/>
              </a:rPr>
              <a:t>DIO FLUTTER KODA IZ APLIKACIJE</a:t>
            </a:r>
            <a:endParaRPr lang="en-US" altLang="en-GB">
              <a:latin typeface="Poppins SemiBold" panose="00000700000000000000" charset="0"/>
              <a:cs typeface="Poppins SemiBold" panose="00000700000000000000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765" y="1075055"/>
            <a:ext cx="4015740" cy="376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SemiBold" panose="00000700000000000000" charset="0"/>
                <a:cs typeface="Poppins SemiBold" panose="00000700000000000000" charset="0"/>
              </a:rPr>
              <a:t>FIREBASE</a:t>
            </a:r>
            <a:endParaRPr lang="en-US" altLang="en-GB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667" name="Google Shape;667;p28"/>
          <p:cNvSpPr txBox="1"/>
          <p:nvPr>
            <p:ph type="body" idx="1"/>
          </p:nvPr>
        </p:nvSpPr>
        <p:spPr>
          <a:xfrm>
            <a:off x="720090" y="1104900"/>
            <a:ext cx="5421630" cy="314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Firebase je Google-ov cloud servis za razvoj mobilnih i web aplikacija koji pruža širok spektar funkcionalnosti za upravljanje podacima, autentifikaciju korisnika, hosting, notifikacije, analitiku i još mnogo toga.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Firebase se koristi za izgradnju backend infrastrukture za aplikacije, što omogućava programerima da se fokusiraju na razvoj korisničkog sučelja i funkcionalnosti aplikacije, dok Firebase upravlja backend aspektima. Firebase se temelji na "BaaS" (Backend-as-a-Service) modelu, što znači da pruža gotove funkcionalnosti i alate koji se mogu koristiti u aplikacijama, bez potrebe za vlastitim backend serverima.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Firebase također pruža alate za autentifikaciju korisnika, što omogućava implementaciju sustava za prijavu i registraciju korisnika u aplikacijama na jednostavan način. Firebase podržava različite metode autentifikacije, kao što su Google, Facebook, Twitter, GitHub i mnoge druge, te pruža sigurnost i zaštitu korisničkih podataka.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latin typeface="Poppins" panose="00000500000000000000" charset="0"/>
                <a:cs typeface="Poppins" panose="00000500000000000000" charset="0"/>
              </a:rPr>
              <a:t>Još jedna značajka Firebase-a su notifikacije, koje omogućavaju slanje push obavijesti korisnicima na mobilnim uređajima, bez potrebe za vlastitim poslužiteljima. Firebase pruža jednostavno sučelje za slanje notifikacija na iOS, Android i web uređajima.</a:t>
            </a:r>
            <a:endParaRPr lang="en-US" sz="1000">
              <a:latin typeface="Poppins" panose="00000500000000000000" charset="0"/>
              <a:cs typeface="Poppins" panose="000005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436235" y="915670"/>
            <a:ext cx="3754755" cy="281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Poppins SemiBold" panose="00000700000000000000" charset="0"/>
                <a:cs typeface="Poppins SemiBold" panose="00000700000000000000" charset="0"/>
              </a:rPr>
              <a:t>IZGLED FIREBASE BAZE PODATAKA</a:t>
            </a:r>
            <a:endParaRPr lang="en-US" altLang="en-GB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667" name="Google Shape;667;p28"/>
          <p:cNvSpPr txBox="1"/>
          <p:nvPr>
            <p:ph type="body" idx="1"/>
          </p:nvPr>
        </p:nvSpPr>
        <p:spPr>
          <a:xfrm>
            <a:off x="720090" y="1104900"/>
            <a:ext cx="5421630" cy="314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1635760"/>
            <a:ext cx="5071110" cy="2766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Presentation</Application>
  <PresentationFormat/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Arial</vt:lpstr>
      <vt:lpstr>SimSun</vt:lpstr>
      <vt:lpstr>Wingdings</vt:lpstr>
      <vt:lpstr>Arial</vt:lpstr>
      <vt:lpstr>Oswald</vt:lpstr>
      <vt:lpstr>Segoe Print</vt:lpstr>
      <vt:lpstr>Roboto</vt:lpstr>
      <vt:lpstr>Raleway</vt:lpstr>
      <vt:lpstr>Livvic</vt:lpstr>
      <vt:lpstr>Roboto Condensed Light</vt:lpstr>
      <vt:lpstr>Proxima Nova Semibold</vt:lpstr>
      <vt:lpstr>Proxima Nova</vt:lpstr>
      <vt:lpstr>Source Sans Pro</vt:lpstr>
      <vt:lpstr>Microsoft YaHei</vt:lpstr>
      <vt:lpstr>Arial Unicode MS</vt:lpstr>
      <vt:lpstr>Calibri</vt:lpstr>
      <vt:lpstr>Amatic SC</vt:lpstr>
      <vt:lpstr>Roboto Medium</vt:lpstr>
      <vt:lpstr>Poppins SemiBold</vt:lpstr>
      <vt:lpstr>Poppins</vt:lpstr>
      <vt:lpstr>Poppins Light</vt:lpstr>
      <vt:lpstr>Poppins Black</vt:lpstr>
      <vt:lpstr>Poppins ExtraBold</vt:lpstr>
      <vt:lpstr>Poppins Medium</vt:lpstr>
      <vt:lpstr>Poppins Thin</vt:lpstr>
      <vt:lpstr>Software Development Bussines Plan by Slidesgo</vt:lpstr>
      <vt:lpstr>SOFTWARE DEVELOPMENT BUSINESS PLAN</vt:lpstr>
      <vt:lpstr>CONTENTS OF THIS TEMPLATE</vt:lpstr>
      <vt:lpstr>VIŠE O APLIKACIJI</vt:lpstr>
      <vt:lpstr>VIŠE O APLIKACIJI</vt:lpstr>
      <vt:lpstr>FLUTTER</vt:lpstr>
      <vt:lpstr>FLUTTER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DepoWare</dc:title>
  <dc:creator/>
  <cp:lastModifiedBy>Hamza</cp:lastModifiedBy>
  <cp:revision>1</cp:revision>
  <dcterms:created xsi:type="dcterms:W3CDTF">2023-04-12T11:11:09Z</dcterms:created>
  <dcterms:modified xsi:type="dcterms:W3CDTF">2023-04-12T11:11:09Z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A5DCF8EE7C9D4D74A609F7966C0057E6</vt:lpwstr>
  </property>
  <property fmtid="{D5CDD505-2E9C-101B-9397-08002B2CF9AE}" pid="3" name="KSOProductBuildVer">
    <vt:lpwstr>1033-11.2.0.11516</vt:lpwstr>
  </property>
</Properties>
</file>