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notesMasterIdLst>
    <p:notesMasterId r:id="rId17"/>
  </p:notesMasterIdLst>
  <p:sldIdLst>
    <p:sldId id="256" r:id="rId2"/>
    <p:sldId id="257" r:id="rId3"/>
    <p:sldId id="273" r:id="rId4"/>
    <p:sldId id="263" r:id="rId5"/>
    <p:sldId id="269" r:id="rId6"/>
    <p:sldId id="268" r:id="rId7"/>
    <p:sldId id="267" r:id="rId8"/>
    <p:sldId id="270" r:id="rId9"/>
    <p:sldId id="272" r:id="rId10"/>
    <p:sldId id="264" r:id="rId11"/>
    <p:sldId id="260" r:id="rId12"/>
    <p:sldId id="259" r:id="rId13"/>
    <p:sldId id="271" r:id="rId14"/>
    <p:sldId id="266" r:id="rId15"/>
    <p:sldId id="2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2E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C34513-EA68-414A-BD51-808AE628FEAF}" v="5" dt="2022-12-14T16:31:32.785"/>
    <p1510:client id="{412CA22E-7DB5-562E-A64F-A435998AD2B4}" v="149" dt="2022-12-13T18:37:35.179"/>
    <p1510:client id="{52CD1D95-335F-4DEF-95B5-3032798A62A8}" v="637" dt="2022-12-14T17:42:22.566"/>
    <p1510:client id="{598FF3AA-A0B8-2F47-91BD-50420E612FAB}" v="750" dt="2022-12-07T00:34:29.930"/>
    <p1510:client id="{AEBE03CE-A482-2BFD-E3B3-45C276C72310}" v="2" dt="2022-12-14T17:40:47.106"/>
    <p1510:client id="{E9DB08B6-2611-5C66-8C63-4A977406C1C2}" v="434" dt="2022-12-13T18:37:55.233"/>
    <p1510:client id="{F24B4754-DF95-46DE-8A81-5F6227CB62F2}" v="7" dt="2022-12-14T16:36:43.815"/>
    <p1510:client id="{FEC439D6-2467-4B65-0028-F2A0ABD7AFA1}" v="18" dt="2022-12-14T15:43:11.9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nsworth A (FCES)" userId="S::30036209@students.southwales.ac.uk::355b47d4-1751-400d-b6a1-bf6ecff4e37f" providerId="AD" clId="Web-{FDF884E5-BBF5-40F7-B741-1B701FDEDD2B}"/>
    <pc:docChg chg="modSld">
      <pc:chgData name="Ainsworth A (FCES)" userId="S::30036209@students.southwales.ac.uk::355b47d4-1751-400d-b6a1-bf6ecff4e37f" providerId="AD" clId="Web-{FDF884E5-BBF5-40F7-B741-1B701FDEDD2B}" dt="2022-12-13T13:44:22.240" v="14" actId="20577"/>
      <pc:docMkLst>
        <pc:docMk/>
      </pc:docMkLst>
      <pc:sldChg chg="modSp">
        <pc:chgData name="Ainsworth A (FCES)" userId="S::30036209@students.southwales.ac.uk::355b47d4-1751-400d-b6a1-bf6ecff4e37f" providerId="AD" clId="Web-{FDF884E5-BBF5-40F7-B741-1B701FDEDD2B}" dt="2022-12-13T13:44:22.240" v="14" actId="20577"/>
        <pc:sldMkLst>
          <pc:docMk/>
          <pc:sldMk cId="3255804921" sldId="263"/>
        </pc:sldMkLst>
        <pc:spChg chg="mod">
          <ac:chgData name="Ainsworth A (FCES)" userId="S::30036209@students.southwales.ac.uk::355b47d4-1751-400d-b6a1-bf6ecff4e37f" providerId="AD" clId="Web-{FDF884E5-BBF5-40F7-B741-1B701FDEDD2B}" dt="2022-12-13T13:44:13.709" v="13" actId="20577"/>
          <ac:spMkLst>
            <pc:docMk/>
            <pc:sldMk cId="3255804921" sldId="263"/>
            <ac:spMk id="2" creationId="{8CAC19B5-BD9D-FC49-8B9A-AF367508EC54}"/>
          </ac:spMkLst>
        </pc:spChg>
        <pc:spChg chg="mod">
          <ac:chgData name="Ainsworth A (FCES)" userId="S::30036209@students.southwales.ac.uk::355b47d4-1751-400d-b6a1-bf6ecff4e37f" providerId="AD" clId="Web-{FDF884E5-BBF5-40F7-B741-1B701FDEDD2B}" dt="2022-12-13T13:44:22.240" v="14" actId="20577"/>
          <ac:spMkLst>
            <pc:docMk/>
            <pc:sldMk cId="3255804921" sldId="263"/>
            <ac:spMk id="3" creationId="{01484F21-A4CA-884E-A5DD-1C5A74785558}"/>
          </ac:spMkLst>
        </pc:spChg>
      </pc:sldChg>
    </pc:docChg>
  </pc:docChgLst>
  <pc:docChgLst>
    <pc:chgData name="Asif M A (FCES)" userId="1eb4ee37-3d5b-4b12-b0c4-8d23bc52c1a1" providerId="ADAL" clId="{598FF3AA-A0B8-2F47-91BD-50420E612FAB}"/>
    <pc:docChg chg="undo custSel mod addSld delSld modSld sldOrd">
      <pc:chgData name="Asif M A (FCES)" userId="1eb4ee37-3d5b-4b12-b0c4-8d23bc52c1a1" providerId="ADAL" clId="{598FF3AA-A0B8-2F47-91BD-50420E612FAB}" dt="2022-12-14T17:26:24.434" v="1936" actId="20577"/>
      <pc:docMkLst>
        <pc:docMk/>
      </pc:docMkLst>
      <pc:sldChg chg="addSp delSp modSp mod modAnim delDesignElem modNotesTx">
        <pc:chgData name="Asif M A (FCES)" userId="1eb4ee37-3d5b-4b12-b0c4-8d23bc52c1a1" providerId="ADAL" clId="{598FF3AA-A0B8-2F47-91BD-50420E612FAB}" dt="2022-12-14T16:09:15.685" v="1744" actId="20577"/>
        <pc:sldMkLst>
          <pc:docMk/>
          <pc:sldMk cId="2552834036" sldId="256"/>
        </pc:sldMkLst>
        <pc:spChg chg="mod">
          <ac:chgData name="Asif M A (FCES)" userId="1eb4ee37-3d5b-4b12-b0c4-8d23bc52c1a1" providerId="ADAL" clId="{598FF3AA-A0B8-2F47-91BD-50420E612FAB}" dt="2022-12-06T12:27:27.907" v="739" actId="20577"/>
          <ac:spMkLst>
            <pc:docMk/>
            <pc:sldMk cId="2552834036" sldId="256"/>
            <ac:spMk id="2" creationId="{7B3F4F98-9177-C54D-B442-82E60063EB7D}"/>
          </ac:spMkLst>
        </pc:spChg>
        <pc:spChg chg="add del">
          <ac:chgData name="Asif M A (FCES)" userId="1eb4ee37-3d5b-4b12-b0c4-8d23bc52c1a1" providerId="ADAL" clId="{598FF3AA-A0B8-2F47-91BD-50420E612FAB}" dt="2022-12-13T17:47:13.733" v="1067"/>
          <ac:spMkLst>
            <pc:docMk/>
            <pc:sldMk cId="2552834036" sldId="256"/>
            <ac:spMk id="10" creationId="{00C04237-153A-4A4F-A7E9-6926B66F849B}"/>
          </ac:spMkLst>
        </pc:spChg>
        <pc:spChg chg="add del">
          <ac:chgData name="Asif M A (FCES)" userId="1eb4ee37-3d5b-4b12-b0c4-8d23bc52c1a1" providerId="ADAL" clId="{598FF3AA-A0B8-2F47-91BD-50420E612FAB}" dt="2022-12-13T17:47:13.733" v="1067"/>
          <ac:spMkLst>
            <pc:docMk/>
            <pc:sldMk cId="2552834036" sldId="256"/>
            <ac:spMk id="14" creationId="{60BD1D87-EF65-4284-8DA1-D14D5548768C}"/>
          </ac:spMkLst>
        </pc:spChg>
        <pc:spChg chg="add del">
          <ac:chgData name="Asif M A (FCES)" userId="1eb4ee37-3d5b-4b12-b0c4-8d23bc52c1a1" providerId="ADAL" clId="{598FF3AA-A0B8-2F47-91BD-50420E612FAB}" dt="2022-12-13T17:47:13.733" v="1067"/>
          <ac:spMkLst>
            <pc:docMk/>
            <pc:sldMk cId="2552834036" sldId="256"/>
            <ac:spMk id="16" creationId="{D7CA8974-7BA7-4828-89E2-6DAD7353BC05}"/>
          </ac:spMkLst>
        </pc:spChg>
        <pc:picChg chg="mod">
          <ac:chgData name="Asif M A (FCES)" userId="1eb4ee37-3d5b-4b12-b0c4-8d23bc52c1a1" providerId="ADAL" clId="{598FF3AA-A0B8-2F47-91BD-50420E612FAB}" dt="2022-12-13T17:46:08.446" v="1048" actId="1076"/>
          <ac:picMkLst>
            <pc:docMk/>
            <pc:sldMk cId="2552834036" sldId="256"/>
            <ac:picMk id="12" creationId="{C60B65AB-C0D9-D692-BA43-3767DA3CB89A}"/>
          </ac:picMkLst>
        </pc:picChg>
      </pc:sldChg>
      <pc:sldChg chg="addSp delSp modSp mod setBg delDesignElem modNotesTx">
        <pc:chgData name="Asif M A (FCES)" userId="1eb4ee37-3d5b-4b12-b0c4-8d23bc52c1a1" providerId="ADAL" clId="{598FF3AA-A0B8-2F47-91BD-50420E612FAB}" dt="2022-12-14T17:26:24.434" v="1936" actId="20577"/>
        <pc:sldMkLst>
          <pc:docMk/>
          <pc:sldMk cId="873628158" sldId="257"/>
        </pc:sldMkLst>
        <pc:spChg chg="mod">
          <ac:chgData name="Asif M A (FCES)" userId="1eb4ee37-3d5b-4b12-b0c4-8d23bc52c1a1" providerId="ADAL" clId="{598FF3AA-A0B8-2F47-91BD-50420E612FAB}" dt="2022-12-13T17:47:13.733" v="1067"/>
          <ac:spMkLst>
            <pc:docMk/>
            <pc:sldMk cId="873628158" sldId="257"/>
            <ac:spMk id="2" creationId="{6DC627A6-2825-2944-92A5-E0408C84775C}"/>
          </ac:spMkLst>
        </pc:spChg>
        <pc:spChg chg="add del mod">
          <ac:chgData name="Asif M A (FCES)" userId="1eb4ee37-3d5b-4b12-b0c4-8d23bc52c1a1" providerId="ADAL" clId="{598FF3AA-A0B8-2F47-91BD-50420E612FAB}" dt="2022-12-13T17:46:56.318" v="1053" actId="26606"/>
          <ac:spMkLst>
            <pc:docMk/>
            <pc:sldMk cId="873628158" sldId="257"/>
            <ac:spMk id="3" creationId="{0564E929-BD0D-9D44-8D1C-0E00616D966B}"/>
          </ac:spMkLst>
        </pc:spChg>
        <pc:spChg chg="add del mod">
          <ac:chgData name="Asif M A (FCES)" userId="1eb4ee37-3d5b-4b12-b0c4-8d23bc52c1a1" providerId="ADAL" clId="{598FF3AA-A0B8-2F47-91BD-50420E612FAB}" dt="2022-12-13T17:47:02.592" v="1057"/>
          <ac:spMkLst>
            <pc:docMk/>
            <pc:sldMk cId="873628158" sldId="257"/>
            <ac:spMk id="4" creationId="{711C1D75-54FC-E34E-8513-DB75E927D9B5}"/>
          </ac:spMkLst>
        </pc:spChg>
        <pc:spChg chg="add del mod">
          <ac:chgData name="Asif M A (FCES)" userId="1eb4ee37-3d5b-4b12-b0c4-8d23bc52c1a1" providerId="ADAL" clId="{598FF3AA-A0B8-2F47-91BD-50420E612FAB}" dt="2022-12-13T17:47:03.844" v="1059"/>
          <ac:spMkLst>
            <pc:docMk/>
            <pc:sldMk cId="873628158" sldId="257"/>
            <ac:spMk id="6" creationId="{326FEDF3-B738-FE47-B62E-6AF00F0FC075}"/>
          </ac:spMkLst>
        </pc:spChg>
        <pc:spChg chg="add del">
          <ac:chgData name="Asif M A (FCES)" userId="1eb4ee37-3d5b-4b12-b0c4-8d23bc52c1a1" providerId="ADAL" clId="{598FF3AA-A0B8-2F47-91BD-50420E612FAB}" dt="2022-12-13T17:46:56.288" v="1052" actId="26606"/>
          <ac:spMkLst>
            <pc:docMk/>
            <pc:sldMk cId="873628158" sldId="257"/>
            <ac:spMk id="9" creationId="{AB20E7A4-EC2C-47C8-BE55-65771E3F2EDA}"/>
          </ac:spMkLst>
        </pc:spChg>
        <pc:spChg chg="add del">
          <ac:chgData name="Asif M A (FCES)" userId="1eb4ee37-3d5b-4b12-b0c4-8d23bc52c1a1" providerId="ADAL" clId="{598FF3AA-A0B8-2F47-91BD-50420E612FAB}" dt="2022-12-13T17:47:13.733" v="1067"/>
          <ac:spMkLst>
            <pc:docMk/>
            <pc:sldMk cId="873628158" sldId="257"/>
            <ac:spMk id="14" creationId="{AB20E7A4-EC2C-47C8-BE55-65771E3F2EDA}"/>
          </ac:spMkLst>
        </pc:spChg>
        <pc:spChg chg="add del">
          <ac:chgData name="Asif M A (FCES)" userId="1eb4ee37-3d5b-4b12-b0c4-8d23bc52c1a1" providerId="ADAL" clId="{598FF3AA-A0B8-2F47-91BD-50420E612FAB}" dt="2022-12-13T17:47:13.733" v="1067"/>
          <ac:spMkLst>
            <pc:docMk/>
            <pc:sldMk cId="873628158" sldId="257"/>
            <ac:spMk id="15" creationId="{1CF23DDA-0D09-4FE5-AE88-EBBE5E02467C}"/>
          </ac:spMkLst>
        </pc:spChg>
        <pc:graphicFrameChg chg="add del">
          <ac:chgData name="Asif M A (FCES)" userId="1eb4ee37-3d5b-4b12-b0c4-8d23bc52c1a1" providerId="ADAL" clId="{598FF3AA-A0B8-2F47-91BD-50420E612FAB}" dt="2022-12-13T17:46:48.945" v="1050" actId="26606"/>
          <ac:graphicFrameMkLst>
            <pc:docMk/>
            <pc:sldMk cId="873628158" sldId="257"/>
            <ac:graphicFrameMk id="5" creationId="{33D2303E-C206-CAE3-D873-8C42208E7AAF}"/>
          </ac:graphicFrameMkLst>
        </pc:graphicFrameChg>
        <pc:graphicFrameChg chg="add del">
          <ac:chgData name="Asif M A (FCES)" userId="1eb4ee37-3d5b-4b12-b0c4-8d23bc52c1a1" providerId="ADAL" clId="{598FF3AA-A0B8-2F47-91BD-50420E612FAB}" dt="2022-12-13T17:46:56.288" v="1052" actId="26606"/>
          <ac:graphicFrameMkLst>
            <pc:docMk/>
            <pc:sldMk cId="873628158" sldId="257"/>
            <ac:graphicFrameMk id="7" creationId="{ABBE1E67-217E-5A66-002A-D5FFEA06C366}"/>
          </ac:graphicFrameMkLst>
        </pc:graphicFrameChg>
        <pc:graphicFrameChg chg="add mod">
          <ac:chgData name="Asif M A (FCES)" userId="1eb4ee37-3d5b-4b12-b0c4-8d23bc52c1a1" providerId="ADAL" clId="{598FF3AA-A0B8-2F47-91BD-50420E612FAB}" dt="2022-12-14T17:26:24.434" v="1936" actId="20577"/>
          <ac:graphicFrameMkLst>
            <pc:docMk/>
            <pc:sldMk cId="873628158" sldId="257"/>
            <ac:graphicFrameMk id="16" creationId="{E1984AEF-406A-FB44-CEBC-42F6385F53F8}"/>
          </ac:graphicFrameMkLst>
        </pc:graphicFrameChg>
        <pc:cxnChg chg="add del">
          <ac:chgData name="Asif M A (FCES)" userId="1eb4ee37-3d5b-4b12-b0c4-8d23bc52c1a1" providerId="ADAL" clId="{598FF3AA-A0B8-2F47-91BD-50420E612FAB}" dt="2022-12-13T17:46:56.288" v="1052" actId="26606"/>
          <ac:cxnSpMkLst>
            <pc:docMk/>
            <pc:sldMk cId="873628158" sldId="257"/>
            <ac:cxnSpMk id="11" creationId="{1766FD2F-248A-4AA1-8078-E26D6E690BB9}"/>
          </ac:cxnSpMkLst>
        </pc:cxnChg>
        <pc:cxnChg chg="add del">
          <ac:chgData name="Asif M A (FCES)" userId="1eb4ee37-3d5b-4b12-b0c4-8d23bc52c1a1" providerId="ADAL" clId="{598FF3AA-A0B8-2F47-91BD-50420E612FAB}" dt="2022-12-13T17:47:13.733" v="1067"/>
          <ac:cxnSpMkLst>
            <pc:docMk/>
            <pc:sldMk cId="873628158" sldId="257"/>
            <ac:cxnSpMk id="13" creationId="{1766FD2F-248A-4AA1-8078-E26D6E690BB9}"/>
          </ac:cxnSpMkLst>
        </pc:cxnChg>
      </pc:sldChg>
      <pc:sldChg chg="modSp mod modNotesTx">
        <pc:chgData name="Asif M A (FCES)" userId="1eb4ee37-3d5b-4b12-b0c4-8d23bc52c1a1" providerId="ADAL" clId="{598FF3AA-A0B8-2F47-91BD-50420E612FAB}" dt="2022-12-13T17:47:13.733" v="1067"/>
        <pc:sldMkLst>
          <pc:docMk/>
          <pc:sldMk cId="4276850359" sldId="258"/>
        </pc:sldMkLst>
        <pc:spChg chg="mod">
          <ac:chgData name="Asif M A (FCES)" userId="1eb4ee37-3d5b-4b12-b0c4-8d23bc52c1a1" providerId="ADAL" clId="{598FF3AA-A0B8-2F47-91BD-50420E612FAB}" dt="2022-12-13T17:47:13.733" v="1067"/>
          <ac:spMkLst>
            <pc:docMk/>
            <pc:sldMk cId="4276850359" sldId="258"/>
            <ac:spMk id="2" creationId="{6D6F6516-F31C-C74D-95C3-0A0E02BD6E9D}"/>
          </ac:spMkLst>
        </pc:spChg>
        <pc:spChg chg="mod">
          <ac:chgData name="Asif M A (FCES)" userId="1eb4ee37-3d5b-4b12-b0c4-8d23bc52c1a1" providerId="ADAL" clId="{598FF3AA-A0B8-2F47-91BD-50420E612FAB}" dt="2022-12-13T17:47:13.733" v="1067"/>
          <ac:spMkLst>
            <pc:docMk/>
            <pc:sldMk cId="4276850359" sldId="258"/>
            <ac:spMk id="3" creationId="{8726C4A8-77A9-C443-8B1E-DD9B26E510DE}"/>
          </ac:spMkLst>
        </pc:spChg>
      </pc:sldChg>
      <pc:sldChg chg="delSp modSp mod modNotesTx">
        <pc:chgData name="Asif M A (FCES)" userId="1eb4ee37-3d5b-4b12-b0c4-8d23bc52c1a1" providerId="ADAL" clId="{598FF3AA-A0B8-2F47-91BD-50420E612FAB}" dt="2022-12-13T17:47:13.733" v="1067"/>
        <pc:sldMkLst>
          <pc:docMk/>
          <pc:sldMk cId="2295176898" sldId="259"/>
        </pc:sldMkLst>
        <pc:spChg chg="mod">
          <ac:chgData name="Asif M A (FCES)" userId="1eb4ee37-3d5b-4b12-b0c4-8d23bc52c1a1" providerId="ADAL" clId="{598FF3AA-A0B8-2F47-91BD-50420E612FAB}" dt="2022-12-13T17:47:13.733" v="1067"/>
          <ac:spMkLst>
            <pc:docMk/>
            <pc:sldMk cId="2295176898" sldId="259"/>
            <ac:spMk id="2" creationId="{D54CC91D-6EC5-1A48-89C1-78EA871C00DD}"/>
          </ac:spMkLst>
        </pc:spChg>
        <pc:spChg chg="del mod">
          <ac:chgData name="Asif M A (FCES)" userId="1eb4ee37-3d5b-4b12-b0c4-8d23bc52c1a1" providerId="ADAL" clId="{598FF3AA-A0B8-2F47-91BD-50420E612FAB}" dt="2022-12-13T17:26:02.751" v="1040" actId="21"/>
          <ac:spMkLst>
            <pc:docMk/>
            <pc:sldMk cId="2295176898" sldId="259"/>
            <ac:spMk id="5" creationId="{10E48888-25FB-73D9-8613-76986BEADB16}"/>
          </ac:spMkLst>
        </pc:spChg>
      </pc:sldChg>
      <pc:sldChg chg="modSp mod ord modNotesTx">
        <pc:chgData name="Asif M A (FCES)" userId="1eb4ee37-3d5b-4b12-b0c4-8d23bc52c1a1" providerId="ADAL" clId="{598FF3AA-A0B8-2F47-91BD-50420E612FAB}" dt="2022-12-13T17:47:13.733" v="1067"/>
        <pc:sldMkLst>
          <pc:docMk/>
          <pc:sldMk cId="4200580107" sldId="260"/>
        </pc:sldMkLst>
        <pc:spChg chg="mod">
          <ac:chgData name="Asif M A (FCES)" userId="1eb4ee37-3d5b-4b12-b0c4-8d23bc52c1a1" providerId="ADAL" clId="{598FF3AA-A0B8-2F47-91BD-50420E612FAB}" dt="2022-12-13T17:47:13.733" v="1067"/>
          <ac:spMkLst>
            <pc:docMk/>
            <pc:sldMk cId="4200580107" sldId="260"/>
            <ac:spMk id="2" creationId="{53B31F0C-9B1C-584A-9BB6-518F36D4D1A1}"/>
          </ac:spMkLst>
        </pc:spChg>
        <pc:spChg chg="mod">
          <ac:chgData name="Asif M A (FCES)" userId="1eb4ee37-3d5b-4b12-b0c4-8d23bc52c1a1" providerId="ADAL" clId="{598FF3AA-A0B8-2F47-91BD-50420E612FAB}" dt="2022-12-13T17:47:13.733" v="1067"/>
          <ac:spMkLst>
            <pc:docMk/>
            <pc:sldMk cId="4200580107" sldId="260"/>
            <ac:spMk id="3" creationId="{CE4FC1C5-034C-8242-B408-BF869510CA71}"/>
          </ac:spMkLst>
        </pc:spChg>
      </pc:sldChg>
      <pc:sldChg chg="modSp del mod modNotesTx">
        <pc:chgData name="Asif M A (FCES)" userId="1eb4ee37-3d5b-4b12-b0c4-8d23bc52c1a1" providerId="ADAL" clId="{598FF3AA-A0B8-2F47-91BD-50420E612FAB}" dt="2022-12-14T16:38:48.059" v="1745" actId="2696"/>
        <pc:sldMkLst>
          <pc:docMk/>
          <pc:sldMk cId="4141431076" sldId="261"/>
        </pc:sldMkLst>
        <pc:spChg chg="mod">
          <ac:chgData name="Asif M A (FCES)" userId="1eb4ee37-3d5b-4b12-b0c4-8d23bc52c1a1" providerId="ADAL" clId="{598FF3AA-A0B8-2F47-91BD-50420E612FAB}" dt="2022-12-13T17:47:13.733" v="1067"/>
          <ac:spMkLst>
            <pc:docMk/>
            <pc:sldMk cId="4141431076" sldId="261"/>
            <ac:spMk id="2" creationId="{921D9BE8-B1FE-B14C-A43D-710437346CA9}"/>
          </ac:spMkLst>
        </pc:spChg>
        <pc:spChg chg="mod">
          <ac:chgData name="Asif M A (FCES)" userId="1eb4ee37-3d5b-4b12-b0c4-8d23bc52c1a1" providerId="ADAL" clId="{598FF3AA-A0B8-2F47-91BD-50420E612FAB}" dt="2022-12-13T17:47:13.733" v="1067"/>
          <ac:spMkLst>
            <pc:docMk/>
            <pc:sldMk cId="4141431076" sldId="261"/>
            <ac:spMk id="3" creationId="{8A2D6271-01A5-2C4C-AC84-77A4E10874CB}"/>
          </ac:spMkLst>
        </pc:spChg>
      </pc:sldChg>
      <pc:sldChg chg="addSp delSp modSp new del mod setBg modClrScheme chgLayout">
        <pc:chgData name="Asif M A (FCES)" userId="1eb4ee37-3d5b-4b12-b0c4-8d23bc52c1a1" providerId="ADAL" clId="{598FF3AA-A0B8-2F47-91BD-50420E612FAB}" dt="2022-12-04T20:01:48.060" v="404" actId="2696"/>
        <pc:sldMkLst>
          <pc:docMk/>
          <pc:sldMk cId="2670927790" sldId="262"/>
        </pc:sldMkLst>
        <pc:spChg chg="del mod ord">
          <ac:chgData name="Asif M A (FCES)" userId="1eb4ee37-3d5b-4b12-b0c4-8d23bc52c1a1" providerId="ADAL" clId="{598FF3AA-A0B8-2F47-91BD-50420E612FAB}" dt="2022-12-04T20:01:07.390" v="380" actId="700"/>
          <ac:spMkLst>
            <pc:docMk/>
            <pc:sldMk cId="2670927790" sldId="262"/>
            <ac:spMk id="2" creationId="{AE1AD21F-0224-104F-BACD-11C7E0BAA43D}"/>
          </ac:spMkLst>
        </pc:spChg>
        <pc:spChg chg="del">
          <ac:chgData name="Asif M A (FCES)" userId="1eb4ee37-3d5b-4b12-b0c4-8d23bc52c1a1" providerId="ADAL" clId="{598FF3AA-A0B8-2F47-91BD-50420E612FAB}" dt="2022-12-04T20:01:07.390" v="380" actId="700"/>
          <ac:spMkLst>
            <pc:docMk/>
            <pc:sldMk cId="2670927790" sldId="262"/>
            <ac:spMk id="3" creationId="{30CAAE8E-E47C-9F4D-BE90-1E744F0F8502}"/>
          </ac:spMkLst>
        </pc:spChg>
        <pc:spChg chg="add mod ord">
          <ac:chgData name="Asif M A (FCES)" userId="1eb4ee37-3d5b-4b12-b0c4-8d23bc52c1a1" providerId="ADAL" clId="{598FF3AA-A0B8-2F47-91BD-50420E612FAB}" dt="2022-12-04T20:01:31.855" v="403" actId="20577"/>
          <ac:spMkLst>
            <pc:docMk/>
            <pc:sldMk cId="2670927790" sldId="262"/>
            <ac:spMk id="4" creationId="{E4B83DF1-745A-324C-8737-C76E0EA09894}"/>
          </ac:spMkLst>
        </pc:spChg>
        <pc:spChg chg="add">
          <ac:chgData name="Asif M A (FCES)" userId="1eb4ee37-3d5b-4b12-b0c4-8d23bc52c1a1" providerId="ADAL" clId="{598FF3AA-A0B8-2F47-91BD-50420E612FAB}" dt="2022-12-04T20:01:17.897" v="385" actId="26606"/>
          <ac:spMkLst>
            <pc:docMk/>
            <pc:sldMk cId="2670927790" sldId="262"/>
            <ac:spMk id="9" creationId="{5CD60141-EEBD-4EC1-8E34-0344C16A18A2}"/>
          </ac:spMkLst>
        </pc:spChg>
        <pc:spChg chg="add del">
          <ac:chgData name="Asif M A (FCES)" userId="1eb4ee37-3d5b-4b12-b0c4-8d23bc52c1a1" providerId="ADAL" clId="{598FF3AA-A0B8-2F47-91BD-50420E612FAB}" dt="2022-12-04T20:01:14.945" v="382" actId="26606"/>
          <ac:spMkLst>
            <pc:docMk/>
            <pc:sldMk cId="2670927790" sldId="262"/>
            <ac:spMk id="10" creationId="{5CD60141-EEBD-4EC1-8E34-0344C16A18A2}"/>
          </ac:spMkLst>
        </pc:spChg>
        <pc:spChg chg="add">
          <ac:chgData name="Asif M A (FCES)" userId="1eb4ee37-3d5b-4b12-b0c4-8d23bc52c1a1" providerId="ADAL" clId="{598FF3AA-A0B8-2F47-91BD-50420E612FAB}" dt="2022-12-04T20:01:17.897" v="385" actId="26606"/>
          <ac:spMkLst>
            <pc:docMk/>
            <pc:sldMk cId="2670927790" sldId="262"/>
            <ac:spMk id="13" creationId="{4E5B79A0-69AD-4CBD-897F-32C7A2BA2FBB}"/>
          </ac:spMkLst>
        </pc:spChg>
        <pc:spChg chg="add del">
          <ac:chgData name="Asif M A (FCES)" userId="1eb4ee37-3d5b-4b12-b0c4-8d23bc52c1a1" providerId="ADAL" clId="{598FF3AA-A0B8-2F47-91BD-50420E612FAB}" dt="2022-12-04T20:01:14.945" v="382" actId="26606"/>
          <ac:spMkLst>
            <pc:docMk/>
            <pc:sldMk cId="2670927790" sldId="262"/>
            <ac:spMk id="14" creationId="{C3B0A228-9EA3-4009-A82E-9402BBC726A0}"/>
          </ac:spMkLst>
        </pc:spChg>
        <pc:spChg chg="add">
          <ac:chgData name="Asif M A (FCES)" userId="1eb4ee37-3d5b-4b12-b0c4-8d23bc52c1a1" providerId="ADAL" clId="{598FF3AA-A0B8-2F47-91BD-50420E612FAB}" dt="2022-12-04T20:01:17.897" v="385" actId="26606"/>
          <ac:spMkLst>
            <pc:docMk/>
            <pc:sldMk cId="2670927790" sldId="262"/>
            <ac:spMk id="15" creationId="{74270B3E-3C96-4381-9F21-EC83F1E1A0FD}"/>
          </ac:spMkLst>
        </pc:spChg>
        <pc:spChg chg="add del">
          <ac:chgData name="Asif M A (FCES)" userId="1eb4ee37-3d5b-4b12-b0c4-8d23bc52c1a1" providerId="ADAL" clId="{598FF3AA-A0B8-2F47-91BD-50420E612FAB}" dt="2022-12-04T20:01:14.945" v="382" actId="26606"/>
          <ac:spMkLst>
            <pc:docMk/>
            <pc:sldMk cId="2670927790" sldId="262"/>
            <ac:spMk id="16" creationId="{02E0C409-730D-455F-AA8F-0646ABDB1B42}"/>
          </ac:spMkLst>
        </pc:spChg>
        <pc:spChg chg="add del">
          <ac:chgData name="Asif M A (FCES)" userId="1eb4ee37-3d5b-4b12-b0c4-8d23bc52c1a1" providerId="ADAL" clId="{598FF3AA-A0B8-2F47-91BD-50420E612FAB}" dt="2022-12-04T20:01:17.880" v="384" actId="26606"/>
          <ac:spMkLst>
            <pc:docMk/>
            <pc:sldMk cId="2670927790" sldId="262"/>
            <ac:spMk id="18" creationId="{1DF94A24-8152-43C5-86F3-5CC95D8090E2}"/>
          </ac:spMkLst>
        </pc:spChg>
        <pc:spChg chg="add del">
          <ac:chgData name="Asif M A (FCES)" userId="1eb4ee37-3d5b-4b12-b0c4-8d23bc52c1a1" providerId="ADAL" clId="{598FF3AA-A0B8-2F47-91BD-50420E612FAB}" dt="2022-12-04T20:01:17.880" v="384" actId="26606"/>
          <ac:spMkLst>
            <pc:docMk/>
            <pc:sldMk cId="2670927790" sldId="262"/>
            <ac:spMk id="19" creationId="{5CD60141-EEBD-4EC1-8E34-0344C16A18A2}"/>
          </ac:spMkLst>
        </pc:spChg>
        <pc:spChg chg="add del">
          <ac:chgData name="Asif M A (FCES)" userId="1eb4ee37-3d5b-4b12-b0c4-8d23bc52c1a1" providerId="ADAL" clId="{598FF3AA-A0B8-2F47-91BD-50420E612FAB}" dt="2022-12-04T20:01:17.880" v="384" actId="26606"/>
          <ac:spMkLst>
            <pc:docMk/>
            <pc:sldMk cId="2670927790" sldId="262"/>
            <ac:spMk id="21" creationId="{4DE524F2-C7AF-4466-BA99-09C19DE0D819}"/>
          </ac:spMkLst>
        </pc:spChg>
        <pc:spChg chg="add del">
          <ac:chgData name="Asif M A (FCES)" userId="1eb4ee37-3d5b-4b12-b0c4-8d23bc52c1a1" providerId="ADAL" clId="{598FF3AA-A0B8-2F47-91BD-50420E612FAB}" dt="2022-12-04T20:01:17.880" v="384" actId="26606"/>
          <ac:spMkLst>
            <pc:docMk/>
            <pc:sldMk cId="2670927790" sldId="262"/>
            <ac:spMk id="23" creationId="{904E317E-14BB-4200-84F3-2064B4C971B7}"/>
          </ac:spMkLst>
        </pc:spChg>
        <pc:spChg chg="add">
          <ac:chgData name="Asif M A (FCES)" userId="1eb4ee37-3d5b-4b12-b0c4-8d23bc52c1a1" providerId="ADAL" clId="{598FF3AA-A0B8-2F47-91BD-50420E612FAB}" dt="2022-12-04T20:01:17.897" v="385" actId="26606"/>
          <ac:spMkLst>
            <pc:docMk/>
            <pc:sldMk cId="2670927790" sldId="262"/>
            <ac:spMk id="25" creationId="{7C2F33EB-E7CB-4EE9-BBBF-D632F5C00EAE}"/>
          </ac:spMkLst>
        </pc:spChg>
        <pc:picChg chg="add del">
          <ac:chgData name="Asif M A (FCES)" userId="1eb4ee37-3d5b-4b12-b0c4-8d23bc52c1a1" providerId="ADAL" clId="{598FF3AA-A0B8-2F47-91BD-50420E612FAB}" dt="2022-12-04T20:01:14.945" v="382" actId="26606"/>
          <ac:picMkLst>
            <pc:docMk/>
            <pc:sldMk cId="2670927790" sldId="262"/>
            <ac:picMk id="6" creationId="{7B656DB4-2286-B203-0DE3-42BD018BBB23}"/>
          </ac:picMkLst>
        </pc:picChg>
        <pc:picChg chg="add del">
          <ac:chgData name="Asif M A (FCES)" userId="1eb4ee37-3d5b-4b12-b0c4-8d23bc52c1a1" providerId="ADAL" clId="{598FF3AA-A0B8-2F47-91BD-50420E612FAB}" dt="2022-12-04T20:01:17.880" v="384" actId="26606"/>
          <ac:picMkLst>
            <pc:docMk/>
            <pc:sldMk cId="2670927790" sldId="262"/>
            <ac:picMk id="22" creationId="{B4A663FE-EB59-A520-73AD-120CFB45ED08}"/>
          </ac:picMkLst>
        </pc:picChg>
        <pc:cxnChg chg="add">
          <ac:chgData name="Asif M A (FCES)" userId="1eb4ee37-3d5b-4b12-b0c4-8d23bc52c1a1" providerId="ADAL" clId="{598FF3AA-A0B8-2F47-91BD-50420E612FAB}" dt="2022-12-04T20:01:17.897" v="385" actId="26606"/>
          <ac:cxnSpMkLst>
            <pc:docMk/>
            <pc:sldMk cId="2670927790" sldId="262"/>
            <ac:cxnSpMk id="11" creationId="{4C75A547-BCD1-42BE-966E-53CA0AB93165}"/>
          </ac:cxnSpMkLst>
        </pc:cxnChg>
        <pc:cxnChg chg="add del">
          <ac:chgData name="Asif M A (FCES)" userId="1eb4ee37-3d5b-4b12-b0c4-8d23bc52c1a1" providerId="ADAL" clId="{598FF3AA-A0B8-2F47-91BD-50420E612FAB}" dt="2022-12-04T20:01:14.945" v="382" actId="26606"/>
          <ac:cxnSpMkLst>
            <pc:docMk/>
            <pc:sldMk cId="2670927790" sldId="262"/>
            <ac:cxnSpMk id="12" creationId="{4C75A547-BCD1-42BE-966E-53CA0AB93165}"/>
          </ac:cxnSpMkLst>
        </pc:cxnChg>
        <pc:cxnChg chg="add">
          <ac:chgData name="Asif M A (FCES)" userId="1eb4ee37-3d5b-4b12-b0c4-8d23bc52c1a1" providerId="ADAL" clId="{598FF3AA-A0B8-2F47-91BD-50420E612FAB}" dt="2022-12-04T20:01:17.897" v="385" actId="26606"/>
          <ac:cxnSpMkLst>
            <pc:docMk/>
            <pc:sldMk cId="2670927790" sldId="262"/>
            <ac:cxnSpMk id="17" creationId="{071DF4C0-7A22-4E59-9E9C-BD2E245364DD}"/>
          </ac:cxnSpMkLst>
        </pc:cxnChg>
        <pc:cxnChg chg="add del">
          <ac:chgData name="Asif M A (FCES)" userId="1eb4ee37-3d5b-4b12-b0c4-8d23bc52c1a1" providerId="ADAL" clId="{598FF3AA-A0B8-2F47-91BD-50420E612FAB}" dt="2022-12-04T20:01:17.880" v="384" actId="26606"/>
          <ac:cxnSpMkLst>
            <pc:docMk/>
            <pc:sldMk cId="2670927790" sldId="262"/>
            <ac:cxnSpMk id="20" creationId="{4C75A547-BCD1-42BE-966E-53CA0AB93165}"/>
          </ac:cxnSpMkLst>
        </pc:cxnChg>
      </pc:sldChg>
      <pc:sldChg chg="addSp delSp modSp new mod modClrScheme chgLayout modNotesTx">
        <pc:chgData name="Asif M A (FCES)" userId="1eb4ee37-3d5b-4b12-b0c4-8d23bc52c1a1" providerId="ADAL" clId="{598FF3AA-A0B8-2F47-91BD-50420E612FAB}" dt="2022-12-05T20:37:00.430" v="675" actId="20577"/>
        <pc:sldMkLst>
          <pc:docMk/>
          <pc:sldMk cId="3873697845" sldId="262"/>
        </pc:sldMkLst>
        <pc:spChg chg="del mod ord">
          <ac:chgData name="Asif M A (FCES)" userId="1eb4ee37-3d5b-4b12-b0c4-8d23bc52c1a1" providerId="ADAL" clId="{598FF3AA-A0B8-2F47-91BD-50420E612FAB}" dt="2022-12-04T20:02:00.076" v="406" actId="700"/>
          <ac:spMkLst>
            <pc:docMk/>
            <pc:sldMk cId="3873697845" sldId="262"/>
            <ac:spMk id="2" creationId="{A46BA397-8ED9-2C46-96BA-6DE952DE2AE4}"/>
          </ac:spMkLst>
        </pc:spChg>
        <pc:spChg chg="del mod ord">
          <ac:chgData name="Asif M A (FCES)" userId="1eb4ee37-3d5b-4b12-b0c4-8d23bc52c1a1" providerId="ADAL" clId="{598FF3AA-A0B8-2F47-91BD-50420E612FAB}" dt="2022-12-04T20:02:00.076" v="406" actId="700"/>
          <ac:spMkLst>
            <pc:docMk/>
            <pc:sldMk cId="3873697845" sldId="262"/>
            <ac:spMk id="3" creationId="{D2E68869-A0D9-B447-8246-B554DE2BC945}"/>
          </ac:spMkLst>
        </pc:spChg>
        <pc:spChg chg="add mod ord">
          <ac:chgData name="Asif M A (FCES)" userId="1eb4ee37-3d5b-4b12-b0c4-8d23bc52c1a1" providerId="ADAL" clId="{598FF3AA-A0B8-2F47-91BD-50420E612FAB}" dt="2022-12-04T20:02:43.703" v="453" actId="1076"/>
          <ac:spMkLst>
            <pc:docMk/>
            <pc:sldMk cId="3873697845" sldId="262"/>
            <ac:spMk id="4" creationId="{3CB2D49C-CF85-3543-A1BC-9BDB7E8AD8CB}"/>
          </ac:spMkLst>
        </pc:spChg>
        <pc:spChg chg="add del mod ord">
          <ac:chgData name="Asif M A (FCES)" userId="1eb4ee37-3d5b-4b12-b0c4-8d23bc52c1a1" providerId="ADAL" clId="{598FF3AA-A0B8-2F47-91BD-50420E612FAB}" dt="2022-12-04T20:02:05.108" v="407" actId="21"/>
          <ac:spMkLst>
            <pc:docMk/>
            <pc:sldMk cId="3873697845" sldId="262"/>
            <ac:spMk id="5" creationId="{C61E0CAD-C01B-2A46-AE44-708C00AC43CF}"/>
          </ac:spMkLst>
        </pc:spChg>
      </pc:sldChg>
      <pc:sldChg chg="modSp new mod modNotesTx">
        <pc:chgData name="Asif M A (FCES)" userId="1eb4ee37-3d5b-4b12-b0c4-8d23bc52c1a1" providerId="ADAL" clId="{598FF3AA-A0B8-2F47-91BD-50420E612FAB}" dt="2022-12-14T17:09:33.929" v="1934" actId="20577"/>
        <pc:sldMkLst>
          <pc:docMk/>
          <pc:sldMk cId="3255804921" sldId="263"/>
        </pc:sldMkLst>
        <pc:spChg chg="mod">
          <ac:chgData name="Asif M A (FCES)" userId="1eb4ee37-3d5b-4b12-b0c4-8d23bc52c1a1" providerId="ADAL" clId="{598FF3AA-A0B8-2F47-91BD-50420E612FAB}" dt="2022-12-13T17:47:13.733" v="1067"/>
          <ac:spMkLst>
            <pc:docMk/>
            <pc:sldMk cId="3255804921" sldId="263"/>
            <ac:spMk id="2" creationId="{8CAC19B5-BD9D-FC49-8B9A-AF367508EC54}"/>
          </ac:spMkLst>
        </pc:spChg>
        <pc:graphicFrameChg chg="mod">
          <ac:chgData name="Asif M A (FCES)" userId="1eb4ee37-3d5b-4b12-b0c4-8d23bc52c1a1" providerId="ADAL" clId="{598FF3AA-A0B8-2F47-91BD-50420E612FAB}" dt="2022-12-14T17:09:33.929" v="1934" actId="20577"/>
          <ac:graphicFrameMkLst>
            <pc:docMk/>
            <pc:sldMk cId="3255804921" sldId="263"/>
            <ac:graphicFrameMk id="26" creationId="{1E381EFA-C81A-EB39-A9BA-52AFA5A46618}"/>
          </ac:graphicFrameMkLst>
        </pc:graphicFrameChg>
      </pc:sldChg>
      <pc:sldChg chg="modSp new mod modNotesTx">
        <pc:chgData name="Asif M A (FCES)" userId="1eb4ee37-3d5b-4b12-b0c4-8d23bc52c1a1" providerId="ADAL" clId="{598FF3AA-A0B8-2F47-91BD-50420E612FAB}" dt="2022-12-13T17:47:13.733" v="1067"/>
        <pc:sldMkLst>
          <pc:docMk/>
          <pc:sldMk cId="3635788087" sldId="264"/>
        </pc:sldMkLst>
        <pc:spChg chg="mod">
          <ac:chgData name="Asif M A (FCES)" userId="1eb4ee37-3d5b-4b12-b0c4-8d23bc52c1a1" providerId="ADAL" clId="{598FF3AA-A0B8-2F47-91BD-50420E612FAB}" dt="2022-12-13T17:47:13.733" v="1067"/>
          <ac:spMkLst>
            <pc:docMk/>
            <pc:sldMk cId="3635788087" sldId="264"/>
            <ac:spMk id="2" creationId="{32037AE2-DC2D-4D47-97BB-F949DC36D8D2}"/>
          </ac:spMkLst>
        </pc:spChg>
        <pc:spChg chg="mod">
          <ac:chgData name="Asif M A (FCES)" userId="1eb4ee37-3d5b-4b12-b0c4-8d23bc52c1a1" providerId="ADAL" clId="{598FF3AA-A0B8-2F47-91BD-50420E612FAB}" dt="2022-12-13T17:47:13.733" v="1067"/>
          <ac:spMkLst>
            <pc:docMk/>
            <pc:sldMk cId="3635788087" sldId="264"/>
            <ac:spMk id="3" creationId="{CA585A83-8BF8-B142-9C40-7E2B527CF353}"/>
          </ac:spMkLst>
        </pc:spChg>
      </pc:sldChg>
      <pc:sldChg chg="modSp del mod">
        <pc:chgData name="Asif M A (FCES)" userId="1eb4ee37-3d5b-4b12-b0c4-8d23bc52c1a1" providerId="ADAL" clId="{598FF3AA-A0B8-2F47-91BD-50420E612FAB}" dt="2022-12-13T17:25:47.448" v="1037" actId="2696"/>
        <pc:sldMkLst>
          <pc:docMk/>
          <pc:sldMk cId="1264452705" sldId="265"/>
        </pc:sldMkLst>
        <pc:spChg chg="mod">
          <ac:chgData name="Asif M A (FCES)" userId="1eb4ee37-3d5b-4b12-b0c4-8d23bc52c1a1" providerId="ADAL" clId="{598FF3AA-A0B8-2F47-91BD-50420E612FAB}" dt="2022-12-13T17:25:38.338" v="1036" actId="20577"/>
          <ac:spMkLst>
            <pc:docMk/>
            <pc:sldMk cId="1264452705" sldId="265"/>
            <ac:spMk id="2" creationId="{B0E29668-4823-37AF-1937-2DD1B272547D}"/>
          </ac:spMkLst>
        </pc:spChg>
      </pc:sldChg>
      <pc:sldChg chg="addSp delSp modSp new mod">
        <pc:chgData name="Asif M A (FCES)" userId="1eb4ee37-3d5b-4b12-b0c4-8d23bc52c1a1" providerId="ADAL" clId="{598FF3AA-A0B8-2F47-91BD-50420E612FAB}" dt="2022-12-14T16:06:00.042" v="1075" actId="1076"/>
        <pc:sldMkLst>
          <pc:docMk/>
          <pc:sldMk cId="1363202604" sldId="266"/>
        </pc:sldMkLst>
        <pc:spChg chg="mod">
          <ac:chgData name="Asif M A (FCES)" userId="1eb4ee37-3d5b-4b12-b0c4-8d23bc52c1a1" providerId="ADAL" clId="{598FF3AA-A0B8-2F47-91BD-50420E612FAB}" dt="2022-12-13T17:47:13.733" v="1067"/>
          <ac:spMkLst>
            <pc:docMk/>
            <pc:sldMk cId="1363202604" sldId="266"/>
            <ac:spMk id="2" creationId="{D70F6285-C10F-DF4D-81B2-8160DCC47E1C}"/>
          </ac:spMkLst>
        </pc:spChg>
        <pc:spChg chg="del mod">
          <ac:chgData name="Asif M A (FCES)" userId="1eb4ee37-3d5b-4b12-b0c4-8d23bc52c1a1" providerId="ADAL" clId="{598FF3AA-A0B8-2F47-91BD-50420E612FAB}" dt="2022-12-14T16:05:27.085" v="1068" actId="21"/>
          <ac:spMkLst>
            <pc:docMk/>
            <pc:sldMk cId="1363202604" sldId="266"/>
            <ac:spMk id="3" creationId="{E0449289-7A1A-6E4C-B795-968FE995A094}"/>
          </ac:spMkLst>
        </pc:spChg>
        <pc:spChg chg="add del mod">
          <ac:chgData name="Asif M A (FCES)" userId="1eb4ee37-3d5b-4b12-b0c4-8d23bc52c1a1" providerId="ADAL" clId="{598FF3AA-A0B8-2F47-91BD-50420E612FAB}" dt="2022-12-14T16:05:33.018" v="1070"/>
          <ac:spMkLst>
            <pc:docMk/>
            <pc:sldMk cId="1363202604" sldId="266"/>
            <ac:spMk id="4" creationId="{803F1BC6-8A55-5548-AAF5-713D88C24670}"/>
          </ac:spMkLst>
        </pc:spChg>
        <pc:spChg chg="add del mod">
          <ac:chgData name="Asif M A (FCES)" userId="1eb4ee37-3d5b-4b12-b0c4-8d23bc52c1a1" providerId="ADAL" clId="{598FF3AA-A0B8-2F47-91BD-50420E612FAB}" dt="2022-12-14T16:05:36.757" v="1072"/>
          <ac:spMkLst>
            <pc:docMk/>
            <pc:sldMk cId="1363202604" sldId="266"/>
            <ac:spMk id="5" creationId="{8BAC67FD-ED01-A746-83CB-8FD56D16C8AE}"/>
          </ac:spMkLst>
        </pc:spChg>
        <pc:picChg chg="add mod">
          <ac:chgData name="Asif M A (FCES)" userId="1eb4ee37-3d5b-4b12-b0c4-8d23bc52c1a1" providerId="ADAL" clId="{598FF3AA-A0B8-2F47-91BD-50420E612FAB}" dt="2022-12-14T16:06:00.042" v="1075" actId="1076"/>
          <ac:picMkLst>
            <pc:docMk/>
            <pc:sldMk cId="1363202604" sldId="266"/>
            <ac:picMk id="6" creationId="{141CA3AD-44EA-4546-AECF-6DACB806F2BA}"/>
          </ac:picMkLst>
        </pc:picChg>
      </pc:sldChg>
      <pc:sldChg chg="modSp modNotesTx">
        <pc:chgData name="Asif M A (FCES)" userId="1eb4ee37-3d5b-4b12-b0c4-8d23bc52c1a1" providerId="ADAL" clId="{598FF3AA-A0B8-2F47-91BD-50420E612FAB}" dt="2022-12-13T17:47:13.733" v="1067"/>
        <pc:sldMkLst>
          <pc:docMk/>
          <pc:sldMk cId="1746050486" sldId="267"/>
        </pc:sldMkLst>
        <pc:spChg chg="mod">
          <ac:chgData name="Asif M A (FCES)" userId="1eb4ee37-3d5b-4b12-b0c4-8d23bc52c1a1" providerId="ADAL" clId="{598FF3AA-A0B8-2F47-91BD-50420E612FAB}" dt="2022-12-13T17:47:13.733" v="1067"/>
          <ac:spMkLst>
            <pc:docMk/>
            <pc:sldMk cId="1746050486" sldId="267"/>
            <ac:spMk id="2" creationId="{F47F6DAC-8D5B-54A2-E1C2-8FDDC4670DC0}"/>
          </ac:spMkLst>
        </pc:spChg>
        <pc:spChg chg="mod">
          <ac:chgData name="Asif M A (FCES)" userId="1eb4ee37-3d5b-4b12-b0c4-8d23bc52c1a1" providerId="ADAL" clId="{598FF3AA-A0B8-2F47-91BD-50420E612FAB}" dt="2022-12-13T17:47:13.733" v="1067"/>
          <ac:spMkLst>
            <pc:docMk/>
            <pc:sldMk cId="1746050486" sldId="267"/>
            <ac:spMk id="3" creationId="{EA88DF96-6F73-7394-0D47-04186A3E8A65}"/>
          </ac:spMkLst>
        </pc:spChg>
      </pc:sldChg>
      <pc:sldChg chg="addSp delSp delDesignElem">
        <pc:chgData name="Asif M A (FCES)" userId="1eb4ee37-3d5b-4b12-b0c4-8d23bc52c1a1" providerId="ADAL" clId="{598FF3AA-A0B8-2F47-91BD-50420E612FAB}" dt="2022-12-13T17:47:13.733" v="1067"/>
        <pc:sldMkLst>
          <pc:docMk/>
          <pc:sldMk cId="2869401376" sldId="268"/>
        </pc:sldMkLst>
        <pc:spChg chg="add del">
          <ac:chgData name="Asif M A (FCES)" userId="1eb4ee37-3d5b-4b12-b0c4-8d23bc52c1a1" providerId="ADAL" clId="{598FF3AA-A0B8-2F47-91BD-50420E612FAB}" dt="2022-12-13T17:47:13.733" v="1067"/>
          <ac:spMkLst>
            <pc:docMk/>
            <pc:sldMk cId="2869401376" sldId="268"/>
            <ac:spMk id="9" creationId="{685B57F6-59DE-4274-A37C-F47FE4E42EEF}"/>
          </ac:spMkLst>
        </pc:spChg>
        <pc:spChg chg="add del">
          <ac:chgData name="Asif M A (FCES)" userId="1eb4ee37-3d5b-4b12-b0c4-8d23bc52c1a1" providerId="ADAL" clId="{598FF3AA-A0B8-2F47-91BD-50420E612FAB}" dt="2022-12-13T17:47:13.733" v="1067"/>
          <ac:spMkLst>
            <pc:docMk/>
            <pc:sldMk cId="2869401376" sldId="268"/>
            <ac:spMk id="11" creationId="{C8C63406-9171-4282-BAAB-2DDC6831F0E6}"/>
          </ac:spMkLst>
        </pc:spChg>
      </pc:sldChg>
      <pc:sldChg chg="addSp delSp delDesignElem">
        <pc:chgData name="Asif M A (FCES)" userId="1eb4ee37-3d5b-4b12-b0c4-8d23bc52c1a1" providerId="ADAL" clId="{598FF3AA-A0B8-2F47-91BD-50420E612FAB}" dt="2022-12-13T17:47:13.733" v="1067"/>
        <pc:sldMkLst>
          <pc:docMk/>
          <pc:sldMk cId="2512659510" sldId="269"/>
        </pc:sldMkLst>
        <pc:spChg chg="add del">
          <ac:chgData name="Asif M A (FCES)" userId="1eb4ee37-3d5b-4b12-b0c4-8d23bc52c1a1" providerId="ADAL" clId="{598FF3AA-A0B8-2F47-91BD-50420E612FAB}" dt="2022-12-13T17:47:13.733" v="1067"/>
          <ac:spMkLst>
            <pc:docMk/>
            <pc:sldMk cId="2512659510" sldId="269"/>
            <ac:spMk id="17" creationId="{685B57F6-59DE-4274-A37C-F47FE4E42EEF}"/>
          </ac:spMkLst>
        </pc:spChg>
        <pc:spChg chg="add del">
          <ac:chgData name="Asif M A (FCES)" userId="1eb4ee37-3d5b-4b12-b0c4-8d23bc52c1a1" providerId="ADAL" clId="{598FF3AA-A0B8-2F47-91BD-50420E612FAB}" dt="2022-12-13T17:47:13.733" v="1067"/>
          <ac:spMkLst>
            <pc:docMk/>
            <pc:sldMk cId="2512659510" sldId="269"/>
            <ac:spMk id="19" creationId="{C8C63406-9171-4282-BAAB-2DDC6831F0E6}"/>
          </ac:spMkLst>
        </pc:spChg>
      </pc:sldChg>
      <pc:sldChg chg="modSp">
        <pc:chgData name="Asif M A (FCES)" userId="1eb4ee37-3d5b-4b12-b0c4-8d23bc52c1a1" providerId="ADAL" clId="{598FF3AA-A0B8-2F47-91BD-50420E612FAB}" dt="2022-12-13T17:47:13.733" v="1067"/>
        <pc:sldMkLst>
          <pc:docMk/>
          <pc:sldMk cId="1640767699" sldId="270"/>
        </pc:sldMkLst>
        <pc:spChg chg="mod">
          <ac:chgData name="Asif M A (FCES)" userId="1eb4ee37-3d5b-4b12-b0c4-8d23bc52c1a1" providerId="ADAL" clId="{598FF3AA-A0B8-2F47-91BD-50420E612FAB}" dt="2022-12-13T17:47:13.733" v="1067"/>
          <ac:spMkLst>
            <pc:docMk/>
            <pc:sldMk cId="1640767699" sldId="270"/>
            <ac:spMk id="2" creationId="{3E228F1D-C8C9-1288-FD85-34228AF49868}"/>
          </ac:spMkLst>
        </pc:spChg>
        <pc:spChg chg="mod">
          <ac:chgData name="Asif M A (FCES)" userId="1eb4ee37-3d5b-4b12-b0c4-8d23bc52c1a1" providerId="ADAL" clId="{598FF3AA-A0B8-2F47-91BD-50420E612FAB}" dt="2022-12-13T17:47:13.733" v="1067"/>
          <ac:spMkLst>
            <pc:docMk/>
            <pc:sldMk cId="1640767699" sldId="270"/>
            <ac:spMk id="3" creationId="{BDC86A41-A02D-5367-8F1F-7021208DC1FF}"/>
          </ac:spMkLst>
        </pc:spChg>
      </pc:sldChg>
      <pc:sldChg chg="modSp new mod">
        <pc:chgData name="Asif M A (FCES)" userId="1eb4ee37-3d5b-4b12-b0c4-8d23bc52c1a1" providerId="ADAL" clId="{598FF3AA-A0B8-2F47-91BD-50420E612FAB}" dt="2022-12-13T17:47:13.733" v="1067"/>
        <pc:sldMkLst>
          <pc:docMk/>
          <pc:sldMk cId="1855570741" sldId="271"/>
        </pc:sldMkLst>
        <pc:spChg chg="mod">
          <ac:chgData name="Asif M A (FCES)" userId="1eb4ee37-3d5b-4b12-b0c4-8d23bc52c1a1" providerId="ADAL" clId="{598FF3AA-A0B8-2F47-91BD-50420E612FAB}" dt="2022-12-13T17:47:13.733" v="1067"/>
          <ac:spMkLst>
            <pc:docMk/>
            <pc:sldMk cId="1855570741" sldId="271"/>
            <ac:spMk id="2" creationId="{FB08BBCA-85A8-1449-8935-964E4E131680}"/>
          </ac:spMkLst>
        </pc:spChg>
        <pc:spChg chg="mod">
          <ac:chgData name="Asif M A (FCES)" userId="1eb4ee37-3d5b-4b12-b0c4-8d23bc52c1a1" providerId="ADAL" clId="{598FF3AA-A0B8-2F47-91BD-50420E612FAB}" dt="2022-12-13T17:47:13.733" v="1067"/>
          <ac:spMkLst>
            <pc:docMk/>
            <pc:sldMk cId="1855570741" sldId="271"/>
            <ac:spMk id="3" creationId="{D958628E-FF02-6440-B3CB-56F2A88B53B8}"/>
          </ac:spMkLst>
        </pc:spChg>
      </pc:sldChg>
    </pc:docChg>
  </pc:docChgLst>
  <pc:docChgLst>
    <pc:chgData name="Afzal H (FCES)" userId="S::30052265@students.southwales.ac.uk::1f23c4ec-c011-451f-b990-796ff9e13274" providerId="AD" clId="Web-{FEC439D6-2467-4B65-0028-F2A0ABD7AFA1}"/>
    <pc:docChg chg="modSld sldOrd">
      <pc:chgData name="Afzal H (FCES)" userId="S::30052265@students.southwales.ac.uk::1f23c4ec-c011-451f-b990-796ff9e13274" providerId="AD" clId="Web-{FEC439D6-2467-4B65-0028-F2A0ABD7AFA1}" dt="2022-12-14T15:43:11.977" v="16" actId="1076"/>
      <pc:docMkLst>
        <pc:docMk/>
      </pc:docMkLst>
      <pc:sldChg chg="addSp delSp modSp ord">
        <pc:chgData name="Afzal H (FCES)" userId="S::30052265@students.southwales.ac.uk::1f23c4ec-c011-451f-b990-796ff9e13274" providerId="AD" clId="Web-{FEC439D6-2467-4B65-0028-F2A0ABD7AFA1}" dt="2022-12-14T15:43:11.977" v="16" actId="1076"/>
        <pc:sldMkLst>
          <pc:docMk/>
          <pc:sldMk cId="3635788087" sldId="264"/>
        </pc:sldMkLst>
        <pc:spChg chg="del">
          <ac:chgData name="Afzal H (FCES)" userId="S::30052265@students.southwales.ac.uk::1f23c4ec-c011-451f-b990-796ff9e13274" providerId="AD" clId="Web-{FEC439D6-2467-4B65-0028-F2A0ABD7AFA1}" dt="2022-12-14T15:39:48.949" v="1"/>
          <ac:spMkLst>
            <pc:docMk/>
            <pc:sldMk cId="3635788087" sldId="264"/>
            <ac:spMk id="3" creationId="{CA585A83-8BF8-B142-9C40-7E2B527CF353}"/>
          </ac:spMkLst>
        </pc:spChg>
        <pc:picChg chg="add mod ord">
          <ac:chgData name="Afzal H (FCES)" userId="S::30052265@students.southwales.ac.uk::1f23c4ec-c011-451f-b990-796ff9e13274" providerId="AD" clId="Web-{FEC439D6-2467-4B65-0028-F2A0ABD7AFA1}" dt="2022-12-14T15:40:04.278" v="3" actId="1076"/>
          <ac:picMkLst>
            <pc:docMk/>
            <pc:sldMk cId="3635788087" sldId="264"/>
            <ac:picMk id="4" creationId="{4937F119-A634-2F37-0C77-BC32D3DFFCDA}"/>
          </ac:picMkLst>
        </pc:picChg>
        <pc:picChg chg="add mod">
          <ac:chgData name="Afzal H (FCES)" userId="S::30052265@students.southwales.ac.uk::1f23c4ec-c011-451f-b990-796ff9e13274" providerId="AD" clId="Web-{FEC439D6-2467-4B65-0028-F2A0ABD7AFA1}" dt="2022-12-14T15:42:36.021" v="13" actId="14100"/>
          <ac:picMkLst>
            <pc:docMk/>
            <pc:sldMk cId="3635788087" sldId="264"/>
            <ac:picMk id="6" creationId="{13682B6B-07E1-2B56-E0AA-047D1759A548}"/>
          </ac:picMkLst>
        </pc:picChg>
        <pc:picChg chg="add mod">
          <ac:chgData name="Afzal H (FCES)" userId="S::30052265@students.southwales.ac.uk::1f23c4ec-c011-451f-b990-796ff9e13274" providerId="AD" clId="Web-{FEC439D6-2467-4B65-0028-F2A0ABD7AFA1}" dt="2022-12-14T15:43:11.977" v="16" actId="1076"/>
          <ac:picMkLst>
            <pc:docMk/>
            <pc:sldMk cId="3635788087" sldId="264"/>
            <ac:picMk id="8" creationId="{83976DE4-C3F9-F95F-3005-7F8B8E8DA42C}"/>
          </ac:picMkLst>
        </pc:picChg>
      </pc:sldChg>
      <pc:sldChg chg="ord">
        <pc:chgData name="Afzal H (FCES)" userId="S::30052265@students.southwales.ac.uk::1f23c4ec-c011-451f-b990-796ff9e13274" providerId="AD" clId="Web-{FEC439D6-2467-4B65-0028-F2A0ABD7AFA1}" dt="2022-12-14T15:39:47.074" v="0"/>
        <pc:sldMkLst>
          <pc:docMk/>
          <pc:sldMk cId="1640767699" sldId="270"/>
        </pc:sldMkLst>
      </pc:sldChg>
    </pc:docChg>
  </pc:docChgLst>
  <pc:docChgLst>
    <pc:chgData name="Afzal H (FCES)" userId="1f23c4ec-c011-451f-b990-796ff9e13274" providerId="ADAL" clId="{52CD1D95-335F-4DEF-95B5-3032798A62A8}"/>
    <pc:docChg chg="undo custSel addSld delSld modSld sldOrd modShowInfo">
      <pc:chgData name="Afzal H (FCES)" userId="1f23c4ec-c011-451f-b990-796ff9e13274" providerId="ADAL" clId="{52CD1D95-335F-4DEF-95B5-3032798A62A8}" dt="2022-12-14T17:42:22.566" v="816" actId="20577"/>
      <pc:docMkLst>
        <pc:docMk/>
      </pc:docMkLst>
      <pc:sldChg chg="addSp delSp delDesignElem">
        <pc:chgData name="Afzal H (FCES)" userId="1f23c4ec-c011-451f-b990-796ff9e13274" providerId="ADAL" clId="{52CD1D95-335F-4DEF-95B5-3032798A62A8}" dt="2022-12-14T17:28:32.577" v="474"/>
        <pc:sldMkLst>
          <pc:docMk/>
          <pc:sldMk cId="2552834036" sldId="256"/>
        </pc:sldMkLst>
        <pc:spChg chg="add del">
          <ac:chgData name="Afzal H (FCES)" userId="1f23c4ec-c011-451f-b990-796ff9e13274" providerId="ADAL" clId="{52CD1D95-335F-4DEF-95B5-3032798A62A8}" dt="2022-12-14T17:28:32.577" v="474"/>
          <ac:spMkLst>
            <pc:docMk/>
            <pc:sldMk cId="2552834036" sldId="256"/>
            <ac:spMk id="21" creationId="{4E5B79A0-69AD-4CBD-897F-32C7A2BA2FBB}"/>
          </ac:spMkLst>
        </pc:spChg>
        <pc:spChg chg="add del">
          <ac:chgData name="Afzal H (FCES)" userId="1f23c4ec-c011-451f-b990-796ff9e13274" providerId="ADAL" clId="{52CD1D95-335F-4DEF-95B5-3032798A62A8}" dt="2022-12-14T17:28:32.577" v="474"/>
          <ac:spMkLst>
            <pc:docMk/>
            <pc:sldMk cId="2552834036" sldId="256"/>
            <ac:spMk id="23" creationId="{7C2F33EB-E7CB-4EE9-BBBF-D632F5C00EAE}"/>
          </ac:spMkLst>
        </pc:spChg>
        <pc:spChg chg="add del">
          <ac:chgData name="Afzal H (FCES)" userId="1f23c4ec-c011-451f-b990-796ff9e13274" providerId="ADAL" clId="{52CD1D95-335F-4DEF-95B5-3032798A62A8}" dt="2022-12-14T17:28:32.577" v="474"/>
          <ac:spMkLst>
            <pc:docMk/>
            <pc:sldMk cId="2552834036" sldId="256"/>
            <ac:spMk id="25" creationId="{D5D12016-6EE5-4F4A-BC99-A56493E60F06}"/>
          </ac:spMkLst>
        </pc:spChg>
        <pc:spChg chg="add del">
          <ac:chgData name="Afzal H (FCES)" userId="1f23c4ec-c011-451f-b990-796ff9e13274" providerId="ADAL" clId="{52CD1D95-335F-4DEF-95B5-3032798A62A8}" dt="2022-12-14T17:28:32.577" v="474"/>
          <ac:spMkLst>
            <pc:docMk/>
            <pc:sldMk cId="2552834036" sldId="256"/>
            <ac:spMk id="27" creationId="{74270B3E-3C96-4381-9F21-EC83F1E1A0FD}"/>
          </ac:spMkLst>
        </pc:spChg>
        <pc:cxnChg chg="add del">
          <ac:chgData name="Afzal H (FCES)" userId="1f23c4ec-c011-451f-b990-796ff9e13274" providerId="ADAL" clId="{52CD1D95-335F-4DEF-95B5-3032798A62A8}" dt="2022-12-14T17:28:32.577" v="474"/>
          <ac:cxnSpMkLst>
            <pc:docMk/>
            <pc:sldMk cId="2552834036" sldId="256"/>
            <ac:cxnSpMk id="29" creationId="{071DF4C0-7A22-4E59-9E9C-BD2E245364DD}"/>
          </ac:cxnSpMkLst>
        </pc:cxnChg>
      </pc:sldChg>
      <pc:sldChg chg="addSp delSp delDesignElem">
        <pc:chgData name="Afzal H (FCES)" userId="1f23c4ec-c011-451f-b990-796ff9e13274" providerId="ADAL" clId="{52CD1D95-335F-4DEF-95B5-3032798A62A8}" dt="2022-12-14T17:28:32.577" v="474"/>
        <pc:sldMkLst>
          <pc:docMk/>
          <pc:sldMk cId="873628158" sldId="257"/>
        </pc:sldMkLst>
        <pc:spChg chg="add del">
          <ac:chgData name="Afzal H (FCES)" userId="1f23c4ec-c011-451f-b990-796ff9e13274" providerId="ADAL" clId="{52CD1D95-335F-4DEF-95B5-3032798A62A8}" dt="2022-12-14T17:28:32.577" v="474"/>
          <ac:spMkLst>
            <pc:docMk/>
            <pc:sldMk cId="873628158" sldId="257"/>
            <ac:spMk id="14" creationId="{AB20E7A4-EC2C-47C8-BE55-65771E3F2EDA}"/>
          </ac:spMkLst>
        </pc:spChg>
        <pc:spChg chg="add del">
          <ac:chgData name="Afzal H (FCES)" userId="1f23c4ec-c011-451f-b990-796ff9e13274" providerId="ADAL" clId="{52CD1D95-335F-4DEF-95B5-3032798A62A8}" dt="2022-12-14T17:28:32.577" v="474"/>
          <ac:spMkLst>
            <pc:docMk/>
            <pc:sldMk cId="873628158" sldId="257"/>
            <ac:spMk id="15" creationId="{1CF23DDA-0D09-4FE5-AE88-EBBE5E02467C}"/>
          </ac:spMkLst>
        </pc:spChg>
        <pc:cxnChg chg="add del">
          <ac:chgData name="Afzal H (FCES)" userId="1f23c4ec-c011-451f-b990-796ff9e13274" providerId="ADAL" clId="{52CD1D95-335F-4DEF-95B5-3032798A62A8}" dt="2022-12-14T17:28:32.577" v="474"/>
          <ac:cxnSpMkLst>
            <pc:docMk/>
            <pc:sldMk cId="873628158" sldId="257"/>
            <ac:cxnSpMk id="13" creationId="{1766FD2F-248A-4AA1-8078-E26D6E690BB9}"/>
          </ac:cxnSpMkLst>
        </pc:cxnChg>
      </pc:sldChg>
      <pc:sldChg chg="addSp delSp modSp del mod delDesignElem">
        <pc:chgData name="Afzal H (FCES)" userId="1f23c4ec-c011-451f-b990-796ff9e13274" providerId="ADAL" clId="{52CD1D95-335F-4DEF-95B5-3032798A62A8}" dt="2022-12-14T17:29:35.907" v="487" actId="47"/>
        <pc:sldMkLst>
          <pc:docMk/>
          <pc:sldMk cId="4276850359" sldId="258"/>
        </pc:sldMkLst>
        <pc:spChg chg="mod">
          <ac:chgData name="Afzal H (FCES)" userId="1f23c4ec-c011-451f-b990-796ff9e13274" providerId="ADAL" clId="{52CD1D95-335F-4DEF-95B5-3032798A62A8}" dt="2022-12-14T17:27:57.307" v="449" actId="20577"/>
          <ac:spMkLst>
            <pc:docMk/>
            <pc:sldMk cId="4276850359" sldId="258"/>
            <ac:spMk id="2" creationId="{6D6F6516-F31C-C74D-95C3-0A0E02BD6E9D}"/>
          </ac:spMkLst>
        </pc:spChg>
        <pc:spChg chg="add del">
          <ac:chgData name="Afzal H (FCES)" userId="1f23c4ec-c011-451f-b990-796ff9e13274" providerId="ADAL" clId="{52CD1D95-335F-4DEF-95B5-3032798A62A8}" dt="2022-12-14T17:28:32.577" v="474"/>
          <ac:spMkLst>
            <pc:docMk/>
            <pc:sldMk cId="4276850359" sldId="258"/>
            <ac:spMk id="9" creationId="{5CD60141-EEBD-4EC1-8E34-0344C16A18A2}"/>
          </ac:spMkLst>
        </pc:spChg>
        <pc:spChg chg="add del">
          <ac:chgData name="Afzal H (FCES)" userId="1f23c4ec-c011-451f-b990-796ff9e13274" providerId="ADAL" clId="{52CD1D95-335F-4DEF-95B5-3032798A62A8}" dt="2022-12-14T17:28:32.577" v="474"/>
          <ac:spMkLst>
            <pc:docMk/>
            <pc:sldMk cId="4276850359" sldId="258"/>
            <ac:spMk id="13" creationId="{FE74E104-78A8-4DFA-9782-03C75DE1BF02}"/>
          </ac:spMkLst>
        </pc:spChg>
        <pc:spChg chg="add del">
          <ac:chgData name="Afzal H (FCES)" userId="1f23c4ec-c011-451f-b990-796ff9e13274" providerId="ADAL" clId="{52CD1D95-335F-4DEF-95B5-3032798A62A8}" dt="2022-12-14T17:28:32.577" v="474"/>
          <ac:spMkLst>
            <pc:docMk/>
            <pc:sldMk cId="4276850359" sldId="258"/>
            <ac:spMk id="15" creationId="{1747BCEA-D77E-4BD6-8954-C64996AB739A}"/>
          </ac:spMkLst>
        </pc:spChg>
        <pc:spChg chg="add del">
          <ac:chgData name="Afzal H (FCES)" userId="1f23c4ec-c011-451f-b990-796ff9e13274" providerId="ADAL" clId="{52CD1D95-335F-4DEF-95B5-3032798A62A8}" dt="2022-12-14T17:28:32.577" v="474"/>
          <ac:spMkLst>
            <pc:docMk/>
            <pc:sldMk cId="4276850359" sldId="258"/>
            <ac:spMk id="17" creationId="{76D563F6-B8F0-406F-A032-1E478CA25158}"/>
          </ac:spMkLst>
        </pc:spChg>
        <pc:picChg chg="mod">
          <ac:chgData name="Afzal H (FCES)" userId="1f23c4ec-c011-451f-b990-796ff9e13274" providerId="ADAL" clId="{52CD1D95-335F-4DEF-95B5-3032798A62A8}" dt="2022-12-14T17:28:32.577" v="474"/>
          <ac:picMkLst>
            <pc:docMk/>
            <pc:sldMk cId="4276850359" sldId="258"/>
            <ac:picMk id="4" creationId="{2C7524EE-5FDB-0104-39EC-A1DB8AF61F3F}"/>
          </ac:picMkLst>
        </pc:picChg>
        <pc:picChg chg="add mod">
          <ac:chgData name="Afzal H (FCES)" userId="1f23c4ec-c011-451f-b990-796ff9e13274" providerId="ADAL" clId="{52CD1D95-335F-4DEF-95B5-3032798A62A8}" dt="2022-12-14T17:27:09.767" v="446"/>
          <ac:picMkLst>
            <pc:docMk/>
            <pc:sldMk cId="4276850359" sldId="258"/>
            <ac:picMk id="5" creationId="{2A3810C7-5B02-65F3-05A0-AB3D174A3EFF}"/>
          </ac:picMkLst>
        </pc:picChg>
        <pc:cxnChg chg="add del">
          <ac:chgData name="Afzal H (FCES)" userId="1f23c4ec-c011-451f-b990-796ff9e13274" providerId="ADAL" clId="{52CD1D95-335F-4DEF-95B5-3032798A62A8}" dt="2022-12-14T17:28:32.577" v="474"/>
          <ac:cxnSpMkLst>
            <pc:docMk/>
            <pc:sldMk cId="4276850359" sldId="258"/>
            <ac:cxnSpMk id="11" creationId="{4C75A547-BCD1-42BE-966E-53CA0AB93165}"/>
          </ac:cxnSpMkLst>
        </pc:cxnChg>
      </pc:sldChg>
      <pc:sldChg chg="modSp">
        <pc:chgData name="Afzal H (FCES)" userId="1f23c4ec-c011-451f-b990-796ff9e13274" providerId="ADAL" clId="{52CD1D95-335F-4DEF-95B5-3032798A62A8}" dt="2022-12-14T17:28:32.577" v="474"/>
        <pc:sldMkLst>
          <pc:docMk/>
          <pc:sldMk cId="2295176898" sldId="259"/>
        </pc:sldMkLst>
        <pc:spChg chg="mod">
          <ac:chgData name="Afzal H (FCES)" userId="1f23c4ec-c011-451f-b990-796ff9e13274" providerId="ADAL" clId="{52CD1D95-335F-4DEF-95B5-3032798A62A8}" dt="2022-12-14T17:28:32.577" v="474"/>
          <ac:spMkLst>
            <pc:docMk/>
            <pc:sldMk cId="2295176898" sldId="259"/>
            <ac:spMk id="2" creationId="{D54CC91D-6EC5-1A48-89C1-78EA871C00DD}"/>
          </ac:spMkLst>
        </pc:spChg>
      </pc:sldChg>
      <pc:sldChg chg="addSp delSp modSp mod ord delDesignElem modNotesTx">
        <pc:chgData name="Afzal H (FCES)" userId="1f23c4ec-c011-451f-b990-796ff9e13274" providerId="ADAL" clId="{52CD1D95-335F-4DEF-95B5-3032798A62A8}" dt="2022-12-14T17:28:32.577" v="474"/>
        <pc:sldMkLst>
          <pc:docMk/>
          <pc:sldMk cId="4200580107" sldId="260"/>
        </pc:sldMkLst>
        <pc:spChg chg="mod">
          <ac:chgData name="Afzal H (FCES)" userId="1f23c4ec-c011-451f-b990-796ff9e13274" providerId="ADAL" clId="{52CD1D95-335F-4DEF-95B5-3032798A62A8}" dt="2022-12-07T00:15:47.955" v="24" actId="21"/>
          <ac:spMkLst>
            <pc:docMk/>
            <pc:sldMk cId="4200580107" sldId="260"/>
            <ac:spMk id="2" creationId="{53B31F0C-9B1C-584A-9BB6-518F36D4D1A1}"/>
          </ac:spMkLst>
        </pc:spChg>
        <pc:spChg chg="mod">
          <ac:chgData name="Afzal H (FCES)" userId="1f23c4ec-c011-451f-b990-796ff9e13274" providerId="ADAL" clId="{52CD1D95-335F-4DEF-95B5-3032798A62A8}" dt="2022-12-07T00:17:37.911" v="150" actId="20577"/>
          <ac:spMkLst>
            <pc:docMk/>
            <pc:sldMk cId="4200580107" sldId="260"/>
            <ac:spMk id="3" creationId="{CE4FC1C5-034C-8242-B408-BF869510CA71}"/>
          </ac:spMkLst>
        </pc:spChg>
        <pc:spChg chg="add del">
          <ac:chgData name="Afzal H (FCES)" userId="1f23c4ec-c011-451f-b990-796ff9e13274" providerId="ADAL" clId="{52CD1D95-335F-4DEF-95B5-3032798A62A8}" dt="2022-12-14T17:28:32.577" v="474"/>
          <ac:spMkLst>
            <pc:docMk/>
            <pc:sldMk cId="4200580107" sldId="260"/>
            <ac:spMk id="9" creationId="{3BEA1A24-9CA1-4513-A409-3AD90DB091F2}"/>
          </ac:spMkLst>
        </pc:spChg>
        <pc:cxnChg chg="add del">
          <ac:chgData name="Afzal H (FCES)" userId="1f23c4ec-c011-451f-b990-796ff9e13274" providerId="ADAL" clId="{52CD1D95-335F-4DEF-95B5-3032798A62A8}" dt="2022-12-14T17:28:32.577" v="474"/>
          <ac:cxnSpMkLst>
            <pc:docMk/>
            <pc:sldMk cId="4200580107" sldId="260"/>
            <ac:cxnSpMk id="11" creationId="{3C0930BD-361E-4C4D-8B08-ED210DFA2D0A}"/>
          </ac:cxnSpMkLst>
        </pc:cxnChg>
      </pc:sldChg>
      <pc:sldChg chg="modSp mod">
        <pc:chgData name="Afzal H (FCES)" userId="1f23c4ec-c011-451f-b990-796ff9e13274" providerId="ADAL" clId="{52CD1D95-335F-4DEF-95B5-3032798A62A8}" dt="2022-12-14T16:38:32.133" v="183" actId="1076"/>
        <pc:sldMkLst>
          <pc:docMk/>
          <pc:sldMk cId="4141431076" sldId="261"/>
        </pc:sldMkLst>
        <pc:spChg chg="mod">
          <ac:chgData name="Afzal H (FCES)" userId="1f23c4ec-c011-451f-b990-796ff9e13274" providerId="ADAL" clId="{52CD1D95-335F-4DEF-95B5-3032798A62A8}" dt="2022-12-14T16:38:32.133" v="183" actId="1076"/>
          <ac:spMkLst>
            <pc:docMk/>
            <pc:sldMk cId="4141431076" sldId="261"/>
            <ac:spMk id="2" creationId="{921D9BE8-B1FE-B14C-A43D-710437346CA9}"/>
          </ac:spMkLst>
        </pc:spChg>
      </pc:sldChg>
      <pc:sldChg chg="addSp delSp modSp mod delDesignElem modNotesTx">
        <pc:chgData name="Afzal H (FCES)" userId="1f23c4ec-c011-451f-b990-796ff9e13274" providerId="ADAL" clId="{52CD1D95-335F-4DEF-95B5-3032798A62A8}" dt="2022-12-14T17:31:44.948" v="647" actId="20577"/>
        <pc:sldMkLst>
          <pc:docMk/>
          <pc:sldMk cId="3255804921" sldId="263"/>
        </pc:sldMkLst>
        <pc:spChg chg="mod">
          <ac:chgData name="Afzal H (FCES)" userId="1f23c4ec-c011-451f-b990-796ff9e13274" providerId="ADAL" clId="{52CD1D95-335F-4DEF-95B5-3032798A62A8}" dt="2022-12-14T17:10:42.156" v="297" actId="26606"/>
          <ac:spMkLst>
            <pc:docMk/>
            <pc:sldMk cId="3255804921" sldId="263"/>
            <ac:spMk id="2" creationId="{8CAC19B5-BD9D-FC49-8B9A-AF367508EC54}"/>
          </ac:spMkLst>
        </pc:spChg>
        <pc:spChg chg="add del">
          <ac:chgData name="Afzal H (FCES)" userId="1f23c4ec-c011-451f-b990-796ff9e13274" providerId="ADAL" clId="{52CD1D95-335F-4DEF-95B5-3032798A62A8}" dt="2022-12-14T17:10:42.156" v="297" actId="26606"/>
          <ac:spMkLst>
            <pc:docMk/>
            <pc:sldMk cId="3255804921" sldId="263"/>
            <ac:spMk id="40" creationId="{3BEA1A24-9CA1-4513-A409-3AD90DB091F2}"/>
          </ac:spMkLst>
        </pc:spChg>
        <pc:spChg chg="add del">
          <ac:chgData name="Afzal H (FCES)" userId="1f23c4ec-c011-451f-b990-796ff9e13274" providerId="ADAL" clId="{52CD1D95-335F-4DEF-95B5-3032798A62A8}" dt="2022-12-14T17:10:41.973" v="296" actId="26606"/>
          <ac:spMkLst>
            <pc:docMk/>
            <pc:sldMk cId="3255804921" sldId="263"/>
            <ac:spMk id="47" creationId="{3BEA1A24-9CA1-4513-A409-3AD90DB091F2}"/>
          </ac:spMkLst>
        </pc:spChg>
        <pc:spChg chg="add del">
          <ac:chgData name="Afzal H (FCES)" userId="1f23c4ec-c011-451f-b990-796ff9e13274" providerId="ADAL" clId="{52CD1D95-335F-4DEF-95B5-3032798A62A8}" dt="2022-12-14T17:28:32.577" v="474"/>
          <ac:spMkLst>
            <pc:docMk/>
            <pc:sldMk cId="3255804921" sldId="263"/>
            <ac:spMk id="51" creationId="{AB20E7A4-EC2C-47C8-BE55-65771E3F2EDA}"/>
          </ac:spMkLst>
        </pc:spChg>
        <pc:graphicFrameChg chg="mod modGraphic">
          <ac:chgData name="Afzal H (FCES)" userId="1f23c4ec-c011-451f-b990-796ff9e13274" providerId="ADAL" clId="{52CD1D95-335F-4DEF-95B5-3032798A62A8}" dt="2022-12-14T17:11:26.229" v="311" actId="20577"/>
          <ac:graphicFrameMkLst>
            <pc:docMk/>
            <pc:sldMk cId="3255804921" sldId="263"/>
            <ac:graphicFrameMk id="26" creationId="{1E381EFA-C81A-EB39-A9BA-52AFA5A46618}"/>
          </ac:graphicFrameMkLst>
        </pc:graphicFrameChg>
        <pc:cxnChg chg="add del">
          <ac:chgData name="Afzal H (FCES)" userId="1f23c4ec-c011-451f-b990-796ff9e13274" providerId="ADAL" clId="{52CD1D95-335F-4DEF-95B5-3032798A62A8}" dt="2022-12-14T17:10:42.156" v="297" actId="26606"/>
          <ac:cxnSpMkLst>
            <pc:docMk/>
            <pc:sldMk cId="3255804921" sldId="263"/>
            <ac:cxnSpMk id="42" creationId="{3C0930BD-361E-4C4D-8B08-ED210DFA2D0A}"/>
          </ac:cxnSpMkLst>
        </pc:cxnChg>
        <pc:cxnChg chg="add del">
          <ac:chgData name="Afzal H (FCES)" userId="1f23c4ec-c011-451f-b990-796ff9e13274" providerId="ADAL" clId="{52CD1D95-335F-4DEF-95B5-3032798A62A8}" dt="2022-12-14T17:10:41.973" v="296" actId="26606"/>
          <ac:cxnSpMkLst>
            <pc:docMk/>
            <pc:sldMk cId="3255804921" sldId="263"/>
            <ac:cxnSpMk id="49" creationId="{3C0930BD-361E-4C4D-8B08-ED210DFA2D0A}"/>
          </ac:cxnSpMkLst>
        </pc:cxnChg>
        <pc:cxnChg chg="add del">
          <ac:chgData name="Afzal H (FCES)" userId="1f23c4ec-c011-451f-b990-796ff9e13274" providerId="ADAL" clId="{52CD1D95-335F-4DEF-95B5-3032798A62A8}" dt="2022-12-14T17:28:32.577" v="474"/>
          <ac:cxnSpMkLst>
            <pc:docMk/>
            <pc:sldMk cId="3255804921" sldId="263"/>
            <ac:cxnSpMk id="52" creationId="{1766FD2F-248A-4AA1-8078-E26D6E690BB9}"/>
          </ac:cxnSpMkLst>
        </pc:cxnChg>
      </pc:sldChg>
      <pc:sldChg chg="modSp mod">
        <pc:chgData name="Afzal H (FCES)" userId="1f23c4ec-c011-451f-b990-796ff9e13274" providerId="ADAL" clId="{52CD1D95-335F-4DEF-95B5-3032798A62A8}" dt="2022-12-14T16:40:16.419" v="201" actId="1076"/>
        <pc:sldMkLst>
          <pc:docMk/>
          <pc:sldMk cId="3635788087" sldId="264"/>
        </pc:sldMkLst>
        <pc:spChg chg="mod">
          <ac:chgData name="Afzal H (FCES)" userId="1f23c4ec-c011-451f-b990-796ff9e13274" providerId="ADAL" clId="{52CD1D95-335F-4DEF-95B5-3032798A62A8}" dt="2022-12-14T16:39:32.209" v="189" actId="1076"/>
          <ac:spMkLst>
            <pc:docMk/>
            <pc:sldMk cId="3635788087" sldId="264"/>
            <ac:spMk id="2" creationId="{32037AE2-DC2D-4D47-97BB-F949DC36D8D2}"/>
          </ac:spMkLst>
        </pc:spChg>
        <pc:picChg chg="mod">
          <ac:chgData name="Afzal H (FCES)" userId="1f23c4ec-c011-451f-b990-796ff9e13274" providerId="ADAL" clId="{52CD1D95-335F-4DEF-95B5-3032798A62A8}" dt="2022-12-14T16:39:39.044" v="192" actId="14100"/>
          <ac:picMkLst>
            <pc:docMk/>
            <pc:sldMk cId="3635788087" sldId="264"/>
            <ac:picMk id="4" creationId="{4937F119-A634-2F37-0C77-BC32D3DFFCDA}"/>
          </ac:picMkLst>
        </pc:picChg>
        <pc:picChg chg="mod">
          <ac:chgData name="Afzal H (FCES)" userId="1f23c4ec-c011-451f-b990-796ff9e13274" providerId="ADAL" clId="{52CD1D95-335F-4DEF-95B5-3032798A62A8}" dt="2022-12-14T16:39:57.152" v="196" actId="14100"/>
          <ac:picMkLst>
            <pc:docMk/>
            <pc:sldMk cId="3635788087" sldId="264"/>
            <ac:picMk id="6" creationId="{13682B6B-07E1-2B56-E0AA-047D1759A548}"/>
          </ac:picMkLst>
        </pc:picChg>
        <pc:picChg chg="mod">
          <ac:chgData name="Afzal H (FCES)" userId="1f23c4ec-c011-451f-b990-796ff9e13274" providerId="ADAL" clId="{52CD1D95-335F-4DEF-95B5-3032798A62A8}" dt="2022-12-14T16:40:16.419" v="201" actId="1076"/>
          <ac:picMkLst>
            <pc:docMk/>
            <pc:sldMk cId="3635788087" sldId="264"/>
            <ac:picMk id="8" creationId="{83976DE4-C3F9-F95F-3005-7F8B8E8DA42C}"/>
          </ac:picMkLst>
        </pc:picChg>
      </pc:sldChg>
      <pc:sldChg chg="modSp new mod ord modNotesTx">
        <pc:chgData name="Afzal H (FCES)" userId="1f23c4ec-c011-451f-b990-796ff9e13274" providerId="ADAL" clId="{52CD1D95-335F-4DEF-95B5-3032798A62A8}" dt="2022-12-07T00:19:03.707" v="179" actId="20577"/>
        <pc:sldMkLst>
          <pc:docMk/>
          <pc:sldMk cId="1264452705" sldId="265"/>
        </pc:sldMkLst>
        <pc:spChg chg="mod">
          <ac:chgData name="Afzal H (FCES)" userId="1f23c4ec-c011-451f-b990-796ff9e13274" providerId="ADAL" clId="{52CD1D95-335F-4DEF-95B5-3032798A62A8}" dt="2022-12-07T00:15:54.299" v="28" actId="20577"/>
          <ac:spMkLst>
            <pc:docMk/>
            <pc:sldMk cId="1264452705" sldId="265"/>
            <ac:spMk id="2" creationId="{B0E29668-4823-37AF-1937-2DD1B272547D}"/>
          </ac:spMkLst>
        </pc:spChg>
        <pc:spChg chg="mod">
          <ac:chgData name="Afzal H (FCES)" userId="1f23c4ec-c011-451f-b990-796ff9e13274" providerId="ADAL" clId="{52CD1D95-335F-4DEF-95B5-3032798A62A8}" dt="2022-12-07T00:19:03.707" v="179" actId="20577"/>
          <ac:spMkLst>
            <pc:docMk/>
            <pc:sldMk cId="1264452705" sldId="265"/>
            <ac:spMk id="3" creationId="{792F34D9-5291-3C01-75E6-A18269AA7F6F}"/>
          </ac:spMkLst>
        </pc:spChg>
      </pc:sldChg>
      <pc:sldChg chg="modSp mod">
        <pc:chgData name="Afzal H (FCES)" userId="1f23c4ec-c011-451f-b990-796ff9e13274" providerId="ADAL" clId="{52CD1D95-335F-4DEF-95B5-3032798A62A8}" dt="2022-12-14T16:38:23.589" v="182" actId="14100"/>
        <pc:sldMkLst>
          <pc:docMk/>
          <pc:sldMk cId="1363202604" sldId="266"/>
        </pc:sldMkLst>
        <pc:spChg chg="mod">
          <ac:chgData name="Afzal H (FCES)" userId="1f23c4ec-c011-451f-b990-796ff9e13274" providerId="ADAL" clId="{52CD1D95-335F-4DEF-95B5-3032798A62A8}" dt="2022-12-14T16:38:17.163" v="180" actId="1076"/>
          <ac:spMkLst>
            <pc:docMk/>
            <pc:sldMk cId="1363202604" sldId="266"/>
            <ac:spMk id="2" creationId="{D70F6285-C10F-DF4D-81B2-8160DCC47E1C}"/>
          </ac:spMkLst>
        </pc:spChg>
        <pc:picChg chg="mod">
          <ac:chgData name="Afzal H (FCES)" userId="1f23c4ec-c011-451f-b990-796ff9e13274" providerId="ADAL" clId="{52CD1D95-335F-4DEF-95B5-3032798A62A8}" dt="2022-12-14T16:38:23.589" v="182" actId="14100"/>
          <ac:picMkLst>
            <pc:docMk/>
            <pc:sldMk cId="1363202604" sldId="266"/>
            <ac:picMk id="6" creationId="{141CA3AD-44EA-4546-AECF-6DACB806F2BA}"/>
          </ac:picMkLst>
        </pc:picChg>
      </pc:sldChg>
      <pc:sldChg chg="modSp">
        <pc:chgData name="Afzal H (FCES)" userId="1f23c4ec-c011-451f-b990-796ff9e13274" providerId="ADAL" clId="{52CD1D95-335F-4DEF-95B5-3032798A62A8}" dt="2022-12-14T17:28:32.577" v="474"/>
        <pc:sldMkLst>
          <pc:docMk/>
          <pc:sldMk cId="1746050486" sldId="267"/>
        </pc:sldMkLst>
        <pc:spChg chg="mod">
          <ac:chgData name="Afzal H (FCES)" userId="1f23c4ec-c011-451f-b990-796ff9e13274" providerId="ADAL" clId="{52CD1D95-335F-4DEF-95B5-3032798A62A8}" dt="2022-12-14T17:28:32.577" v="474"/>
          <ac:spMkLst>
            <pc:docMk/>
            <pc:sldMk cId="1746050486" sldId="267"/>
            <ac:spMk id="2" creationId="{F47F6DAC-8D5B-54A2-E1C2-8FDDC4670DC0}"/>
          </ac:spMkLst>
        </pc:spChg>
        <pc:spChg chg="mod">
          <ac:chgData name="Afzal H (FCES)" userId="1f23c4ec-c011-451f-b990-796ff9e13274" providerId="ADAL" clId="{52CD1D95-335F-4DEF-95B5-3032798A62A8}" dt="2022-12-14T17:28:32.577" v="474"/>
          <ac:spMkLst>
            <pc:docMk/>
            <pc:sldMk cId="1746050486" sldId="267"/>
            <ac:spMk id="3" creationId="{EA88DF96-6F73-7394-0D47-04186A3E8A65}"/>
          </ac:spMkLst>
        </pc:spChg>
      </pc:sldChg>
      <pc:sldChg chg="addSp delSp modSp mod delDesignElem">
        <pc:chgData name="Afzal H (FCES)" userId="1f23c4ec-c011-451f-b990-796ff9e13274" providerId="ADAL" clId="{52CD1D95-335F-4DEF-95B5-3032798A62A8}" dt="2022-12-14T17:28:32.577" v="474"/>
        <pc:sldMkLst>
          <pc:docMk/>
          <pc:sldMk cId="2869401376" sldId="268"/>
        </pc:sldMkLst>
        <pc:spChg chg="mod">
          <ac:chgData name="Afzal H (FCES)" userId="1f23c4ec-c011-451f-b990-796ff9e13274" providerId="ADAL" clId="{52CD1D95-335F-4DEF-95B5-3032798A62A8}" dt="2022-12-14T17:28:32.577" v="474"/>
          <ac:spMkLst>
            <pc:docMk/>
            <pc:sldMk cId="2869401376" sldId="268"/>
            <ac:spMk id="3" creationId="{89712CAE-8E77-DE60-1158-4E6F068DABD0}"/>
          </ac:spMkLst>
        </pc:spChg>
        <pc:spChg chg="add del">
          <ac:chgData name="Afzal H (FCES)" userId="1f23c4ec-c011-451f-b990-796ff9e13274" providerId="ADAL" clId="{52CD1D95-335F-4DEF-95B5-3032798A62A8}" dt="2022-12-14T17:28:32.577" v="474"/>
          <ac:spMkLst>
            <pc:docMk/>
            <pc:sldMk cId="2869401376" sldId="268"/>
            <ac:spMk id="9" creationId="{685B57F6-59DE-4274-A37C-F47FE4E42EEF}"/>
          </ac:spMkLst>
        </pc:spChg>
        <pc:spChg chg="add del">
          <ac:chgData name="Afzal H (FCES)" userId="1f23c4ec-c011-451f-b990-796ff9e13274" providerId="ADAL" clId="{52CD1D95-335F-4DEF-95B5-3032798A62A8}" dt="2022-12-14T17:28:32.577" v="474"/>
          <ac:spMkLst>
            <pc:docMk/>
            <pc:sldMk cId="2869401376" sldId="268"/>
            <ac:spMk id="11" creationId="{C8C63406-9171-4282-BAAB-2DDC6831F0E6}"/>
          </ac:spMkLst>
        </pc:spChg>
      </pc:sldChg>
      <pc:sldChg chg="addSp delSp modSp mod delDesignElem">
        <pc:chgData name="Afzal H (FCES)" userId="1f23c4ec-c011-451f-b990-796ff9e13274" providerId="ADAL" clId="{52CD1D95-335F-4DEF-95B5-3032798A62A8}" dt="2022-12-14T17:28:32.577" v="474"/>
        <pc:sldMkLst>
          <pc:docMk/>
          <pc:sldMk cId="2512659510" sldId="269"/>
        </pc:sldMkLst>
        <pc:spChg chg="mod">
          <ac:chgData name="Afzal H (FCES)" userId="1f23c4ec-c011-451f-b990-796ff9e13274" providerId="ADAL" clId="{52CD1D95-335F-4DEF-95B5-3032798A62A8}" dt="2022-12-14T17:28:32.577" v="474"/>
          <ac:spMkLst>
            <pc:docMk/>
            <pc:sldMk cId="2512659510" sldId="269"/>
            <ac:spMk id="3" creationId="{4E4696CF-604F-588D-B791-329A4CFE3A11}"/>
          </ac:spMkLst>
        </pc:spChg>
        <pc:spChg chg="add del">
          <ac:chgData name="Afzal H (FCES)" userId="1f23c4ec-c011-451f-b990-796ff9e13274" providerId="ADAL" clId="{52CD1D95-335F-4DEF-95B5-3032798A62A8}" dt="2022-12-14T17:28:32.577" v="474"/>
          <ac:spMkLst>
            <pc:docMk/>
            <pc:sldMk cId="2512659510" sldId="269"/>
            <ac:spMk id="17" creationId="{685B57F6-59DE-4274-A37C-F47FE4E42EEF}"/>
          </ac:spMkLst>
        </pc:spChg>
        <pc:spChg chg="add del">
          <ac:chgData name="Afzal H (FCES)" userId="1f23c4ec-c011-451f-b990-796ff9e13274" providerId="ADAL" clId="{52CD1D95-335F-4DEF-95B5-3032798A62A8}" dt="2022-12-14T17:28:32.577" v="474"/>
          <ac:spMkLst>
            <pc:docMk/>
            <pc:sldMk cId="2512659510" sldId="269"/>
            <ac:spMk id="19" creationId="{C8C63406-9171-4282-BAAB-2DDC6831F0E6}"/>
          </ac:spMkLst>
        </pc:spChg>
      </pc:sldChg>
      <pc:sldChg chg="modSp">
        <pc:chgData name="Afzal H (FCES)" userId="1f23c4ec-c011-451f-b990-796ff9e13274" providerId="ADAL" clId="{52CD1D95-335F-4DEF-95B5-3032798A62A8}" dt="2022-12-14T17:28:32.577" v="474"/>
        <pc:sldMkLst>
          <pc:docMk/>
          <pc:sldMk cId="1640767699" sldId="270"/>
        </pc:sldMkLst>
        <pc:spChg chg="mod">
          <ac:chgData name="Afzal H (FCES)" userId="1f23c4ec-c011-451f-b990-796ff9e13274" providerId="ADAL" clId="{52CD1D95-335F-4DEF-95B5-3032798A62A8}" dt="2022-12-14T17:28:32.577" v="474"/>
          <ac:spMkLst>
            <pc:docMk/>
            <pc:sldMk cId="1640767699" sldId="270"/>
            <ac:spMk id="2" creationId="{3E228F1D-C8C9-1288-FD85-34228AF49868}"/>
          </ac:spMkLst>
        </pc:spChg>
      </pc:sldChg>
      <pc:sldChg chg="addSp delSp delDesignElem">
        <pc:chgData name="Afzal H (FCES)" userId="1f23c4ec-c011-451f-b990-796ff9e13274" providerId="ADAL" clId="{52CD1D95-335F-4DEF-95B5-3032798A62A8}" dt="2022-12-14T17:28:32.577" v="474"/>
        <pc:sldMkLst>
          <pc:docMk/>
          <pc:sldMk cId="1855570741" sldId="271"/>
        </pc:sldMkLst>
        <pc:spChg chg="add del">
          <ac:chgData name="Afzal H (FCES)" userId="1f23c4ec-c011-451f-b990-796ff9e13274" providerId="ADAL" clId="{52CD1D95-335F-4DEF-95B5-3032798A62A8}" dt="2022-12-14T17:28:32.577" v="474"/>
          <ac:spMkLst>
            <pc:docMk/>
            <pc:sldMk cId="1855570741" sldId="271"/>
            <ac:spMk id="12" creationId="{3BEA1A24-9CA1-4513-A409-3AD90DB091F2}"/>
          </ac:spMkLst>
        </pc:spChg>
        <pc:cxnChg chg="add del">
          <ac:chgData name="Afzal H (FCES)" userId="1f23c4ec-c011-451f-b990-796ff9e13274" providerId="ADAL" clId="{52CD1D95-335F-4DEF-95B5-3032798A62A8}" dt="2022-12-14T17:28:32.577" v="474"/>
          <ac:cxnSpMkLst>
            <pc:docMk/>
            <pc:sldMk cId="1855570741" sldId="271"/>
            <ac:cxnSpMk id="14" creationId="{3C0930BD-361E-4C4D-8B08-ED210DFA2D0A}"/>
          </ac:cxnSpMkLst>
        </pc:cxnChg>
      </pc:sldChg>
      <pc:sldChg chg="addSp delSp modSp mod setBg modNotesTx">
        <pc:chgData name="Afzal H (FCES)" userId="1f23c4ec-c011-451f-b990-796ff9e13274" providerId="ADAL" clId="{52CD1D95-335F-4DEF-95B5-3032798A62A8}" dt="2022-12-14T17:42:22.566" v="816" actId="20577"/>
        <pc:sldMkLst>
          <pc:docMk/>
          <pc:sldMk cId="2402067055" sldId="272"/>
        </pc:sldMkLst>
        <pc:spChg chg="mod">
          <ac:chgData name="Afzal H (FCES)" userId="1f23c4ec-c011-451f-b990-796ff9e13274" providerId="ADAL" clId="{52CD1D95-335F-4DEF-95B5-3032798A62A8}" dt="2022-12-14T17:29:09.193" v="479" actId="1076"/>
          <ac:spMkLst>
            <pc:docMk/>
            <pc:sldMk cId="2402067055" sldId="272"/>
            <ac:spMk id="2" creationId="{54F476C8-D6C6-8EF9-88AB-EAA515465ABF}"/>
          </ac:spMkLst>
        </pc:spChg>
        <pc:spChg chg="add">
          <ac:chgData name="Afzal H (FCES)" userId="1f23c4ec-c011-451f-b990-796ff9e13274" providerId="ADAL" clId="{52CD1D95-335F-4DEF-95B5-3032798A62A8}" dt="2022-12-14T17:28:53.692" v="475" actId="26606"/>
          <ac:spMkLst>
            <pc:docMk/>
            <pc:sldMk cId="2402067055" sldId="272"/>
            <ac:spMk id="10" creationId="{5CD60141-EEBD-4EC1-8E34-0344C16A18A2}"/>
          </ac:spMkLst>
        </pc:spChg>
        <pc:spChg chg="add">
          <ac:chgData name="Afzal H (FCES)" userId="1f23c4ec-c011-451f-b990-796ff9e13274" providerId="ADAL" clId="{52CD1D95-335F-4DEF-95B5-3032798A62A8}" dt="2022-12-14T17:28:53.692" v="475" actId="26606"/>
          <ac:spMkLst>
            <pc:docMk/>
            <pc:sldMk cId="2402067055" sldId="272"/>
            <ac:spMk id="12" creationId="{4DE524F2-C7AF-4466-BA99-09C19DE0D819}"/>
          </ac:spMkLst>
        </pc:spChg>
        <pc:spChg chg="add del">
          <ac:chgData name="Afzal H (FCES)" userId="1f23c4ec-c011-451f-b990-796ff9e13274" providerId="ADAL" clId="{52CD1D95-335F-4DEF-95B5-3032798A62A8}" dt="2022-12-14T16:41:26.732" v="207" actId="26606"/>
          <ac:spMkLst>
            <pc:docMk/>
            <pc:sldMk cId="2402067055" sldId="272"/>
            <ac:spMk id="13" creationId="{5CD60141-EEBD-4EC1-8E34-0344C16A18A2}"/>
          </ac:spMkLst>
        </pc:spChg>
        <pc:spChg chg="add">
          <ac:chgData name="Afzal H (FCES)" userId="1f23c4ec-c011-451f-b990-796ff9e13274" providerId="ADAL" clId="{52CD1D95-335F-4DEF-95B5-3032798A62A8}" dt="2022-12-14T17:28:53.692" v="475" actId="26606"/>
          <ac:spMkLst>
            <pc:docMk/>
            <pc:sldMk cId="2402067055" sldId="272"/>
            <ac:spMk id="14" creationId="{F391DB8F-CD1E-4B48-81D6-9781BA3F4CF1}"/>
          </ac:spMkLst>
        </pc:spChg>
        <pc:spChg chg="add del">
          <ac:chgData name="Afzal H (FCES)" userId="1f23c4ec-c011-451f-b990-796ff9e13274" providerId="ADAL" clId="{52CD1D95-335F-4DEF-95B5-3032798A62A8}" dt="2022-12-14T16:41:26.732" v="207" actId="26606"/>
          <ac:spMkLst>
            <pc:docMk/>
            <pc:sldMk cId="2402067055" sldId="272"/>
            <ac:spMk id="17" creationId="{FE74E104-78A8-4DFA-9782-03C75DE1BF02}"/>
          </ac:spMkLst>
        </pc:spChg>
        <pc:spChg chg="add del">
          <ac:chgData name="Afzal H (FCES)" userId="1f23c4ec-c011-451f-b990-796ff9e13274" providerId="ADAL" clId="{52CD1D95-335F-4DEF-95B5-3032798A62A8}" dt="2022-12-14T16:41:26.732" v="207" actId="26606"/>
          <ac:spMkLst>
            <pc:docMk/>
            <pc:sldMk cId="2402067055" sldId="272"/>
            <ac:spMk id="19" creationId="{1747BCEA-D77E-4BD6-8954-C64996AB739A}"/>
          </ac:spMkLst>
        </pc:spChg>
        <pc:spChg chg="add del">
          <ac:chgData name="Afzal H (FCES)" userId="1f23c4ec-c011-451f-b990-796ff9e13274" providerId="ADAL" clId="{52CD1D95-335F-4DEF-95B5-3032798A62A8}" dt="2022-12-14T16:41:26.732" v="207" actId="26606"/>
          <ac:spMkLst>
            <pc:docMk/>
            <pc:sldMk cId="2402067055" sldId="272"/>
            <ac:spMk id="21" creationId="{76D563F6-B8F0-406F-A032-1E478CA25158}"/>
          </ac:spMkLst>
        </pc:spChg>
        <pc:spChg chg="add del">
          <ac:chgData name="Afzal H (FCES)" userId="1f23c4ec-c011-451f-b990-796ff9e13274" providerId="ADAL" clId="{52CD1D95-335F-4DEF-95B5-3032798A62A8}" dt="2022-12-14T16:41:25.369" v="205" actId="26606"/>
          <ac:spMkLst>
            <pc:docMk/>
            <pc:sldMk cId="2402067055" sldId="272"/>
            <ac:spMk id="25" creationId="{A9759C5A-ACA7-E223-CA4A-79FD8FA1B11B}"/>
          </ac:spMkLst>
        </pc:spChg>
        <pc:spChg chg="add del">
          <ac:chgData name="Afzal H (FCES)" userId="1f23c4ec-c011-451f-b990-796ff9e13274" providerId="ADAL" clId="{52CD1D95-335F-4DEF-95B5-3032798A62A8}" dt="2022-12-14T16:41:25.369" v="205" actId="26606"/>
          <ac:spMkLst>
            <pc:docMk/>
            <pc:sldMk cId="2402067055" sldId="272"/>
            <ac:spMk id="28" creationId="{5D3B97D3-3894-4963-90C5-4EAA66131938}"/>
          </ac:spMkLst>
        </pc:spChg>
        <pc:picChg chg="add mod">
          <ac:chgData name="Afzal H (FCES)" userId="1f23c4ec-c011-451f-b990-796ff9e13274" providerId="ADAL" clId="{52CD1D95-335F-4DEF-95B5-3032798A62A8}" dt="2022-12-14T17:29:23.459" v="483" actId="1076"/>
          <ac:picMkLst>
            <pc:docMk/>
            <pc:sldMk cId="2402067055" sldId="272"/>
            <ac:picMk id="3" creationId="{75908BDF-B024-6016-DDB8-EE75BA33E98F}"/>
          </ac:picMkLst>
        </pc:picChg>
        <pc:picChg chg="del mod">
          <ac:chgData name="Afzal H (FCES)" userId="1f23c4ec-c011-451f-b990-796ff9e13274" providerId="ADAL" clId="{52CD1D95-335F-4DEF-95B5-3032798A62A8}" dt="2022-12-14T16:39:22.360" v="186" actId="478"/>
          <ac:picMkLst>
            <pc:docMk/>
            <pc:sldMk cId="2402067055" sldId="272"/>
            <ac:picMk id="5" creationId="{3A9491D6-4C58-CC93-EBF1-670697E005B1}"/>
          </ac:picMkLst>
        </pc:picChg>
        <pc:picChg chg="mod ord">
          <ac:chgData name="Afzal H (FCES)" userId="1f23c4ec-c011-451f-b990-796ff9e13274" providerId="ADAL" clId="{52CD1D95-335F-4DEF-95B5-3032798A62A8}" dt="2022-12-14T17:29:31.815" v="486" actId="1076"/>
          <ac:picMkLst>
            <pc:docMk/>
            <pc:sldMk cId="2402067055" sldId="272"/>
            <ac:picMk id="8" creationId="{1FCFA499-DCAD-98DB-F61D-30C134779702}"/>
          </ac:picMkLst>
        </pc:picChg>
        <pc:cxnChg chg="add">
          <ac:chgData name="Afzal H (FCES)" userId="1f23c4ec-c011-451f-b990-796ff9e13274" providerId="ADAL" clId="{52CD1D95-335F-4DEF-95B5-3032798A62A8}" dt="2022-12-14T17:28:53.692" v="475" actId="26606"/>
          <ac:cxnSpMkLst>
            <pc:docMk/>
            <pc:sldMk cId="2402067055" sldId="272"/>
            <ac:cxnSpMk id="11" creationId="{4C75A547-BCD1-42BE-966E-53CA0AB93165}"/>
          </ac:cxnSpMkLst>
        </pc:cxnChg>
        <pc:cxnChg chg="add del">
          <ac:chgData name="Afzal H (FCES)" userId="1f23c4ec-c011-451f-b990-796ff9e13274" providerId="ADAL" clId="{52CD1D95-335F-4DEF-95B5-3032798A62A8}" dt="2022-12-14T16:41:26.732" v="207" actId="26606"/>
          <ac:cxnSpMkLst>
            <pc:docMk/>
            <pc:sldMk cId="2402067055" sldId="272"/>
            <ac:cxnSpMk id="15" creationId="{4C75A547-BCD1-42BE-966E-53CA0AB93165}"/>
          </ac:cxnSpMkLst>
        </pc:cxnChg>
      </pc:sldChg>
    </pc:docChg>
  </pc:docChgLst>
  <pc:docChgLst>
    <pc:chgData name="Ainsworth A (FCES)" userId="S::30036209@students.southwales.ac.uk::355b47d4-1751-400d-b6a1-bf6ecff4e37f" providerId="AD" clId="Web-{412CA22E-7DB5-562E-A64F-A435998AD2B4}"/>
    <pc:docChg chg="addSld modSld sldOrd">
      <pc:chgData name="Ainsworth A (FCES)" userId="S::30036209@students.southwales.ac.uk::355b47d4-1751-400d-b6a1-bf6ecff4e37f" providerId="AD" clId="Web-{412CA22E-7DB5-562E-A64F-A435998AD2B4}" dt="2022-12-13T18:37:33.522" v="141" actId="20577"/>
      <pc:docMkLst>
        <pc:docMk/>
      </pc:docMkLst>
      <pc:sldChg chg="ord">
        <pc:chgData name="Ainsworth A (FCES)" userId="S::30036209@students.southwales.ac.uk::355b47d4-1751-400d-b6a1-bf6ecff4e37f" providerId="AD" clId="Web-{412CA22E-7DB5-562E-A64F-A435998AD2B4}" dt="2022-12-13T17:59:33.932" v="117"/>
        <pc:sldMkLst>
          <pc:docMk/>
          <pc:sldMk cId="4276850359" sldId="258"/>
        </pc:sldMkLst>
      </pc:sldChg>
      <pc:sldChg chg="modSp">
        <pc:chgData name="Ainsworth A (FCES)" userId="S::30036209@students.southwales.ac.uk::355b47d4-1751-400d-b6a1-bf6ecff4e37f" providerId="AD" clId="Web-{412CA22E-7DB5-562E-A64F-A435998AD2B4}" dt="2022-12-13T17:08:56.329" v="20" actId="20577"/>
        <pc:sldMkLst>
          <pc:docMk/>
          <pc:sldMk cId="3255804921" sldId="263"/>
        </pc:sldMkLst>
        <pc:spChg chg="mod">
          <ac:chgData name="Ainsworth A (FCES)" userId="S::30036209@students.southwales.ac.uk::355b47d4-1751-400d-b6a1-bf6ecff4e37f" providerId="AD" clId="Web-{412CA22E-7DB5-562E-A64F-A435998AD2B4}" dt="2022-12-13T17:08:56.329" v="20" actId="20577"/>
          <ac:spMkLst>
            <pc:docMk/>
            <pc:sldMk cId="3255804921" sldId="263"/>
            <ac:spMk id="2" creationId="{8CAC19B5-BD9D-FC49-8B9A-AF367508EC54}"/>
          </ac:spMkLst>
        </pc:spChg>
        <pc:spChg chg="mod">
          <ac:chgData name="Ainsworth A (FCES)" userId="S::30036209@students.southwales.ac.uk::355b47d4-1751-400d-b6a1-bf6ecff4e37f" providerId="AD" clId="Web-{412CA22E-7DB5-562E-A64F-A435998AD2B4}" dt="2022-12-13T17:02:29.226" v="8" actId="20577"/>
          <ac:spMkLst>
            <pc:docMk/>
            <pc:sldMk cId="3255804921" sldId="263"/>
            <ac:spMk id="3" creationId="{01484F21-A4CA-884E-A5DD-1C5A74785558}"/>
          </ac:spMkLst>
        </pc:spChg>
      </pc:sldChg>
      <pc:sldChg chg="modSp">
        <pc:chgData name="Ainsworth A (FCES)" userId="S::30036209@students.southwales.ac.uk::355b47d4-1751-400d-b6a1-bf6ecff4e37f" providerId="AD" clId="Web-{412CA22E-7DB5-562E-A64F-A435998AD2B4}" dt="2022-12-13T18:00:45.402" v="119" actId="20577"/>
        <pc:sldMkLst>
          <pc:docMk/>
          <pc:sldMk cId="3635788087" sldId="264"/>
        </pc:sldMkLst>
        <pc:spChg chg="mod">
          <ac:chgData name="Ainsworth A (FCES)" userId="S::30036209@students.southwales.ac.uk::355b47d4-1751-400d-b6a1-bf6ecff4e37f" providerId="AD" clId="Web-{412CA22E-7DB5-562E-A64F-A435998AD2B4}" dt="2022-12-13T18:00:45.402" v="119" actId="20577"/>
          <ac:spMkLst>
            <pc:docMk/>
            <pc:sldMk cId="3635788087" sldId="264"/>
            <ac:spMk id="2" creationId="{32037AE2-DC2D-4D47-97BB-F949DC36D8D2}"/>
          </ac:spMkLst>
        </pc:spChg>
      </pc:sldChg>
      <pc:sldChg chg="modSp new">
        <pc:chgData name="Ainsworth A (FCES)" userId="S::30036209@students.southwales.ac.uk::355b47d4-1751-400d-b6a1-bf6ecff4e37f" providerId="AD" clId="Web-{412CA22E-7DB5-562E-A64F-A435998AD2B4}" dt="2022-12-13T17:10:13.471" v="39" actId="20577"/>
        <pc:sldMkLst>
          <pc:docMk/>
          <pc:sldMk cId="1746050486" sldId="267"/>
        </pc:sldMkLst>
        <pc:spChg chg="mod">
          <ac:chgData name="Ainsworth A (FCES)" userId="S::30036209@students.southwales.ac.uk::355b47d4-1751-400d-b6a1-bf6ecff4e37f" providerId="AD" clId="Web-{412CA22E-7DB5-562E-A64F-A435998AD2B4}" dt="2022-12-13T17:10:13.471" v="39" actId="20577"/>
          <ac:spMkLst>
            <pc:docMk/>
            <pc:sldMk cId="1746050486" sldId="267"/>
            <ac:spMk id="2" creationId="{F47F6DAC-8D5B-54A2-E1C2-8FDDC4670DC0}"/>
          </ac:spMkLst>
        </pc:spChg>
        <pc:spChg chg="mod">
          <ac:chgData name="Ainsworth A (FCES)" userId="S::30036209@students.southwales.ac.uk::355b47d4-1751-400d-b6a1-bf6ecff4e37f" providerId="AD" clId="Web-{412CA22E-7DB5-562E-A64F-A435998AD2B4}" dt="2022-12-13T17:09:51.111" v="22" actId="20577"/>
          <ac:spMkLst>
            <pc:docMk/>
            <pc:sldMk cId="1746050486" sldId="267"/>
            <ac:spMk id="3" creationId="{EA88DF96-6F73-7394-0D47-04186A3E8A65}"/>
          </ac:spMkLst>
        </pc:spChg>
      </pc:sldChg>
      <pc:sldChg chg="modSp new ord">
        <pc:chgData name="Ainsworth A (FCES)" userId="S::30036209@students.southwales.ac.uk::355b47d4-1751-400d-b6a1-bf6ecff4e37f" providerId="AD" clId="Web-{412CA22E-7DB5-562E-A64F-A435998AD2B4}" dt="2022-12-13T17:17:37.997" v="107"/>
        <pc:sldMkLst>
          <pc:docMk/>
          <pc:sldMk cId="2869401376" sldId="268"/>
        </pc:sldMkLst>
        <pc:spChg chg="mod">
          <ac:chgData name="Ainsworth A (FCES)" userId="S::30036209@students.southwales.ac.uk::355b47d4-1751-400d-b6a1-bf6ecff4e37f" providerId="AD" clId="Web-{412CA22E-7DB5-562E-A64F-A435998AD2B4}" dt="2022-12-13T17:14:15.492" v="64" actId="20577"/>
          <ac:spMkLst>
            <pc:docMk/>
            <pc:sldMk cId="2869401376" sldId="268"/>
            <ac:spMk id="2" creationId="{AD9F9468-EA2A-F38F-62B9-8FC92D64FCFF}"/>
          </ac:spMkLst>
        </pc:spChg>
        <pc:spChg chg="mod">
          <ac:chgData name="Ainsworth A (FCES)" userId="S::30036209@students.southwales.ac.uk::355b47d4-1751-400d-b6a1-bf6ecff4e37f" providerId="AD" clId="Web-{412CA22E-7DB5-562E-A64F-A435998AD2B4}" dt="2022-12-13T17:14:28.118" v="68" actId="20577"/>
          <ac:spMkLst>
            <pc:docMk/>
            <pc:sldMk cId="2869401376" sldId="268"/>
            <ac:spMk id="3" creationId="{89712CAE-8E77-DE60-1158-4E6F068DABD0}"/>
          </ac:spMkLst>
        </pc:spChg>
      </pc:sldChg>
      <pc:sldChg chg="modSp new">
        <pc:chgData name="Ainsworth A (FCES)" userId="S::30036209@students.southwales.ac.uk::355b47d4-1751-400d-b6a1-bf6ecff4e37f" providerId="AD" clId="Web-{412CA22E-7DB5-562E-A64F-A435998AD2B4}" dt="2022-12-13T17:17:02.543" v="105" actId="20577"/>
        <pc:sldMkLst>
          <pc:docMk/>
          <pc:sldMk cId="2512659510" sldId="269"/>
        </pc:sldMkLst>
        <pc:spChg chg="mod">
          <ac:chgData name="Ainsworth A (FCES)" userId="S::30036209@students.southwales.ac.uk::355b47d4-1751-400d-b6a1-bf6ecff4e37f" providerId="AD" clId="Web-{412CA22E-7DB5-562E-A64F-A435998AD2B4}" dt="2022-12-13T17:17:02.543" v="105" actId="20577"/>
          <ac:spMkLst>
            <pc:docMk/>
            <pc:sldMk cId="2512659510" sldId="269"/>
            <ac:spMk id="2" creationId="{4B037ED9-9593-1EE2-DD30-30B641F1740C}"/>
          </ac:spMkLst>
        </pc:spChg>
        <pc:spChg chg="mod">
          <ac:chgData name="Ainsworth A (FCES)" userId="S::30036209@students.southwales.ac.uk::355b47d4-1751-400d-b6a1-bf6ecff4e37f" providerId="AD" clId="Web-{412CA22E-7DB5-562E-A64F-A435998AD2B4}" dt="2022-12-13T17:15:58.776" v="72" actId="20577"/>
          <ac:spMkLst>
            <pc:docMk/>
            <pc:sldMk cId="2512659510" sldId="269"/>
            <ac:spMk id="3" creationId="{4E4696CF-604F-588D-B791-329A4CFE3A11}"/>
          </ac:spMkLst>
        </pc:spChg>
      </pc:sldChg>
      <pc:sldChg chg="new">
        <pc:chgData name="Ainsworth A (FCES)" userId="S::30036209@students.southwales.ac.uk::355b47d4-1751-400d-b6a1-bf6ecff4e37f" providerId="AD" clId="Web-{412CA22E-7DB5-562E-A64F-A435998AD2B4}" dt="2022-12-13T17:17:07.668" v="106"/>
        <pc:sldMkLst>
          <pc:docMk/>
          <pc:sldMk cId="1640767699" sldId="270"/>
        </pc:sldMkLst>
      </pc:sldChg>
      <pc:sldChg chg="addSp delSp modSp">
        <pc:chgData name="Ainsworth A (FCES)" userId="S::30036209@students.southwales.ac.uk::355b47d4-1751-400d-b6a1-bf6ecff4e37f" providerId="AD" clId="Web-{412CA22E-7DB5-562E-A64F-A435998AD2B4}" dt="2022-12-13T18:34:59.366" v="140"/>
        <pc:sldMkLst>
          <pc:docMk/>
          <pc:sldMk cId="1855570741" sldId="271"/>
        </pc:sldMkLst>
        <pc:spChg chg="del">
          <ac:chgData name="Ainsworth A (FCES)" userId="S::30036209@students.southwales.ac.uk::355b47d4-1751-400d-b6a1-bf6ecff4e37f" providerId="AD" clId="Web-{412CA22E-7DB5-562E-A64F-A435998AD2B4}" dt="2022-12-13T18:31:50.217" v="120"/>
          <ac:spMkLst>
            <pc:docMk/>
            <pc:sldMk cId="1855570741" sldId="271"/>
            <ac:spMk id="3" creationId="{D958628E-FF02-6440-B3CB-56F2A88B53B8}"/>
          </ac:spMkLst>
        </pc:spChg>
        <pc:spChg chg="add mod">
          <ac:chgData name="Ainsworth A (FCES)" userId="S::30036209@students.southwales.ac.uk::355b47d4-1751-400d-b6a1-bf6ecff4e37f" providerId="AD" clId="Web-{412CA22E-7DB5-562E-A64F-A435998AD2B4}" dt="2022-12-13T18:34:59.366" v="140"/>
          <ac:spMkLst>
            <pc:docMk/>
            <pc:sldMk cId="1855570741" sldId="271"/>
            <ac:spMk id="6" creationId="{B34543F8-8C92-D5A7-5B9D-278E65BAA689}"/>
          </ac:spMkLst>
        </pc:spChg>
        <pc:graphicFrameChg chg="add del mod ord modGraphic">
          <ac:chgData name="Ainsworth A (FCES)" userId="S::30036209@students.southwales.ac.uk::355b47d4-1751-400d-b6a1-bf6ecff4e37f" providerId="AD" clId="Web-{412CA22E-7DB5-562E-A64F-A435998AD2B4}" dt="2022-12-13T18:34:59.366" v="140"/>
          <ac:graphicFrameMkLst>
            <pc:docMk/>
            <pc:sldMk cId="1855570741" sldId="271"/>
            <ac:graphicFrameMk id="4" creationId="{FC13AFDE-FC81-6C61-00F8-6AC7BE3F0B08}"/>
          </ac:graphicFrameMkLst>
        </pc:graphicFrameChg>
      </pc:sldChg>
      <pc:sldChg chg="delSp modSp new">
        <pc:chgData name="Ainsworth A (FCES)" userId="S::30036209@students.southwales.ac.uk::355b47d4-1751-400d-b6a1-bf6ecff4e37f" providerId="AD" clId="Web-{412CA22E-7DB5-562E-A64F-A435998AD2B4}" dt="2022-12-13T18:37:33.522" v="141" actId="20577"/>
        <pc:sldMkLst>
          <pc:docMk/>
          <pc:sldMk cId="922317459" sldId="273"/>
        </pc:sldMkLst>
        <pc:spChg chg="mod">
          <ac:chgData name="Ainsworth A (FCES)" userId="S::30036209@students.southwales.ac.uk::355b47d4-1751-400d-b6a1-bf6ecff4e37f" providerId="AD" clId="Web-{412CA22E-7DB5-562E-A64F-A435998AD2B4}" dt="2022-12-13T18:37:33.522" v="141" actId="20577"/>
          <ac:spMkLst>
            <pc:docMk/>
            <pc:sldMk cId="922317459" sldId="273"/>
            <ac:spMk id="2" creationId="{098CBF42-20CA-F9C0-F306-3A61B25B25FE}"/>
          </ac:spMkLst>
        </pc:spChg>
        <pc:spChg chg="del">
          <ac:chgData name="Ainsworth A (FCES)" userId="S::30036209@students.southwales.ac.uk::355b47d4-1751-400d-b6a1-bf6ecff4e37f" providerId="AD" clId="Web-{412CA22E-7DB5-562E-A64F-A435998AD2B4}" dt="2022-12-13T17:57:26.929" v="114"/>
          <ac:spMkLst>
            <pc:docMk/>
            <pc:sldMk cId="922317459" sldId="273"/>
            <ac:spMk id="3" creationId="{44D927C6-1E5C-34D3-B0AA-ECC3C8C87909}"/>
          </ac:spMkLst>
        </pc:spChg>
      </pc:sldChg>
    </pc:docChg>
  </pc:docChgLst>
  <pc:docChgLst>
    <pc:chgData name="Afzal H (FCES)" userId="S::30052265@students.southwales.ac.uk::1f23c4ec-c011-451f-b990-796ff9e13274" providerId="AD" clId="Web-{2EC34513-EA68-414A-BD51-808AE628FEAF}"/>
    <pc:docChg chg="modSld sldOrd">
      <pc:chgData name="Afzal H (FCES)" userId="S::30052265@students.southwales.ac.uk::1f23c4ec-c011-451f-b990-796ff9e13274" providerId="AD" clId="Web-{2EC34513-EA68-414A-BD51-808AE628FEAF}" dt="2022-12-14T16:32:15.053" v="25"/>
      <pc:docMkLst>
        <pc:docMk/>
      </pc:docMkLst>
      <pc:sldChg chg="modNotes">
        <pc:chgData name="Afzal H (FCES)" userId="S::30052265@students.southwales.ac.uk::1f23c4ec-c011-451f-b990-796ff9e13274" providerId="AD" clId="Web-{2EC34513-EA68-414A-BD51-808AE628FEAF}" dt="2022-12-14T16:31:29.129" v="10"/>
        <pc:sldMkLst>
          <pc:docMk/>
          <pc:sldMk cId="4276850359" sldId="258"/>
        </pc:sldMkLst>
      </pc:sldChg>
      <pc:sldChg chg="modNotes">
        <pc:chgData name="Afzal H (FCES)" userId="S::30052265@students.southwales.ac.uk::1f23c4ec-c011-451f-b990-796ff9e13274" providerId="AD" clId="Web-{2EC34513-EA68-414A-BD51-808AE628FEAF}" dt="2022-12-14T16:31:15.675" v="5"/>
        <pc:sldMkLst>
          <pc:docMk/>
          <pc:sldMk cId="4200580107" sldId="260"/>
        </pc:sldMkLst>
      </pc:sldChg>
      <pc:sldChg chg="modNotes">
        <pc:chgData name="Afzal H (FCES)" userId="S::30052265@students.southwales.ac.uk::1f23c4ec-c011-451f-b990-796ff9e13274" providerId="AD" clId="Web-{2EC34513-EA68-414A-BD51-808AE628FEAF}" dt="2022-12-14T16:32:15.053" v="25"/>
        <pc:sldMkLst>
          <pc:docMk/>
          <pc:sldMk cId="3255804921" sldId="263"/>
        </pc:sldMkLst>
      </pc:sldChg>
      <pc:sldChg chg="modNotes">
        <pc:chgData name="Afzal H (FCES)" userId="S::30052265@students.southwales.ac.uk::1f23c4ec-c011-451f-b990-796ff9e13274" providerId="AD" clId="Web-{2EC34513-EA68-414A-BD51-808AE628FEAF}" dt="2022-12-14T16:31:08.941" v="4"/>
        <pc:sldMkLst>
          <pc:docMk/>
          <pc:sldMk cId="3635788087" sldId="264"/>
        </pc:sldMkLst>
      </pc:sldChg>
      <pc:sldChg chg="ord">
        <pc:chgData name="Afzal H (FCES)" userId="S::30052265@students.southwales.ac.uk::1f23c4ec-c011-451f-b990-796ff9e13274" providerId="AD" clId="Web-{2EC34513-EA68-414A-BD51-808AE628FEAF}" dt="2022-12-14T16:26:01.454" v="1"/>
        <pc:sldMkLst>
          <pc:docMk/>
          <pc:sldMk cId="1746050486" sldId="267"/>
        </pc:sldMkLst>
      </pc:sldChg>
      <pc:sldChg chg="modNotes">
        <pc:chgData name="Afzal H (FCES)" userId="S::30052265@students.southwales.ac.uk::1f23c4ec-c011-451f-b990-796ff9e13274" providerId="AD" clId="Web-{2EC34513-EA68-414A-BD51-808AE628FEAF}" dt="2022-12-14T16:31:22.363" v="9"/>
        <pc:sldMkLst>
          <pc:docMk/>
          <pc:sldMk cId="2402067055" sldId="272"/>
        </pc:sldMkLst>
      </pc:sldChg>
      <pc:sldChg chg="ord">
        <pc:chgData name="Afzal H (FCES)" userId="S::30052265@students.southwales.ac.uk::1f23c4ec-c011-451f-b990-796ff9e13274" providerId="AD" clId="Web-{2EC34513-EA68-414A-BD51-808AE628FEAF}" dt="2022-12-14T16:23:39.571" v="0"/>
        <pc:sldMkLst>
          <pc:docMk/>
          <pc:sldMk cId="922317459" sldId="273"/>
        </pc:sldMkLst>
      </pc:sldChg>
    </pc:docChg>
  </pc:docChgLst>
  <pc:docChgLst>
    <pc:chgData name="Afzal H (FCES)" userId="S::30052265@students.southwales.ac.uk::1f23c4ec-c011-451f-b990-796ff9e13274" providerId="AD" clId="Web-{7ED48C4A-408D-6ACF-0C6D-05C8944D0667}"/>
    <pc:docChg chg="modSld">
      <pc:chgData name="Afzal H (FCES)" userId="S::30052265@students.southwales.ac.uk::1f23c4ec-c011-451f-b990-796ff9e13274" providerId="AD" clId="Web-{7ED48C4A-408D-6ACF-0C6D-05C8944D0667}" dt="2022-12-06T23:48:03.409" v="3"/>
      <pc:docMkLst>
        <pc:docMk/>
      </pc:docMkLst>
      <pc:sldChg chg="modNotes">
        <pc:chgData name="Afzal H (FCES)" userId="S::30052265@students.southwales.ac.uk::1f23c4ec-c011-451f-b990-796ff9e13274" providerId="AD" clId="Web-{7ED48C4A-408D-6ACF-0C6D-05C8944D0667}" dt="2022-12-06T23:48:03.409" v="3"/>
        <pc:sldMkLst>
          <pc:docMk/>
          <pc:sldMk cId="4200580107" sldId="260"/>
        </pc:sldMkLst>
      </pc:sldChg>
    </pc:docChg>
  </pc:docChgLst>
  <pc:docChgLst>
    <pc:chgData name="Ainsworth A (FCES)" userId="S::30036209@students.southwales.ac.uk::355b47d4-1751-400d-b6a1-bf6ecff4e37f" providerId="AD" clId="Web-{AEBE03CE-A482-2BFD-E3B3-45C276C72310}"/>
    <pc:docChg chg="modSld sldOrd">
      <pc:chgData name="Ainsworth A (FCES)" userId="S::30036209@students.southwales.ac.uk::355b47d4-1751-400d-b6a1-bf6ecff4e37f" providerId="AD" clId="Web-{AEBE03CE-A482-2BFD-E3B3-45C276C72310}" dt="2022-12-14T17:40:47.106" v="3"/>
      <pc:docMkLst>
        <pc:docMk/>
      </pc:docMkLst>
      <pc:sldChg chg="ord">
        <pc:chgData name="Ainsworth A (FCES)" userId="S::30036209@students.southwales.ac.uk::355b47d4-1751-400d-b6a1-bf6ecff4e37f" providerId="AD" clId="Web-{AEBE03CE-A482-2BFD-E3B3-45C276C72310}" dt="2022-12-14T17:40:45.059" v="2"/>
        <pc:sldMkLst>
          <pc:docMk/>
          <pc:sldMk cId="3873697845" sldId="262"/>
        </pc:sldMkLst>
      </pc:sldChg>
      <pc:sldChg chg="modSp">
        <pc:chgData name="Ainsworth A (FCES)" userId="S::30036209@students.southwales.ac.uk::355b47d4-1751-400d-b6a1-bf6ecff4e37f" providerId="AD" clId="Web-{AEBE03CE-A482-2BFD-E3B3-45C276C72310}" dt="2022-12-14T17:10:30.347" v="1" actId="20577"/>
        <pc:sldMkLst>
          <pc:docMk/>
          <pc:sldMk cId="3255804921" sldId="263"/>
        </pc:sldMkLst>
        <pc:graphicFrameChg chg="modGraphic">
          <ac:chgData name="Ainsworth A (FCES)" userId="S::30036209@students.southwales.ac.uk::355b47d4-1751-400d-b6a1-bf6ecff4e37f" providerId="AD" clId="Web-{AEBE03CE-A482-2BFD-E3B3-45C276C72310}" dt="2022-12-14T17:10:30.347" v="1" actId="20577"/>
          <ac:graphicFrameMkLst>
            <pc:docMk/>
            <pc:sldMk cId="3255804921" sldId="263"/>
            <ac:graphicFrameMk id="26" creationId="{1E381EFA-C81A-EB39-A9BA-52AFA5A46618}"/>
          </ac:graphicFrameMkLst>
        </pc:graphicFrameChg>
      </pc:sldChg>
      <pc:sldChg chg="ord">
        <pc:chgData name="Ainsworth A (FCES)" userId="S::30036209@students.southwales.ac.uk::355b47d4-1751-400d-b6a1-bf6ecff4e37f" providerId="AD" clId="Web-{AEBE03CE-A482-2BFD-E3B3-45C276C72310}" dt="2022-12-14T17:40:47.106" v="3"/>
        <pc:sldMkLst>
          <pc:docMk/>
          <pc:sldMk cId="1363202604" sldId="266"/>
        </pc:sldMkLst>
      </pc:sldChg>
    </pc:docChg>
  </pc:docChgLst>
  <pc:docChgLst>
    <pc:chgData name="Afzal H (FCES)" userId="S::30052265@students.southwales.ac.uk::1f23c4ec-c011-451f-b990-796ff9e13274" providerId="AD" clId="Web-{E9DB08B6-2611-5C66-8C63-4A977406C1C2}"/>
    <pc:docChg chg="addSld modSld sldOrd">
      <pc:chgData name="Afzal H (FCES)" userId="S::30052265@students.southwales.ac.uk::1f23c4ec-c011-451f-b990-796ff9e13274" providerId="AD" clId="Web-{E9DB08B6-2611-5C66-8C63-4A977406C1C2}" dt="2022-12-13T18:37:55.233" v="475"/>
      <pc:docMkLst>
        <pc:docMk/>
      </pc:docMkLst>
      <pc:sldChg chg="addSp delSp modSp">
        <pc:chgData name="Afzal H (FCES)" userId="S::30052265@students.southwales.ac.uk::1f23c4ec-c011-451f-b990-796ff9e13274" providerId="AD" clId="Web-{E9DB08B6-2611-5C66-8C63-4A977406C1C2}" dt="2022-12-13T18:15:59.934" v="274" actId="1076"/>
        <pc:sldMkLst>
          <pc:docMk/>
          <pc:sldMk cId="2552834036" sldId="256"/>
        </pc:sldMkLst>
        <pc:spChg chg="mod">
          <ac:chgData name="Afzal H (FCES)" userId="S::30052265@students.southwales.ac.uk::1f23c4ec-c011-451f-b990-796ff9e13274" providerId="AD" clId="Web-{E9DB08B6-2611-5C66-8C63-4A977406C1C2}" dt="2022-12-13T18:15:36.260" v="272" actId="20577"/>
          <ac:spMkLst>
            <pc:docMk/>
            <pc:sldMk cId="2552834036" sldId="256"/>
            <ac:spMk id="2" creationId="{7B3F4F98-9177-C54D-B442-82E60063EB7D}"/>
          </ac:spMkLst>
        </pc:spChg>
        <pc:spChg chg="mod">
          <ac:chgData name="Afzal H (FCES)" userId="S::30052265@students.southwales.ac.uk::1f23c4ec-c011-451f-b990-796ff9e13274" providerId="AD" clId="Web-{E9DB08B6-2611-5C66-8C63-4A977406C1C2}" dt="2022-12-13T18:15:59.934" v="274" actId="1076"/>
          <ac:spMkLst>
            <pc:docMk/>
            <pc:sldMk cId="2552834036" sldId="256"/>
            <ac:spMk id="3" creationId="{AE9A88AF-E1F7-E54A-94BE-1DA57E22FB33}"/>
          </ac:spMkLst>
        </pc:spChg>
        <pc:spChg chg="add del">
          <ac:chgData name="Afzal H (FCES)" userId="S::30052265@students.southwales.ac.uk::1f23c4ec-c011-451f-b990-796ff9e13274" providerId="AD" clId="Web-{E9DB08B6-2611-5C66-8C63-4A977406C1C2}" dt="2022-12-13T17:45:33.935" v="218"/>
          <ac:spMkLst>
            <pc:docMk/>
            <pc:sldMk cId="2552834036" sldId="256"/>
            <ac:spMk id="6" creationId="{4E5B79A0-69AD-4CBD-897F-32C7A2BA2FBB}"/>
          </ac:spMkLst>
        </pc:spChg>
        <pc:spChg chg="add del">
          <ac:chgData name="Afzal H (FCES)" userId="S::30052265@students.southwales.ac.uk::1f23c4ec-c011-451f-b990-796ff9e13274" providerId="AD" clId="Web-{E9DB08B6-2611-5C66-8C63-4A977406C1C2}" dt="2022-12-13T17:45:33.935" v="218"/>
          <ac:spMkLst>
            <pc:docMk/>
            <pc:sldMk cId="2552834036" sldId="256"/>
            <ac:spMk id="8" creationId="{7C2F33EB-E7CB-4EE9-BBBF-D632F5C00EAE}"/>
          </ac:spMkLst>
        </pc:spChg>
        <pc:spChg chg="add del">
          <ac:chgData name="Afzal H (FCES)" userId="S::30052265@students.southwales.ac.uk::1f23c4ec-c011-451f-b990-796ff9e13274" providerId="AD" clId="Web-{E9DB08B6-2611-5C66-8C63-4A977406C1C2}" dt="2022-12-13T18:15:06.664" v="269"/>
          <ac:spMkLst>
            <pc:docMk/>
            <pc:sldMk cId="2552834036" sldId="256"/>
            <ac:spMk id="10" creationId="{00C04237-153A-4A4F-A7E9-6926B66F849B}"/>
          </ac:spMkLst>
        </pc:spChg>
        <pc:spChg chg="add del">
          <ac:chgData name="Afzal H (FCES)" userId="S::30052265@students.southwales.ac.uk::1f23c4ec-c011-451f-b990-796ff9e13274" providerId="AD" clId="Web-{E9DB08B6-2611-5C66-8C63-4A977406C1C2}" dt="2022-12-13T17:45:33.935" v="218"/>
          <ac:spMkLst>
            <pc:docMk/>
            <pc:sldMk cId="2552834036" sldId="256"/>
            <ac:spMk id="13" creationId="{D5D12016-6EE5-4F4A-BC99-A56493E60F06}"/>
          </ac:spMkLst>
        </pc:spChg>
        <pc:spChg chg="add del">
          <ac:chgData name="Afzal H (FCES)" userId="S::30052265@students.southwales.ac.uk::1f23c4ec-c011-451f-b990-796ff9e13274" providerId="AD" clId="Web-{E9DB08B6-2611-5C66-8C63-4A977406C1C2}" dt="2022-12-13T18:15:06.664" v="269"/>
          <ac:spMkLst>
            <pc:docMk/>
            <pc:sldMk cId="2552834036" sldId="256"/>
            <ac:spMk id="14" creationId="{60BD1D87-EF65-4284-8DA1-D14D5548768C}"/>
          </ac:spMkLst>
        </pc:spChg>
        <pc:spChg chg="add del">
          <ac:chgData name="Afzal H (FCES)" userId="S::30052265@students.southwales.ac.uk::1f23c4ec-c011-451f-b990-796ff9e13274" providerId="AD" clId="Web-{E9DB08B6-2611-5C66-8C63-4A977406C1C2}" dt="2022-12-13T17:45:33.935" v="218"/>
          <ac:spMkLst>
            <pc:docMk/>
            <pc:sldMk cId="2552834036" sldId="256"/>
            <ac:spMk id="15" creationId="{74270B3E-3C96-4381-9F21-EC83F1E1A0FD}"/>
          </ac:spMkLst>
        </pc:spChg>
        <pc:spChg chg="add del">
          <ac:chgData name="Afzal H (FCES)" userId="S::30052265@students.southwales.ac.uk::1f23c4ec-c011-451f-b990-796ff9e13274" providerId="AD" clId="Web-{E9DB08B6-2611-5C66-8C63-4A977406C1C2}" dt="2022-12-13T18:15:06.664" v="269"/>
          <ac:spMkLst>
            <pc:docMk/>
            <pc:sldMk cId="2552834036" sldId="256"/>
            <ac:spMk id="16" creationId="{D7CA8974-7BA7-4828-89E2-6DAD7353BC05}"/>
          </ac:spMkLst>
        </pc:spChg>
        <pc:spChg chg="add">
          <ac:chgData name="Afzal H (FCES)" userId="S::30052265@students.southwales.ac.uk::1f23c4ec-c011-451f-b990-796ff9e13274" providerId="AD" clId="Web-{E9DB08B6-2611-5C66-8C63-4A977406C1C2}" dt="2022-12-13T18:15:06.664" v="269"/>
          <ac:spMkLst>
            <pc:docMk/>
            <pc:sldMk cId="2552834036" sldId="256"/>
            <ac:spMk id="21" creationId="{4E5B79A0-69AD-4CBD-897F-32C7A2BA2FBB}"/>
          </ac:spMkLst>
        </pc:spChg>
        <pc:spChg chg="add">
          <ac:chgData name="Afzal H (FCES)" userId="S::30052265@students.southwales.ac.uk::1f23c4ec-c011-451f-b990-796ff9e13274" providerId="AD" clId="Web-{E9DB08B6-2611-5C66-8C63-4A977406C1C2}" dt="2022-12-13T18:15:06.664" v="269"/>
          <ac:spMkLst>
            <pc:docMk/>
            <pc:sldMk cId="2552834036" sldId="256"/>
            <ac:spMk id="23" creationId="{7C2F33EB-E7CB-4EE9-BBBF-D632F5C00EAE}"/>
          </ac:spMkLst>
        </pc:spChg>
        <pc:spChg chg="add">
          <ac:chgData name="Afzal H (FCES)" userId="S::30052265@students.southwales.ac.uk::1f23c4ec-c011-451f-b990-796ff9e13274" providerId="AD" clId="Web-{E9DB08B6-2611-5C66-8C63-4A977406C1C2}" dt="2022-12-13T18:15:06.664" v="269"/>
          <ac:spMkLst>
            <pc:docMk/>
            <pc:sldMk cId="2552834036" sldId="256"/>
            <ac:spMk id="25" creationId="{D5D12016-6EE5-4F4A-BC99-A56493E60F06}"/>
          </ac:spMkLst>
        </pc:spChg>
        <pc:spChg chg="add">
          <ac:chgData name="Afzal H (FCES)" userId="S::30052265@students.southwales.ac.uk::1f23c4ec-c011-451f-b990-796ff9e13274" providerId="AD" clId="Web-{E9DB08B6-2611-5C66-8C63-4A977406C1C2}" dt="2022-12-13T18:15:06.664" v="269"/>
          <ac:spMkLst>
            <pc:docMk/>
            <pc:sldMk cId="2552834036" sldId="256"/>
            <ac:spMk id="27" creationId="{74270B3E-3C96-4381-9F21-EC83F1E1A0FD}"/>
          </ac:spMkLst>
        </pc:spChg>
        <pc:picChg chg="del">
          <ac:chgData name="Afzal H (FCES)" userId="S::30052265@students.southwales.ac.uk::1f23c4ec-c011-451f-b990-796ff9e13274" providerId="AD" clId="Web-{E9DB08B6-2611-5C66-8C63-4A977406C1C2}" dt="2022-12-13T17:43:48.694" v="209"/>
          <ac:picMkLst>
            <pc:docMk/>
            <pc:sldMk cId="2552834036" sldId="256"/>
            <ac:picMk id="4" creationId="{58DB8A6F-E8BC-7D61-7028-16655AF72586}"/>
          </ac:picMkLst>
        </pc:picChg>
        <pc:picChg chg="add del mod">
          <ac:chgData name="Afzal H (FCES)" userId="S::30052265@students.southwales.ac.uk::1f23c4ec-c011-451f-b990-796ff9e13274" providerId="AD" clId="Web-{E9DB08B6-2611-5C66-8C63-4A977406C1C2}" dt="2022-12-13T17:43:55.600" v="210"/>
          <ac:picMkLst>
            <pc:docMk/>
            <pc:sldMk cId="2552834036" sldId="256"/>
            <ac:picMk id="5" creationId="{C6855941-2707-ED1E-9383-9EC57419770F}"/>
          </ac:picMkLst>
        </pc:picChg>
        <pc:picChg chg="add del">
          <ac:chgData name="Afzal H (FCES)" userId="S::30052265@students.southwales.ac.uk::1f23c4ec-c011-451f-b990-796ff9e13274" providerId="AD" clId="Web-{E9DB08B6-2611-5C66-8C63-4A977406C1C2}" dt="2022-12-13T17:45:33.935" v="218"/>
          <ac:picMkLst>
            <pc:docMk/>
            <pc:sldMk cId="2552834036" sldId="256"/>
            <ac:picMk id="7" creationId="{24D1A5D7-2D70-4783-4D37-AD4B0502378C}"/>
          </ac:picMkLst>
        </pc:picChg>
        <pc:picChg chg="add mod">
          <ac:chgData name="Afzal H (FCES)" userId="S::30052265@students.southwales.ac.uk::1f23c4ec-c011-451f-b990-796ff9e13274" providerId="AD" clId="Web-{E9DB08B6-2611-5C66-8C63-4A977406C1C2}" dt="2022-12-13T18:15:06.664" v="269"/>
          <ac:picMkLst>
            <pc:docMk/>
            <pc:sldMk cId="2552834036" sldId="256"/>
            <ac:picMk id="12" creationId="{C60B65AB-C0D9-D692-BA43-3767DA3CB89A}"/>
          </ac:picMkLst>
        </pc:picChg>
        <pc:cxnChg chg="add del">
          <ac:chgData name="Afzal H (FCES)" userId="S::30052265@students.southwales.ac.uk::1f23c4ec-c011-451f-b990-796ff9e13274" providerId="AD" clId="Web-{E9DB08B6-2611-5C66-8C63-4A977406C1C2}" dt="2022-12-13T17:45:33.935" v="218"/>
          <ac:cxnSpMkLst>
            <pc:docMk/>
            <pc:sldMk cId="2552834036" sldId="256"/>
            <ac:cxnSpMk id="17" creationId="{071DF4C0-7A22-4E59-9E9C-BD2E245364DD}"/>
          </ac:cxnSpMkLst>
        </pc:cxnChg>
        <pc:cxnChg chg="add">
          <ac:chgData name="Afzal H (FCES)" userId="S::30052265@students.southwales.ac.uk::1f23c4ec-c011-451f-b990-796ff9e13274" providerId="AD" clId="Web-{E9DB08B6-2611-5C66-8C63-4A977406C1C2}" dt="2022-12-13T18:15:06.664" v="269"/>
          <ac:cxnSpMkLst>
            <pc:docMk/>
            <pc:sldMk cId="2552834036" sldId="256"/>
            <ac:cxnSpMk id="29" creationId="{071DF4C0-7A22-4E59-9E9C-BD2E245364DD}"/>
          </ac:cxnSpMkLst>
        </pc:cxnChg>
      </pc:sldChg>
      <pc:sldChg chg="modSp">
        <pc:chgData name="Afzal H (FCES)" userId="S::30052265@students.southwales.ac.uk::1f23c4ec-c011-451f-b990-796ff9e13274" providerId="AD" clId="Web-{E9DB08B6-2611-5C66-8C63-4A977406C1C2}" dt="2022-12-13T18:21:48.037" v="277" actId="20577"/>
        <pc:sldMkLst>
          <pc:docMk/>
          <pc:sldMk cId="873628158" sldId="257"/>
        </pc:sldMkLst>
        <pc:graphicFrameChg chg="modGraphic">
          <ac:chgData name="Afzal H (FCES)" userId="S::30052265@students.southwales.ac.uk::1f23c4ec-c011-451f-b990-796ff9e13274" providerId="AD" clId="Web-{E9DB08B6-2611-5C66-8C63-4A977406C1C2}" dt="2022-12-13T18:21:48.037" v="277" actId="20577"/>
          <ac:graphicFrameMkLst>
            <pc:docMk/>
            <pc:sldMk cId="873628158" sldId="257"/>
            <ac:graphicFrameMk id="16" creationId="{E1984AEF-406A-FB44-CEBC-42F6385F53F8}"/>
          </ac:graphicFrameMkLst>
        </pc:graphicFrameChg>
      </pc:sldChg>
      <pc:sldChg chg="addSp delSp modSp mod setBg">
        <pc:chgData name="Afzal H (FCES)" userId="S::30052265@students.southwales.ac.uk::1f23c4ec-c011-451f-b990-796ff9e13274" providerId="AD" clId="Web-{E9DB08B6-2611-5C66-8C63-4A977406C1C2}" dt="2022-12-13T18:01:17.796" v="265" actId="1076"/>
        <pc:sldMkLst>
          <pc:docMk/>
          <pc:sldMk cId="4276850359" sldId="258"/>
        </pc:sldMkLst>
        <pc:spChg chg="mod">
          <ac:chgData name="Afzal H (FCES)" userId="S::30052265@students.southwales.ac.uk::1f23c4ec-c011-451f-b990-796ff9e13274" providerId="AD" clId="Web-{E9DB08B6-2611-5C66-8C63-4A977406C1C2}" dt="2022-12-13T18:00:55.201" v="262"/>
          <ac:spMkLst>
            <pc:docMk/>
            <pc:sldMk cId="4276850359" sldId="258"/>
            <ac:spMk id="2" creationId="{6D6F6516-F31C-C74D-95C3-0A0E02BD6E9D}"/>
          </ac:spMkLst>
        </pc:spChg>
        <pc:spChg chg="del">
          <ac:chgData name="Afzal H (FCES)" userId="S::30052265@students.southwales.ac.uk::1f23c4ec-c011-451f-b990-796ff9e13274" providerId="AD" clId="Web-{E9DB08B6-2611-5C66-8C63-4A977406C1C2}" dt="2022-12-13T18:00:46.184" v="259"/>
          <ac:spMkLst>
            <pc:docMk/>
            <pc:sldMk cId="4276850359" sldId="258"/>
            <ac:spMk id="3" creationId="{8726C4A8-77A9-C443-8B1E-DD9B26E510DE}"/>
          </ac:spMkLst>
        </pc:spChg>
        <pc:spChg chg="add">
          <ac:chgData name="Afzal H (FCES)" userId="S::30052265@students.southwales.ac.uk::1f23c4ec-c011-451f-b990-796ff9e13274" providerId="AD" clId="Web-{E9DB08B6-2611-5C66-8C63-4A977406C1C2}" dt="2022-12-13T18:00:55.201" v="262"/>
          <ac:spMkLst>
            <pc:docMk/>
            <pc:sldMk cId="4276850359" sldId="258"/>
            <ac:spMk id="9" creationId="{5CD60141-EEBD-4EC1-8E34-0344C16A18A2}"/>
          </ac:spMkLst>
        </pc:spChg>
        <pc:spChg chg="add">
          <ac:chgData name="Afzal H (FCES)" userId="S::30052265@students.southwales.ac.uk::1f23c4ec-c011-451f-b990-796ff9e13274" providerId="AD" clId="Web-{E9DB08B6-2611-5C66-8C63-4A977406C1C2}" dt="2022-12-13T18:00:55.201" v="262"/>
          <ac:spMkLst>
            <pc:docMk/>
            <pc:sldMk cId="4276850359" sldId="258"/>
            <ac:spMk id="13" creationId="{FE74E104-78A8-4DFA-9782-03C75DE1BF02}"/>
          </ac:spMkLst>
        </pc:spChg>
        <pc:spChg chg="add">
          <ac:chgData name="Afzal H (FCES)" userId="S::30052265@students.southwales.ac.uk::1f23c4ec-c011-451f-b990-796ff9e13274" providerId="AD" clId="Web-{E9DB08B6-2611-5C66-8C63-4A977406C1C2}" dt="2022-12-13T18:00:55.201" v="262"/>
          <ac:spMkLst>
            <pc:docMk/>
            <pc:sldMk cId="4276850359" sldId="258"/>
            <ac:spMk id="15" creationId="{1747BCEA-D77E-4BD6-8954-C64996AB739A}"/>
          </ac:spMkLst>
        </pc:spChg>
        <pc:spChg chg="add">
          <ac:chgData name="Afzal H (FCES)" userId="S::30052265@students.southwales.ac.uk::1f23c4ec-c011-451f-b990-796ff9e13274" providerId="AD" clId="Web-{E9DB08B6-2611-5C66-8C63-4A977406C1C2}" dt="2022-12-13T18:00:55.201" v="262"/>
          <ac:spMkLst>
            <pc:docMk/>
            <pc:sldMk cId="4276850359" sldId="258"/>
            <ac:spMk id="17" creationId="{76D563F6-B8F0-406F-A032-1E478CA25158}"/>
          </ac:spMkLst>
        </pc:spChg>
        <pc:picChg chg="add mod ord">
          <ac:chgData name="Afzal H (FCES)" userId="S::30052265@students.southwales.ac.uk::1f23c4ec-c011-451f-b990-796ff9e13274" providerId="AD" clId="Web-{E9DB08B6-2611-5C66-8C63-4A977406C1C2}" dt="2022-12-13T18:01:17.796" v="265" actId="1076"/>
          <ac:picMkLst>
            <pc:docMk/>
            <pc:sldMk cId="4276850359" sldId="258"/>
            <ac:picMk id="4" creationId="{2C7524EE-5FDB-0104-39EC-A1DB8AF61F3F}"/>
          </ac:picMkLst>
        </pc:picChg>
        <pc:cxnChg chg="add">
          <ac:chgData name="Afzal H (FCES)" userId="S::30052265@students.southwales.ac.uk::1f23c4ec-c011-451f-b990-796ff9e13274" providerId="AD" clId="Web-{E9DB08B6-2611-5C66-8C63-4A977406C1C2}" dt="2022-12-13T18:00:55.201" v="262"/>
          <ac:cxnSpMkLst>
            <pc:docMk/>
            <pc:sldMk cId="4276850359" sldId="258"/>
            <ac:cxnSpMk id="11" creationId="{4C75A547-BCD1-42BE-966E-53CA0AB93165}"/>
          </ac:cxnSpMkLst>
        </pc:cxnChg>
      </pc:sldChg>
      <pc:sldChg chg="ord">
        <pc:chgData name="Afzal H (FCES)" userId="S::30052265@students.southwales.ac.uk::1f23c4ec-c011-451f-b990-796ff9e13274" providerId="AD" clId="Web-{E9DB08B6-2611-5C66-8C63-4A977406C1C2}" dt="2022-12-13T18:05:23.969" v="266"/>
        <pc:sldMkLst>
          <pc:docMk/>
          <pc:sldMk cId="2295176898" sldId="259"/>
        </pc:sldMkLst>
      </pc:sldChg>
      <pc:sldChg chg="addSp delSp modSp mod setBg">
        <pc:chgData name="Afzal H (FCES)" userId="S::30052265@students.southwales.ac.uk::1f23c4ec-c011-451f-b990-796ff9e13274" providerId="AD" clId="Web-{E9DB08B6-2611-5C66-8C63-4A977406C1C2}" dt="2022-12-13T18:07:33.665" v="268"/>
        <pc:sldMkLst>
          <pc:docMk/>
          <pc:sldMk cId="4200580107" sldId="260"/>
        </pc:sldMkLst>
        <pc:spChg chg="mod">
          <ac:chgData name="Afzal H (FCES)" userId="S::30052265@students.southwales.ac.uk::1f23c4ec-c011-451f-b990-796ff9e13274" providerId="AD" clId="Web-{E9DB08B6-2611-5C66-8C63-4A977406C1C2}" dt="2022-12-13T18:07:33.665" v="268"/>
          <ac:spMkLst>
            <pc:docMk/>
            <pc:sldMk cId="4200580107" sldId="260"/>
            <ac:spMk id="2" creationId="{53B31F0C-9B1C-584A-9BB6-518F36D4D1A1}"/>
          </ac:spMkLst>
        </pc:spChg>
        <pc:spChg chg="del">
          <ac:chgData name="Afzal H (FCES)" userId="S::30052265@students.southwales.ac.uk::1f23c4ec-c011-451f-b990-796ff9e13274" providerId="AD" clId="Web-{E9DB08B6-2611-5C66-8C63-4A977406C1C2}" dt="2022-12-13T18:07:33.665" v="268"/>
          <ac:spMkLst>
            <pc:docMk/>
            <pc:sldMk cId="4200580107" sldId="260"/>
            <ac:spMk id="3" creationId="{CE4FC1C5-034C-8242-B408-BF869510CA71}"/>
          </ac:spMkLst>
        </pc:spChg>
        <pc:spChg chg="add">
          <ac:chgData name="Afzal H (FCES)" userId="S::30052265@students.southwales.ac.uk::1f23c4ec-c011-451f-b990-796ff9e13274" providerId="AD" clId="Web-{E9DB08B6-2611-5C66-8C63-4A977406C1C2}" dt="2022-12-13T18:07:33.665" v="268"/>
          <ac:spMkLst>
            <pc:docMk/>
            <pc:sldMk cId="4200580107" sldId="260"/>
            <ac:spMk id="9" creationId="{3BEA1A24-9CA1-4513-A409-3AD90DB091F2}"/>
          </ac:spMkLst>
        </pc:spChg>
        <pc:graphicFrameChg chg="add">
          <ac:chgData name="Afzal H (FCES)" userId="S::30052265@students.southwales.ac.uk::1f23c4ec-c011-451f-b990-796ff9e13274" providerId="AD" clId="Web-{E9DB08B6-2611-5C66-8C63-4A977406C1C2}" dt="2022-12-13T18:07:33.665" v="268"/>
          <ac:graphicFrameMkLst>
            <pc:docMk/>
            <pc:sldMk cId="4200580107" sldId="260"/>
            <ac:graphicFrameMk id="5" creationId="{BED12BDC-7282-9DB0-5A97-C8DCF126C791}"/>
          </ac:graphicFrameMkLst>
        </pc:graphicFrameChg>
        <pc:cxnChg chg="add">
          <ac:chgData name="Afzal H (FCES)" userId="S::30052265@students.southwales.ac.uk::1f23c4ec-c011-451f-b990-796ff9e13274" providerId="AD" clId="Web-{E9DB08B6-2611-5C66-8C63-4A977406C1C2}" dt="2022-12-13T18:07:33.665" v="268"/>
          <ac:cxnSpMkLst>
            <pc:docMk/>
            <pc:sldMk cId="4200580107" sldId="260"/>
            <ac:cxnSpMk id="11" creationId="{3C0930BD-361E-4C4D-8B08-ED210DFA2D0A}"/>
          </ac:cxnSpMkLst>
        </pc:cxnChg>
      </pc:sldChg>
      <pc:sldChg chg="addSp delSp modSp mod setBg">
        <pc:chgData name="Afzal H (FCES)" userId="S::30052265@students.southwales.ac.uk::1f23c4ec-c011-451f-b990-796ff9e13274" providerId="AD" clId="Web-{E9DB08B6-2611-5C66-8C63-4A977406C1C2}" dt="2022-12-13T18:22:33.493" v="281" actId="1076"/>
        <pc:sldMkLst>
          <pc:docMk/>
          <pc:sldMk cId="3255804921" sldId="263"/>
        </pc:sldMkLst>
        <pc:spChg chg="mod">
          <ac:chgData name="Afzal H (FCES)" userId="S::30052265@students.southwales.ac.uk::1f23c4ec-c011-451f-b990-796ff9e13274" providerId="AD" clId="Web-{E9DB08B6-2611-5C66-8C63-4A977406C1C2}" dt="2022-12-13T18:22:14.585" v="279"/>
          <ac:spMkLst>
            <pc:docMk/>
            <pc:sldMk cId="3255804921" sldId="263"/>
            <ac:spMk id="2" creationId="{8CAC19B5-BD9D-FC49-8B9A-AF367508EC54}"/>
          </ac:spMkLst>
        </pc:spChg>
        <pc:spChg chg="add del">
          <ac:chgData name="Afzal H (FCES)" userId="S::30052265@students.southwales.ac.uk::1f23c4ec-c011-451f-b990-796ff9e13274" providerId="AD" clId="Web-{E9DB08B6-2611-5C66-8C63-4A977406C1C2}" dt="2022-12-13T17:36:32.226" v="151"/>
          <ac:spMkLst>
            <pc:docMk/>
            <pc:sldMk cId="3255804921" sldId="263"/>
            <ac:spMk id="3" creationId="{01484F21-A4CA-884E-A5DD-1C5A74785558}"/>
          </ac:spMkLst>
        </pc:spChg>
        <pc:spChg chg="add del">
          <ac:chgData name="Afzal H (FCES)" userId="S::30052265@students.southwales.ac.uk::1f23c4ec-c011-451f-b990-796ff9e13274" providerId="AD" clId="Web-{E9DB08B6-2611-5C66-8C63-4A977406C1C2}" dt="2022-12-13T17:36:26.742" v="146"/>
          <ac:spMkLst>
            <pc:docMk/>
            <pc:sldMk cId="3255804921" sldId="263"/>
            <ac:spMk id="8" creationId="{01484F21-A4CA-884E-A5DD-1C5A74785558}"/>
          </ac:spMkLst>
        </pc:spChg>
        <pc:spChg chg="add del">
          <ac:chgData name="Afzal H (FCES)" userId="S::30052265@students.southwales.ac.uk::1f23c4ec-c011-451f-b990-796ff9e13274" providerId="AD" clId="Web-{E9DB08B6-2611-5C66-8C63-4A977406C1C2}" dt="2022-12-13T17:36:26.742" v="146"/>
          <ac:spMkLst>
            <pc:docMk/>
            <pc:sldMk cId="3255804921" sldId="263"/>
            <ac:spMk id="10" creationId="{54F20867-41B0-484D-9DA7-0FC742D31A4D}"/>
          </ac:spMkLst>
        </pc:spChg>
        <pc:spChg chg="add del">
          <ac:chgData name="Afzal H (FCES)" userId="S::30052265@students.southwales.ac.uk::1f23c4ec-c011-451f-b990-796ff9e13274" providerId="AD" clId="Web-{E9DB08B6-2611-5C66-8C63-4A977406C1C2}" dt="2022-12-13T17:36:26.742" v="146"/>
          <ac:spMkLst>
            <pc:docMk/>
            <pc:sldMk cId="3255804921" sldId="263"/>
            <ac:spMk id="12" creationId="{2712B839-088B-4F97-96A4-6FAA8E3D1D63}"/>
          </ac:spMkLst>
        </pc:spChg>
        <pc:spChg chg="add del">
          <ac:chgData name="Afzal H (FCES)" userId="S::30052265@students.southwales.ac.uk::1f23c4ec-c011-451f-b990-796ff9e13274" providerId="AD" clId="Web-{E9DB08B6-2611-5C66-8C63-4A977406C1C2}" dt="2022-12-13T17:36:26.742" v="146"/>
          <ac:spMkLst>
            <pc:docMk/>
            <pc:sldMk cId="3255804921" sldId="263"/>
            <ac:spMk id="14" creationId="{789BAF08-0AD0-4642-9767-4D53853C5976}"/>
          </ac:spMkLst>
        </pc:spChg>
        <pc:spChg chg="add del">
          <ac:chgData name="Afzal H (FCES)" userId="S::30052265@students.southwales.ac.uk::1f23c4ec-c011-451f-b990-796ff9e13274" providerId="AD" clId="Web-{E9DB08B6-2611-5C66-8C63-4A977406C1C2}" dt="2022-12-13T17:36:30.117" v="148"/>
          <ac:spMkLst>
            <pc:docMk/>
            <pc:sldMk cId="3255804921" sldId="263"/>
            <ac:spMk id="16" creationId="{5D3B97D3-3894-4963-90C5-4EAA66131938}"/>
          </ac:spMkLst>
        </pc:spChg>
        <pc:spChg chg="add del">
          <ac:chgData name="Afzal H (FCES)" userId="S::30052265@students.southwales.ac.uk::1f23c4ec-c011-451f-b990-796ff9e13274" providerId="AD" clId="Web-{E9DB08B6-2611-5C66-8C63-4A977406C1C2}" dt="2022-12-13T17:36:30.117" v="148"/>
          <ac:spMkLst>
            <pc:docMk/>
            <pc:sldMk cId="3255804921" sldId="263"/>
            <ac:spMk id="18" creationId="{01484F21-A4CA-884E-A5DD-1C5A74785558}"/>
          </ac:spMkLst>
        </pc:spChg>
        <pc:spChg chg="add del">
          <ac:chgData name="Afzal H (FCES)" userId="S::30052265@students.southwales.ac.uk::1f23c4ec-c011-451f-b990-796ff9e13274" providerId="AD" clId="Web-{E9DB08B6-2611-5C66-8C63-4A977406C1C2}" dt="2022-12-13T17:36:32.195" v="150"/>
          <ac:spMkLst>
            <pc:docMk/>
            <pc:sldMk cId="3255804921" sldId="263"/>
            <ac:spMk id="20" creationId="{FA294778-47A8-4EEF-9689-F6964D44D176}"/>
          </ac:spMkLst>
        </pc:spChg>
        <pc:spChg chg="add del">
          <ac:chgData name="Afzal H (FCES)" userId="S::30052265@students.southwales.ac.uk::1f23c4ec-c011-451f-b990-796ff9e13274" providerId="AD" clId="Web-{E9DB08B6-2611-5C66-8C63-4A977406C1C2}" dt="2022-12-13T17:36:32.195" v="150"/>
          <ac:spMkLst>
            <pc:docMk/>
            <pc:sldMk cId="3255804921" sldId="263"/>
            <ac:spMk id="21" creationId="{BD2A511A-065F-489D-9CF0-FEF36143ACD1}"/>
          </ac:spMkLst>
        </pc:spChg>
        <pc:spChg chg="add del">
          <ac:chgData name="Afzal H (FCES)" userId="S::30052265@students.southwales.ac.uk::1f23c4ec-c011-451f-b990-796ff9e13274" providerId="AD" clId="Web-{E9DB08B6-2611-5C66-8C63-4A977406C1C2}" dt="2022-12-13T17:36:32.195" v="150"/>
          <ac:spMkLst>
            <pc:docMk/>
            <pc:sldMk cId="3255804921" sldId="263"/>
            <ac:spMk id="22" creationId="{6F626582-88CC-4CA0-8BC6-94550FF9E6EF}"/>
          </ac:spMkLst>
        </pc:spChg>
        <pc:spChg chg="add del">
          <ac:chgData name="Afzal H (FCES)" userId="S::30052265@students.southwales.ac.uk::1f23c4ec-c011-451f-b990-796ff9e13274" providerId="AD" clId="Web-{E9DB08B6-2611-5C66-8C63-4A977406C1C2}" dt="2022-12-13T17:36:32.195" v="150"/>
          <ac:spMkLst>
            <pc:docMk/>
            <pc:sldMk cId="3255804921" sldId="263"/>
            <ac:spMk id="23" creationId="{01484F21-A4CA-884E-A5DD-1C5A74785558}"/>
          </ac:spMkLst>
        </pc:spChg>
        <pc:spChg chg="add del">
          <ac:chgData name="Afzal H (FCES)" userId="S::30052265@students.southwales.ac.uk::1f23c4ec-c011-451f-b990-796ff9e13274" providerId="AD" clId="Web-{E9DB08B6-2611-5C66-8C63-4A977406C1C2}" dt="2022-12-13T18:22:14.585" v="279"/>
          <ac:spMkLst>
            <pc:docMk/>
            <pc:sldMk cId="3255804921" sldId="263"/>
            <ac:spMk id="28" creationId="{FA294778-47A8-4EEF-9689-F6964D44D176}"/>
          </ac:spMkLst>
        </pc:spChg>
        <pc:spChg chg="add del">
          <ac:chgData name="Afzal H (FCES)" userId="S::30052265@students.southwales.ac.uk::1f23c4ec-c011-451f-b990-796ff9e13274" providerId="AD" clId="Web-{E9DB08B6-2611-5C66-8C63-4A977406C1C2}" dt="2022-12-13T18:22:14.585" v="279"/>
          <ac:spMkLst>
            <pc:docMk/>
            <pc:sldMk cId="3255804921" sldId="263"/>
            <ac:spMk id="29" creationId="{BD2A511A-065F-489D-9CF0-FEF36143ACD1}"/>
          </ac:spMkLst>
        </pc:spChg>
        <pc:spChg chg="add del">
          <ac:chgData name="Afzal H (FCES)" userId="S::30052265@students.southwales.ac.uk::1f23c4ec-c011-451f-b990-796ff9e13274" providerId="AD" clId="Web-{E9DB08B6-2611-5C66-8C63-4A977406C1C2}" dt="2022-12-13T17:37:43.387" v="180"/>
          <ac:spMkLst>
            <pc:docMk/>
            <pc:sldMk cId="3255804921" sldId="263"/>
            <ac:spMk id="31" creationId="{3BEA1A24-9CA1-4513-A409-3AD90DB091F2}"/>
          </ac:spMkLst>
        </pc:spChg>
        <pc:spChg chg="add del">
          <ac:chgData name="Afzal H (FCES)" userId="S::30052265@students.southwales.ac.uk::1f23c4ec-c011-451f-b990-796ff9e13274" providerId="AD" clId="Web-{E9DB08B6-2611-5C66-8C63-4A977406C1C2}" dt="2022-12-13T18:22:14.585" v="279"/>
          <ac:spMkLst>
            <pc:docMk/>
            <pc:sldMk cId="3255804921" sldId="263"/>
            <ac:spMk id="35" creationId="{6F626582-88CC-4CA0-8BC6-94550FF9E6EF}"/>
          </ac:spMkLst>
        </pc:spChg>
        <pc:spChg chg="add">
          <ac:chgData name="Afzal H (FCES)" userId="S::30052265@students.southwales.ac.uk::1f23c4ec-c011-451f-b990-796ff9e13274" providerId="AD" clId="Web-{E9DB08B6-2611-5C66-8C63-4A977406C1C2}" dt="2022-12-13T18:22:14.585" v="279"/>
          <ac:spMkLst>
            <pc:docMk/>
            <pc:sldMk cId="3255804921" sldId="263"/>
            <ac:spMk id="40" creationId="{3BEA1A24-9CA1-4513-A409-3AD90DB091F2}"/>
          </ac:spMkLst>
        </pc:spChg>
        <pc:graphicFrameChg chg="add del">
          <ac:chgData name="Afzal H (FCES)" userId="S::30052265@students.southwales.ac.uk::1f23c4ec-c011-451f-b990-796ff9e13274" providerId="AD" clId="Web-{E9DB08B6-2611-5C66-8C63-4A977406C1C2}" dt="2022-12-13T17:36:20.710" v="144"/>
          <ac:graphicFrameMkLst>
            <pc:docMk/>
            <pc:sldMk cId="3255804921" sldId="263"/>
            <ac:graphicFrameMk id="5" creationId="{BA65ACB9-132E-3BE1-23D1-03E51C654D64}"/>
          </ac:graphicFrameMkLst>
        </pc:graphicFrameChg>
        <pc:graphicFrameChg chg="add mod modGraphic">
          <ac:chgData name="Afzal H (FCES)" userId="S::30052265@students.southwales.ac.uk::1f23c4ec-c011-451f-b990-796ff9e13274" providerId="AD" clId="Web-{E9DB08B6-2611-5C66-8C63-4A977406C1C2}" dt="2022-12-13T18:22:33.493" v="281" actId="1076"/>
          <ac:graphicFrameMkLst>
            <pc:docMk/>
            <pc:sldMk cId="3255804921" sldId="263"/>
            <ac:graphicFrameMk id="26" creationId="{1E381EFA-C81A-EB39-A9BA-52AFA5A46618}"/>
          </ac:graphicFrameMkLst>
        </pc:graphicFrameChg>
        <pc:picChg chg="add del">
          <ac:chgData name="Afzal H (FCES)" userId="S::30052265@students.southwales.ac.uk::1f23c4ec-c011-451f-b990-796ff9e13274" providerId="AD" clId="Web-{E9DB08B6-2611-5C66-8C63-4A977406C1C2}" dt="2022-12-13T17:36:26.742" v="146"/>
          <ac:picMkLst>
            <pc:docMk/>
            <pc:sldMk cId="3255804921" sldId="263"/>
            <ac:picMk id="7" creationId="{F0973DDA-5BC4-B140-4472-C6FFC1619113}"/>
          </ac:picMkLst>
        </pc:picChg>
        <pc:picChg chg="add del">
          <ac:chgData name="Afzal H (FCES)" userId="S::30052265@students.southwales.ac.uk::1f23c4ec-c011-451f-b990-796ff9e13274" providerId="AD" clId="Web-{E9DB08B6-2611-5C66-8C63-4A977406C1C2}" dt="2022-12-13T17:36:30.117" v="148"/>
          <ac:picMkLst>
            <pc:docMk/>
            <pc:sldMk cId="3255804921" sldId="263"/>
            <ac:picMk id="17" creationId="{B904259F-9677-BAC8-0D6B-802B91E10C10}"/>
          </ac:picMkLst>
        </pc:picChg>
        <pc:picChg chg="add del">
          <ac:chgData name="Afzal H (FCES)" userId="S::30052265@students.southwales.ac.uk::1f23c4ec-c011-451f-b990-796ff9e13274" providerId="AD" clId="Web-{E9DB08B6-2611-5C66-8C63-4A977406C1C2}" dt="2022-12-13T17:36:32.195" v="150"/>
          <ac:picMkLst>
            <pc:docMk/>
            <pc:sldMk cId="3255804921" sldId="263"/>
            <ac:picMk id="24" creationId="{30CBDDF0-95F8-AB01-FBA4-33E693B734F1}"/>
          </ac:picMkLst>
        </pc:picChg>
        <pc:cxnChg chg="add del">
          <ac:chgData name="Afzal H (FCES)" userId="S::30052265@students.southwales.ac.uk::1f23c4ec-c011-451f-b990-796ff9e13274" providerId="AD" clId="Web-{E9DB08B6-2611-5C66-8C63-4A977406C1C2}" dt="2022-12-13T17:37:43.387" v="180"/>
          <ac:cxnSpMkLst>
            <pc:docMk/>
            <pc:sldMk cId="3255804921" sldId="263"/>
            <ac:cxnSpMk id="33" creationId="{3C0930BD-361E-4C4D-8B08-ED210DFA2D0A}"/>
          </ac:cxnSpMkLst>
        </pc:cxnChg>
        <pc:cxnChg chg="add">
          <ac:chgData name="Afzal H (FCES)" userId="S::30052265@students.southwales.ac.uk::1f23c4ec-c011-451f-b990-796ff9e13274" providerId="AD" clId="Web-{E9DB08B6-2611-5C66-8C63-4A977406C1C2}" dt="2022-12-13T18:22:14.585" v="279"/>
          <ac:cxnSpMkLst>
            <pc:docMk/>
            <pc:sldMk cId="3255804921" sldId="263"/>
            <ac:cxnSpMk id="42" creationId="{3C0930BD-361E-4C4D-8B08-ED210DFA2D0A}"/>
          </ac:cxnSpMkLst>
        </pc:cxnChg>
      </pc:sldChg>
      <pc:sldChg chg="addSp modSp mod setBg">
        <pc:chgData name="Afzal H (FCES)" userId="S::30052265@students.southwales.ac.uk::1f23c4ec-c011-451f-b990-796ff9e13274" providerId="AD" clId="Web-{E9DB08B6-2611-5C66-8C63-4A977406C1C2}" dt="2022-12-13T17:43:01.550" v="206" actId="20577"/>
        <pc:sldMkLst>
          <pc:docMk/>
          <pc:sldMk cId="2869401376" sldId="268"/>
        </pc:sldMkLst>
        <pc:spChg chg="mod">
          <ac:chgData name="Afzal H (FCES)" userId="S::30052265@students.southwales.ac.uk::1f23c4ec-c011-451f-b990-796ff9e13274" providerId="AD" clId="Web-{E9DB08B6-2611-5C66-8C63-4A977406C1C2}" dt="2022-12-13T17:42:20.328" v="203"/>
          <ac:spMkLst>
            <pc:docMk/>
            <pc:sldMk cId="2869401376" sldId="268"/>
            <ac:spMk id="2" creationId="{AD9F9468-EA2A-F38F-62B9-8FC92D64FCFF}"/>
          </ac:spMkLst>
        </pc:spChg>
        <pc:spChg chg="mod">
          <ac:chgData name="Afzal H (FCES)" userId="S::30052265@students.southwales.ac.uk::1f23c4ec-c011-451f-b990-796ff9e13274" providerId="AD" clId="Web-{E9DB08B6-2611-5C66-8C63-4A977406C1C2}" dt="2022-12-13T17:43:01.550" v="206" actId="20577"/>
          <ac:spMkLst>
            <pc:docMk/>
            <pc:sldMk cId="2869401376" sldId="268"/>
            <ac:spMk id="3" creationId="{89712CAE-8E77-DE60-1158-4E6F068DABD0}"/>
          </ac:spMkLst>
        </pc:spChg>
        <pc:spChg chg="add">
          <ac:chgData name="Afzal H (FCES)" userId="S::30052265@students.southwales.ac.uk::1f23c4ec-c011-451f-b990-796ff9e13274" providerId="AD" clId="Web-{E9DB08B6-2611-5C66-8C63-4A977406C1C2}" dt="2022-12-13T17:42:20.328" v="203"/>
          <ac:spMkLst>
            <pc:docMk/>
            <pc:sldMk cId="2869401376" sldId="268"/>
            <ac:spMk id="9" creationId="{685B57F6-59DE-4274-A37C-F47FE4E42EEF}"/>
          </ac:spMkLst>
        </pc:spChg>
        <pc:spChg chg="add">
          <ac:chgData name="Afzal H (FCES)" userId="S::30052265@students.southwales.ac.uk::1f23c4ec-c011-451f-b990-796ff9e13274" providerId="AD" clId="Web-{E9DB08B6-2611-5C66-8C63-4A977406C1C2}" dt="2022-12-13T17:42:20.328" v="203"/>
          <ac:spMkLst>
            <pc:docMk/>
            <pc:sldMk cId="2869401376" sldId="268"/>
            <ac:spMk id="11" creationId="{C8C63406-9171-4282-BAAB-2DDC6831F0E6}"/>
          </ac:spMkLst>
        </pc:spChg>
        <pc:picChg chg="add">
          <ac:chgData name="Afzal H (FCES)" userId="S::30052265@students.southwales.ac.uk::1f23c4ec-c011-451f-b990-796ff9e13274" providerId="AD" clId="Web-{E9DB08B6-2611-5C66-8C63-4A977406C1C2}" dt="2022-12-13T17:42:20.328" v="203"/>
          <ac:picMkLst>
            <pc:docMk/>
            <pc:sldMk cId="2869401376" sldId="268"/>
            <ac:picMk id="5" creationId="{0CAF5DEE-0A33-1FC0-53F0-527535EB0528}"/>
          </ac:picMkLst>
        </pc:picChg>
      </pc:sldChg>
      <pc:sldChg chg="addSp delSp modSp mod setBg">
        <pc:chgData name="Afzal H (FCES)" userId="S::30052265@students.southwales.ac.uk::1f23c4ec-c011-451f-b990-796ff9e13274" providerId="AD" clId="Web-{E9DB08B6-2611-5C66-8C63-4A977406C1C2}" dt="2022-12-13T17:46:28.954" v="226" actId="20577"/>
        <pc:sldMkLst>
          <pc:docMk/>
          <pc:sldMk cId="2512659510" sldId="269"/>
        </pc:sldMkLst>
        <pc:spChg chg="mod">
          <ac:chgData name="Afzal H (FCES)" userId="S::30052265@students.southwales.ac.uk::1f23c4ec-c011-451f-b990-796ff9e13274" providerId="AD" clId="Web-{E9DB08B6-2611-5C66-8C63-4A977406C1C2}" dt="2022-12-13T17:30:30.874" v="26"/>
          <ac:spMkLst>
            <pc:docMk/>
            <pc:sldMk cId="2512659510" sldId="269"/>
            <ac:spMk id="2" creationId="{4B037ED9-9593-1EE2-DD30-30B641F1740C}"/>
          </ac:spMkLst>
        </pc:spChg>
        <pc:spChg chg="mod">
          <ac:chgData name="Afzal H (FCES)" userId="S::30052265@students.southwales.ac.uk::1f23c4ec-c011-451f-b990-796ff9e13274" providerId="AD" clId="Web-{E9DB08B6-2611-5C66-8C63-4A977406C1C2}" dt="2022-12-13T17:46:28.954" v="226" actId="20577"/>
          <ac:spMkLst>
            <pc:docMk/>
            <pc:sldMk cId="2512659510" sldId="269"/>
            <ac:spMk id="3" creationId="{4E4696CF-604F-588D-B791-329A4CFE3A11}"/>
          </ac:spMkLst>
        </pc:spChg>
        <pc:spChg chg="add del">
          <ac:chgData name="Afzal H (FCES)" userId="S::30052265@students.southwales.ac.uk::1f23c4ec-c011-451f-b990-796ff9e13274" providerId="AD" clId="Web-{E9DB08B6-2611-5C66-8C63-4A977406C1C2}" dt="2022-12-13T17:46:10.453" v="221"/>
          <ac:spMkLst>
            <pc:docMk/>
            <pc:sldMk cId="2512659510" sldId="269"/>
            <ac:spMk id="9" creationId="{685B57F6-59DE-4274-A37C-F47FE4E42EEF}"/>
          </ac:spMkLst>
        </pc:spChg>
        <pc:spChg chg="add del">
          <ac:chgData name="Afzal H (FCES)" userId="S::30052265@students.southwales.ac.uk::1f23c4ec-c011-451f-b990-796ff9e13274" providerId="AD" clId="Web-{E9DB08B6-2611-5C66-8C63-4A977406C1C2}" dt="2022-12-13T17:46:10.453" v="221"/>
          <ac:spMkLst>
            <pc:docMk/>
            <pc:sldMk cId="2512659510" sldId="269"/>
            <ac:spMk id="11" creationId="{C8C63406-9171-4282-BAAB-2DDC6831F0E6}"/>
          </ac:spMkLst>
        </pc:spChg>
        <pc:spChg chg="add">
          <ac:chgData name="Afzal H (FCES)" userId="S::30052265@students.southwales.ac.uk::1f23c4ec-c011-451f-b990-796ff9e13274" providerId="AD" clId="Web-{E9DB08B6-2611-5C66-8C63-4A977406C1C2}" dt="2022-12-13T17:46:10.453" v="221"/>
          <ac:spMkLst>
            <pc:docMk/>
            <pc:sldMk cId="2512659510" sldId="269"/>
            <ac:spMk id="17" creationId="{685B57F6-59DE-4274-A37C-F47FE4E42EEF}"/>
          </ac:spMkLst>
        </pc:spChg>
        <pc:spChg chg="add">
          <ac:chgData name="Afzal H (FCES)" userId="S::30052265@students.southwales.ac.uk::1f23c4ec-c011-451f-b990-796ff9e13274" providerId="AD" clId="Web-{E9DB08B6-2611-5C66-8C63-4A977406C1C2}" dt="2022-12-13T17:46:10.453" v="221"/>
          <ac:spMkLst>
            <pc:docMk/>
            <pc:sldMk cId="2512659510" sldId="269"/>
            <ac:spMk id="19" creationId="{C8C63406-9171-4282-BAAB-2DDC6831F0E6}"/>
          </ac:spMkLst>
        </pc:spChg>
        <pc:picChg chg="add del">
          <ac:chgData name="Afzal H (FCES)" userId="S::30052265@students.southwales.ac.uk::1f23c4ec-c011-451f-b990-796ff9e13274" providerId="AD" clId="Web-{E9DB08B6-2611-5C66-8C63-4A977406C1C2}" dt="2022-12-13T17:46:06.531" v="220"/>
          <ac:picMkLst>
            <pc:docMk/>
            <pc:sldMk cId="2512659510" sldId="269"/>
            <ac:picMk id="5" creationId="{3A03947A-8D5B-8747-633D-ECF26EBBAE8D}"/>
          </ac:picMkLst>
        </pc:picChg>
        <pc:picChg chg="add">
          <ac:chgData name="Afzal H (FCES)" userId="S::30052265@students.southwales.ac.uk::1f23c4ec-c011-451f-b990-796ff9e13274" providerId="AD" clId="Web-{E9DB08B6-2611-5C66-8C63-4A977406C1C2}" dt="2022-12-13T17:46:10.453" v="221"/>
          <ac:picMkLst>
            <pc:docMk/>
            <pc:sldMk cId="2512659510" sldId="269"/>
            <ac:picMk id="13" creationId="{235BB6AB-2BF1-1595-0F10-75B19B87D397}"/>
          </ac:picMkLst>
        </pc:picChg>
      </pc:sldChg>
      <pc:sldChg chg="addSp delSp modSp ord">
        <pc:chgData name="Afzal H (FCES)" userId="S::30052265@students.southwales.ac.uk::1f23c4ec-c011-451f-b990-796ff9e13274" providerId="AD" clId="Web-{E9DB08B6-2611-5C66-8C63-4A977406C1C2}" dt="2022-12-13T18:05:46.798" v="267"/>
        <pc:sldMkLst>
          <pc:docMk/>
          <pc:sldMk cId="1640767699" sldId="270"/>
        </pc:sldMkLst>
        <pc:spChg chg="mod">
          <ac:chgData name="Afzal H (FCES)" userId="S::30052265@students.southwales.ac.uk::1f23c4ec-c011-451f-b990-796ff9e13274" providerId="AD" clId="Web-{E9DB08B6-2611-5C66-8C63-4A977406C1C2}" dt="2022-12-13T17:59:14.209" v="252" actId="20577"/>
          <ac:spMkLst>
            <pc:docMk/>
            <pc:sldMk cId="1640767699" sldId="270"/>
            <ac:spMk id="2" creationId="{3E228F1D-C8C9-1288-FD85-34228AF49868}"/>
          </ac:spMkLst>
        </pc:spChg>
        <pc:spChg chg="del">
          <ac:chgData name="Afzal H (FCES)" userId="S::30052265@students.southwales.ac.uk::1f23c4ec-c011-451f-b990-796ff9e13274" providerId="AD" clId="Web-{E9DB08B6-2611-5C66-8C63-4A977406C1C2}" dt="2022-12-13T17:59:16.288" v="253"/>
          <ac:spMkLst>
            <pc:docMk/>
            <pc:sldMk cId="1640767699" sldId="270"/>
            <ac:spMk id="3" creationId="{BDC86A41-A02D-5367-8F1F-7021208DC1FF}"/>
          </ac:spMkLst>
        </pc:spChg>
        <pc:picChg chg="add mod ord">
          <ac:chgData name="Afzal H (FCES)" userId="S::30052265@students.southwales.ac.uk::1f23c4ec-c011-451f-b990-796ff9e13274" providerId="AD" clId="Web-{E9DB08B6-2611-5C66-8C63-4A977406C1C2}" dt="2022-12-13T17:59:49.134" v="258" actId="1076"/>
          <ac:picMkLst>
            <pc:docMk/>
            <pc:sldMk cId="1640767699" sldId="270"/>
            <ac:picMk id="4" creationId="{FE9BB2CB-DDD3-C87A-73A2-6E246C14DEE2}"/>
          </ac:picMkLst>
        </pc:picChg>
      </pc:sldChg>
      <pc:sldChg chg="addSp delSp modSp mod setBg">
        <pc:chgData name="Afzal H (FCES)" userId="S::30052265@students.southwales.ac.uk::1f23c4ec-c011-451f-b990-796ff9e13274" providerId="AD" clId="Web-{E9DB08B6-2611-5C66-8C63-4A977406C1C2}" dt="2022-12-13T18:37:55.233" v="475"/>
        <pc:sldMkLst>
          <pc:docMk/>
          <pc:sldMk cId="1855570741" sldId="271"/>
        </pc:sldMkLst>
        <pc:spChg chg="mod">
          <ac:chgData name="Afzal H (FCES)" userId="S::30052265@students.southwales.ac.uk::1f23c4ec-c011-451f-b990-796ff9e13274" providerId="AD" clId="Web-{E9DB08B6-2611-5C66-8C63-4A977406C1C2}" dt="2022-12-13T18:37:44.123" v="473" actId="1076"/>
          <ac:spMkLst>
            <pc:docMk/>
            <pc:sldMk cId="1855570741" sldId="271"/>
            <ac:spMk id="2" creationId="{FB08BBCA-85A8-1449-8935-964E4E131680}"/>
          </ac:spMkLst>
        </pc:spChg>
        <pc:spChg chg="del">
          <ac:chgData name="Afzal H (FCES)" userId="S::30052265@students.southwales.ac.uk::1f23c4ec-c011-451f-b990-796ff9e13274" providerId="AD" clId="Web-{E9DB08B6-2611-5C66-8C63-4A977406C1C2}" dt="2022-12-13T18:36:19.633" v="282"/>
          <ac:spMkLst>
            <pc:docMk/>
            <pc:sldMk cId="1855570741" sldId="271"/>
            <ac:spMk id="6" creationId="{B34543F8-8C92-D5A7-5B9D-278E65BAA689}"/>
          </ac:spMkLst>
        </pc:spChg>
        <pc:spChg chg="add">
          <ac:chgData name="Afzal H (FCES)" userId="S::30052265@students.southwales.ac.uk::1f23c4ec-c011-451f-b990-796ff9e13274" providerId="AD" clId="Web-{E9DB08B6-2611-5C66-8C63-4A977406C1C2}" dt="2022-12-13T18:36:38.915" v="285"/>
          <ac:spMkLst>
            <pc:docMk/>
            <pc:sldMk cId="1855570741" sldId="271"/>
            <ac:spMk id="12" creationId="{3BEA1A24-9CA1-4513-A409-3AD90DB091F2}"/>
          </ac:spMkLst>
        </pc:spChg>
        <pc:graphicFrameChg chg="add mod ord modGraphic">
          <ac:chgData name="Afzal H (FCES)" userId="S::30052265@students.southwales.ac.uk::1f23c4ec-c011-451f-b990-796ff9e13274" providerId="AD" clId="Web-{E9DB08B6-2611-5C66-8C63-4A977406C1C2}" dt="2022-12-13T18:37:55.233" v="475"/>
          <ac:graphicFrameMkLst>
            <pc:docMk/>
            <pc:sldMk cId="1855570741" sldId="271"/>
            <ac:graphicFrameMk id="7" creationId="{AF99276A-8649-2145-EE7A-DB60ED579116}"/>
          </ac:graphicFrameMkLst>
        </pc:graphicFrameChg>
        <pc:cxnChg chg="add">
          <ac:chgData name="Afzal H (FCES)" userId="S::30052265@students.southwales.ac.uk::1f23c4ec-c011-451f-b990-796ff9e13274" providerId="AD" clId="Web-{E9DB08B6-2611-5C66-8C63-4A977406C1C2}" dt="2022-12-13T18:36:38.915" v="285"/>
          <ac:cxnSpMkLst>
            <pc:docMk/>
            <pc:sldMk cId="1855570741" sldId="271"/>
            <ac:cxnSpMk id="14" creationId="{3C0930BD-361E-4C4D-8B08-ED210DFA2D0A}"/>
          </ac:cxnSpMkLst>
        </pc:cxnChg>
      </pc:sldChg>
      <pc:sldChg chg="addSp delSp modSp new">
        <pc:chgData name="Afzal H (FCES)" userId="S::30052265@students.southwales.ac.uk::1f23c4ec-c011-451f-b990-796ff9e13274" providerId="AD" clId="Web-{E9DB08B6-2611-5C66-8C63-4A977406C1C2}" dt="2022-12-13T17:40:41.103" v="202" actId="14100"/>
        <pc:sldMkLst>
          <pc:docMk/>
          <pc:sldMk cId="2402067055" sldId="272"/>
        </pc:sldMkLst>
        <pc:spChg chg="mod">
          <ac:chgData name="Afzal H (FCES)" userId="S::30052265@students.southwales.ac.uk::1f23c4ec-c011-451f-b990-796ff9e13274" providerId="AD" clId="Web-{E9DB08B6-2611-5C66-8C63-4A977406C1C2}" dt="2022-12-13T17:27:58.801" v="19" actId="1076"/>
          <ac:spMkLst>
            <pc:docMk/>
            <pc:sldMk cId="2402067055" sldId="272"/>
            <ac:spMk id="2" creationId="{54F476C8-D6C6-8EF9-88AB-EAA515465ABF}"/>
          </ac:spMkLst>
        </pc:spChg>
        <pc:spChg chg="del">
          <ac:chgData name="Afzal H (FCES)" userId="S::30052265@students.southwales.ac.uk::1f23c4ec-c011-451f-b990-796ff9e13274" providerId="AD" clId="Web-{E9DB08B6-2611-5C66-8C63-4A977406C1C2}" dt="2022-12-13T17:29:04.587" v="20"/>
          <ac:spMkLst>
            <pc:docMk/>
            <pc:sldMk cId="2402067055" sldId="272"/>
            <ac:spMk id="3" creationId="{BD39494C-0D26-EE47-759B-2960AB2242EA}"/>
          </ac:spMkLst>
        </pc:spChg>
        <pc:spChg chg="add del mod">
          <ac:chgData name="Afzal H (FCES)" userId="S::30052265@students.southwales.ac.uk::1f23c4ec-c011-451f-b990-796ff9e13274" providerId="AD" clId="Web-{E9DB08B6-2611-5C66-8C63-4A977406C1C2}" dt="2022-12-13T17:40:24.789" v="197"/>
          <ac:spMkLst>
            <pc:docMk/>
            <pc:sldMk cId="2402067055" sldId="272"/>
            <ac:spMk id="7" creationId="{4876EDFD-49EC-9F4F-8418-2EE1D0610FD1}"/>
          </ac:spMkLst>
        </pc:spChg>
        <pc:picChg chg="add del mod ord">
          <ac:chgData name="Afzal H (FCES)" userId="S::30052265@students.southwales.ac.uk::1f23c4ec-c011-451f-b990-796ff9e13274" providerId="AD" clId="Web-{E9DB08B6-2611-5C66-8C63-4A977406C1C2}" dt="2022-12-13T17:39:13.722" v="196"/>
          <ac:picMkLst>
            <pc:docMk/>
            <pc:sldMk cId="2402067055" sldId="272"/>
            <ac:picMk id="4" creationId="{71CC957F-DFD4-0CD2-887C-711AEC7CB1C2}"/>
          </ac:picMkLst>
        </pc:picChg>
        <pc:picChg chg="add mod">
          <ac:chgData name="Afzal H (FCES)" userId="S::30052265@students.southwales.ac.uk::1f23c4ec-c011-451f-b990-796ff9e13274" providerId="AD" clId="Web-{E9DB08B6-2611-5C66-8C63-4A977406C1C2}" dt="2022-12-13T17:40:41.103" v="202" actId="14100"/>
          <ac:picMkLst>
            <pc:docMk/>
            <pc:sldMk cId="2402067055" sldId="272"/>
            <ac:picMk id="5" creationId="{3A9491D6-4C58-CC93-EBF1-670697E005B1}"/>
          </ac:picMkLst>
        </pc:picChg>
        <pc:picChg chg="add mod ord">
          <ac:chgData name="Afzal H (FCES)" userId="S::30052265@students.southwales.ac.uk::1f23c4ec-c011-451f-b990-796ff9e13274" providerId="AD" clId="Web-{E9DB08B6-2611-5C66-8C63-4A977406C1C2}" dt="2022-12-13T17:40:32.086" v="199" actId="14100"/>
          <ac:picMkLst>
            <pc:docMk/>
            <pc:sldMk cId="2402067055" sldId="272"/>
            <ac:picMk id="8" creationId="{1FCFA499-DCAD-98DB-F61D-30C134779702}"/>
          </ac:picMkLst>
        </pc:picChg>
      </pc:sldChg>
    </pc:docChg>
  </pc:docChgLst>
  <pc:docChgLst>
    <pc:chgData name="Jones C (FCES)" userId="10f646a2-ae89-461d-8353-7c58cd2b92bf" providerId="ADAL" clId="{F24B4754-DF95-46DE-8A81-5F6227CB62F2}"/>
    <pc:docChg chg="undo custSel modSld">
      <pc:chgData name="Jones C (FCES)" userId="10f646a2-ae89-461d-8353-7c58cd2b92bf" providerId="ADAL" clId="{F24B4754-DF95-46DE-8A81-5F6227CB62F2}" dt="2022-12-14T16:36:43.814" v="39" actId="1076"/>
      <pc:docMkLst>
        <pc:docMk/>
      </pc:docMkLst>
      <pc:sldChg chg="delSp delDesignElem">
        <pc:chgData name="Jones C (FCES)" userId="10f646a2-ae89-461d-8353-7c58cd2b92bf" providerId="ADAL" clId="{F24B4754-DF95-46DE-8A81-5F6227CB62F2}" dt="2022-12-13T00:07:07.948" v="3"/>
        <pc:sldMkLst>
          <pc:docMk/>
          <pc:sldMk cId="2552834036" sldId="256"/>
        </pc:sldMkLst>
        <pc:spChg chg="del">
          <ac:chgData name="Jones C (FCES)" userId="10f646a2-ae89-461d-8353-7c58cd2b92bf" providerId="ADAL" clId="{F24B4754-DF95-46DE-8A81-5F6227CB62F2}" dt="2022-12-13T00:07:07.948" v="3"/>
          <ac:spMkLst>
            <pc:docMk/>
            <pc:sldMk cId="2552834036" sldId="256"/>
            <ac:spMk id="9" creationId="{C3B0A228-9EA3-4009-A82E-9402BBC726A0}"/>
          </ac:spMkLst>
        </pc:spChg>
        <pc:spChg chg="del">
          <ac:chgData name="Jones C (FCES)" userId="10f646a2-ae89-461d-8353-7c58cd2b92bf" providerId="ADAL" clId="{F24B4754-DF95-46DE-8A81-5F6227CB62F2}" dt="2022-12-13T00:07:07.948" v="3"/>
          <ac:spMkLst>
            <pc:docMk/>
            <pc:sldMk cId="2552834036" sldId="256"/>
            <ac:spMk id="11" creationId="{02E0C409-730D-455F-AA8F-0646ABDB1B42}"/>
          </ac:spMkLst>
        </pc:spChg>
      </pc:sldChg>
      <pc:sldChg chg="modSp">
        <pc:chgData name="Jones C (FCES)" userId="10f646a2-ae89-461d-8353-7c58cd2b92bf" providerId="ADAL" clId="{F24B4754-DF95-46DE-8A81-5F6227CB62F2}" dt="2022-12-13T00:07:07.948" v="3"/>
        <pc:sldMkLst>
          <pc:docMk/>
          <pc:sldMk cId="873628158" sldId="257"/>
        </pc:sldMkLst>
        <pc:spChg chg="mod">
          <ac:chgData name="Jones C (FCES)" userId="10f646a2-ae89-461d-8353-7c58cd2b92bf" providerId="ADAL" clId="{F24B4754-DF95-46DE-8A81-5F6227CB62F2}" dt="2022-12-13T00:07:07.948" v="3"/>
          <ac:spMkLst>
            <pc:docMk/>
            <pc:sldMk cId="873628158" sldId="257"/>
            <ac:spMk id="2" creationId="{6DC627A6-2825-2944-92A5-E0408C84775C}"/>
          </ac:spMkLst>
        </pc:spChg>
        <pc:spChg chg="mod">
          <ac:chgData name="Jones C (FCES)" userId="10f646a2-ae89-461d-8353-7c58cd2b92bf" providerId="ADAL" clId="{F24B4754-DF95-46DE-8A81-5F6227CB62F2}" dt="2022-12-13T00:07:07.948" v="3"/>
          <ac:spMkLst>
            <pc:docMk/>
            <pc:sldMk cId="873628158" sldId="257"/>
            <ac:spMk id="3" creationId="{0564E929-BD0D-9D44-8D1C-0E00616D966B}"/>
          </ac:spMkLst>
        </pc:spChg>
      </pc:sldChg>
      <pc:sldChg chg="modSp">
        <pc:chgData name="Jones C (FCES)" userId="10f646a2-ae89-461d-8353-7c58cd2b92bf" providerId="ADAL" clId="{F24B4754-DF95-46DE-8A81-5F6227CB62F2}" dt="2022-12-13T00:07:07.948" v="3"/>
        <pc:sldMkLst>
          <pc:docMk/>
          <pc:sldMk cId="4276850359" sldId="258"/>
        </pc:sldMkLst>
        <pc:spChg chg="mod">
          <ac:chgData name="Jones C (FCES)" userId="10f646a2-ae89-461d-8353-7c58cd2b92bf" providerId="ADAL" clId="{F24B4754-DF95-46DE-8A81-5F6227CB62F2}" dt="2022-12-13T00:07:07.948" v="3"/>
          <ac:spMkLst>
            <pc:docMk/>
            <pc:sldMk cId="4276850359" sldId="258"/>
            <ac:spMk id="2" creationId="{6D6F6516-F31C-C74D-95C3-0A0E02BD6E9D}"/>
          </ac:spMkLst>
        </pc:spChg>
        <pc:spChg chg="mod">
          <ac:chgData name="Jones C (FCES)" userId="10f646a2-ae89-461d-8353-7c58cd2b92bf" providerId="ADAL" clId="{F24B4754-DF95-46DE-8A81-5F6227CB62F2}" dt="2022-12-13T00:07:07.948" v="3"/>
          <ac:spMkLst>
            <pc:docMk/>
            <pc:sldMk cId="4276850359" sldId="258"/>
            <ac:spMk id="3" creationId="{8726C4A8-77A9-C443-8B1E-DD9B26E510DE}"/>
          </ac:spMkLst>
        </pc:spChg>
      </pc:sldChg>
      <pc:sldChg chg="addSp delSp modSp mod">
        <pc:chgData name="Jones C (FCES)" userId="10f646a2-ae89-461d-8353-7c58cd2b92bf" providerId="ADAL" clId="{F24B4754-DF95-46DE-8A81-5F6227CB62F2}" dt="2022-12-14T16:36:43.814" v="39" actId="1076"/>
        <pc:sldMkLst>
          <pc:docMk/>
          <pc:sldMk cId="2295176898" sldId="259"/>
        </pc:sldMkLst>
        <pc:spChg chg="mod">
          <ac:chgData name="Jones C (FCES)" userId="10f646a2-ae89-461d-8353-7c58cd2b92bf" providerId="ADAL" clId="{F24B4754-DF95-46DE-8A81-5F6227CB62F2}" dt="2022-12-13T00:07:28.083" v="5" actId="207"/>
          <ac:spMkLst>
            <pc:docMk/>
            <pc:sldMk cId="2295176898" sldId="259"/>
            <ac:spMk id="2" creationId="{D54CC91D-6EC5-1A48-89C1-78EA871C00DD}"/>
          </ac:spMkLst>
        </pc:spChg>
        <pc:spChg chg="del">
          <ac:chgData name="Jones C (FCES)" userId="10f646a2-ae89-461d-8353-7c58cd2b92bf" providerId="ADAL" clId="{F24B4754-DF95-46DE-8A81-5F6227CB62F2}" dt="2022-12-13T00:00:34.247" v="0"/>
          <ac:spMkLst>
            <pc:docMk/>
            <pc:sldMk cId="2295176898" sldId="259"/>
            <ac:spMk id="3" creationId="{12F997B0-A38D-F547-B9BB-13C97602D8D2}"/>
          </ac:spMkLst>
        </pc:spChg>
        <pc:spChg chg="add del mod">
          <ac:chgData name="Jones C (FCES)" userId="10f646a2-ae89-461d-8353-7c58cd2b92bf" providerId="ADAL" clId="{F24B4754-DF95-46DE-8A81-5F6227CB62F2}" dt="2022-12-13T00:11:13.597" v="14"/>
          <ac:spMkLst>
            <pc:docMk/>
            <pc:sldMk cId="2295176898" sldId="259"/>
            <ac:spMk id="4" creationId="{EDFF7900-879F-37DB-1F5E-19DC61E8D959}"/>
          </ac:spMkLst>
        </pc:spChg>
        <pc:spChg chg="add del mod">
          <ac:chgData name="Jones C (FCES)" userId="10f646a2-ae89-461d-8353-7c58cd2b92bf" providerId="ADAL" clId="{F24B4754-DF95-46DE-8A81-5F6227CB62F2}" dt="2022-12-13T00:36:30.153" v="19"/>
          <ac:spMkLst>
            <pc:docMk/>
            <pc:sldMk cId="2295176898" sldId="259"/>
            <ac:spMk id="5" creationId="{10E48888-25FB-73D9-8613-76986BEADB16}"/>
          </ac:spMkLst>
        </pc:spChg>
        <pc:picChg chg="add del mod">
          <ac:chgData name="Jones C (FCES)" userId="10f646a2-ae89-461d-8353-7c58cd2b92bf" providerId="ADAL" clId="{F24B4754-DF95-46DE-8A81-5F6227CB62F2}" dt="2022-12-13T00:01:26.627" v="1" actId="478"/>
          <ac:picMkLst>
            <pc:docMk/>
            <pc:sldMk cId="2295176898" sldId="259"/>
            <ac:picMk id="1026" creationId="{1CC200A0-6DBD-99CC-FADF-C683FCFF9977}"/>
          </ac:picMkLst>
        </pc:picChg>
        <pc:picChg chg="add mod">
          <ac:chgData name="Jones C (FCES)" userId="10f646a2-ae89-461d-8353-7c58cd2b92bf" providerId="ADAL" clId="{F24B4754-DF95-46DE-8A81-5F6227CB62F2}" dt="2022-12-14T16:36:43.814" v="39" actId="1076"/>
          <ac:picMkLst>
            <pc:docMk/>
            <pc:sldMk cId="2295176898" sldId="259"/>
            <ac:picMk id="1026" creationId="{E0778DCF-2455-FD4A-377C-868A8845F4A0}"/>
          </ac:picMkLst>
        </pc:picChg>
        <pc:picChg chg="add del mod">
          <ac:chgData name="Jones C (FCES)" userId="10f646a2-ae89-461d-8353-7c58cd2b92bf" providerId="ADAL" clId="{F24B4754-DF95-46DE-8A81-5F6227CB62F2}" dt="2022-12-13T00:09:55.118" v="10"/>
          <ac:picMkLst>
            <pc:docMk/>
            <pc:sldMk cId="2295176898" sldId="259"/>
            <ac:picMk id="1028" creationId="{C1E98A31-2024-86CD-3348-F98E421BDDD0}"/>
          </ac:picMkLst>
        </pc:picChg>
        <pc:picChg chg="add del mod">
          <ac:chgData name="Jones C (FCES)" userId="10f646a2-ae89-461d-8353-7c58cd2b92bf" providerId="ADAL" clId="{F24B4754-DF95-46DE-8A81-5F6227CB62F2}" dt="2022-12-13T00:36:23.205" v="15" actId="478"/>
          <ac:picMkLst>
            <pc:docMk/>
            <pc:sldMk cId="2295176898" sldId="259"/>
            <ac:picMk id="1030" creationId="{3F936900-54B2-824F-1188-3E91621CB6F8}"/>
          </ac:picMkLst>
        </pc:picChg>
        <pc:picChg chg="add del">
          <ac:chgData name="Jones C (FCES)" userId="10f646a2-ae89-461d-8353-7c58cd2b92bf" providerId="ADAL" clId="{F24B4754-DF95-46DE-8A81-5F6227CB62F2}" dt="2022-12-13T00:36:26.502" v="17"/>
          <ac:picMkLst>
            <pc:docMk/>
            <pc:sldMk cId="2295176898" sldId="259"/>
            <ac:picMk id="1032" creationId="{FB9BA528-D6F7-A0FD-FD4A-856C8FC8593C}"/>
          </ac:picMkLst>
        </pc:picChg>
        <pc:picChg chg="add del mod">
          <ac:chgData name="Jones C (FCES)" userId="10f646a2-ae89-461d-8353-7c58cd2b92bf" providerId="ADAL" clId="{F24B4754-DF95-46DE-8A81-5F6227CB62F2}" dt="2022-12-13T00:36:30.153" v="19"/>
          <ac:picMkLst>
            <pc:docMk/>
            <pc:sldMk cId="2295176898" sldId="259"/>
            <ac:picMk id="1034" creationId="{AB907C4A-39B8-BDB6-F210-D89DB09917F7}"/>
          </ac:picMkLst>
        </pc:picChg>
        <pc:picChg chg="add del mod">
          <ac:chgData name="Jones C (FCES)" userId="10f646a2-ae89-461d-8353-7c58cd2b92bf" providerId="ADAL" clId="{F24B4754-DF95-46DE-8A81-5F6227CB62F2}" dt="2022-12-14T16:36:29.216" v="34" actId="478"/>
          <ac:picMkLst>
            <pc:docMk/>
            <pc:sldMk cId="2295176898" sldId="259"/>
            <ac:picMk id="1036" creationId="{FA5267EC-546B-651F-EA9F-AC0198F70225}"/>
          </ac:picMkLst>
        </pc:picChg>
      </pc:sldChg>
      <pc:sldChg chg="modSp">
        <pc:chgData name="Jones C (FCES)" userId="10f646a2-ae89-461d-8353-7c58cd2b92bf" providerId="ADAL" clId="{F24B4754-DF95-46DE-8A81-5F6227CB62F2}" dt="2022-12-13T00:07:07.948" v="3"/>
        <pc:sldMkLst>
          <pc:docMk/>
          <pc:sldMk cId="4200580107" sldId="260"/>
        </pc:sldMkLst>
        <pc:spChg chg="mod">
          <ac:chgData name="Jones C (FCES)" userId="10f646a2-ae89-461d-8353-7c58cd2b92bf" providerId="ADAL" clId="{F24B4754-DF95-46DE-8A81-5F6227CB62F2}" dt="2022-12-13T00:07:07.948" v="3"/>
          <ac:spMkLst>
            <pc:docMk/>
            <pc:sldMk cId="4200580107" sldId="260"/>
            <ac:spMk id="2" creationId="{53B31F0C-9B1C-584A-9BB6-518F36D4D1A1}"/>
          </ac:spMkLst>
        </pc:spChg>
        <pc:spChg chg="mod">
          <ac:chgData name="Jones C (FCES)" userId="10f646a2-ae89-461d-8353-7c58cd2b92bf" providerId="ADAL" clId="{F24B4754-DF95-46DE-8A81-5F6227CB62F2}" dt="2022-12-13T00:07:07.948" v="3"/>
          <ac:spMkLst>
            <pc:docMk/>
            <pc:sldMk cId="4200580107" sldId="260"/>
            <ac:spMk id="3" creationId="{CE4FC1C5-034C-8242-B408-BF869510CA71}"/>
          </ac:spMkLst>
        </pc:spChg>
      </pc:sldChg>
      <pc:sldChg chg="modSp">
        <pc:chgData name="Jones C (FCES)" userId="10f646a2-ae89-461d-8353-7c58cd2b92bf" providerId="ADAL" clId="{F24B4754-DF95-46DE-8A81-5F6227CB62F2}" dt="2022-12-13T00:07:07.948" v="3"/>
        <pc:sldMkLst>
          <pc:docMk/>
          <pc:sldMk cId="4141431076" sldId="261"/>
        </pc:sldMkLst>
        <pc:spChg chg="mod">
          <ac:chgData name="Jones C (FCES)" userId="10f646a2-ae89-461d-8353-7c58cd2b92bf" providerId="ADAL" clId="{F24B4754-DF95-46DE-8A81-5F6227CB62F2}" dt="2022-12-13T00:07:07.948" v="3"/>
          <ac:spMkLst>
            <pc:docMk/>
            <pc:sldMk cId="4141431076" sldId="261"/>
            <ac:spMk id="2" creationId="{921D9BE8-B1FE-B14C-A43D-710437346CA9}"/>
          </ac:spMkLst>
        </pc:spChg>
        <pc:spChg chg="mod">
          <ac:chgData name="Jones C (FCES)" userId="10f646a2-ae89-461d-8353-7c58cd2b92bf" providerId="ADAL" clId="{F24B4754-DF95-46DE-8A81-5F6227CB62F2}" dt="2022-12-13T00:07:07.948" v="3"/>
          <ac:spMkLst>
            <pc:docMk/>
            <pc:sldMk cId="4141431076" sldId="261"/>
            <ac:spMk id="3" creationId="{8A2D6271-01A5-2C4C-AC84-77A4E10874CB}"/>
          </ac:spMkLst>
        </pc:spChg>
      </pc:sldChg>
      <pc:sldChg chg="modSp">
        <pc:chgData name="Jones C (FCES)" userId="10f646a2-ae89-461d-8353-7c58cd2b92bf" providerId="ADAL" clId="{F24B4754-DF95-46DE-8A81-5F6227CB62F2}" dt="2022-12-13T00:07:07.948" v="3"/>
        <pc:sldMkLst>
          <pc:docMk/>
          <pc:sldMk cId="3255804921" sldId="263"/>
        </pc:sldMkLst>
        <pc:spChg chg="mod">
          <ac:chgData name="Jones C (FCES)" userId="10f646a2-ae89-461d-8353-7c58cd2b92bf" providerId="ADAL" clId="{F24B4754-DF95-46DE-8A81-5F6227CB62F2}" dt="2022-12-13T00:07:07.948" v="3"/>
          <ac:spMkLst>
            <pc:docMk/>
            <pc:sldMk cId="3255804921" sldId="263"/>
            <ac:spMk id="2" creationId="{8CAC19B5-BD9D-FC49-8B9A-AF367508EC54}"/>
          </ac:spMkLst>
        </pc:spChg>
        <pc:spChg chg="mod">
          <ac:chgData name="Jones C (FCES)" userId="10f646a2-ae89-461d-8353-7c58cd2b92bf" providerId="ADAL" clId="{F24B4754-DF95-46DE-8A81-5F6227CB62F2}" dt="2022-12-13T00:07:07.948" v="3"/>
          <ac:spMkLst>
            <pc:docMk/>
            <pc:sldMk cId="3255804921" sldId="263"/>
            <ac:spMk id="3" creationId="{01484F21-A4CA-884E-A5DD-1C5A74785558}"/>
          </ac:spMkLst>
        </pc:spChg>
      </pc:sldChg>
      <pc:sldChg chg="modSp">
        <pc:chgData name="Jones C (FCES)" userId="10f646a2-ae89-461d-8353-7c58cd2b92bf" providerId="ADAL" clId="{F24B4754-DF95-46DE-8A81-5F6227CB62F2}" dt="2022-12-13T00:07:07.948" v="3"/>
        <pc:sldMkLst>
          <pc:docMk/>
          <pc:sldMk cId="3635788087" sldId="264"/>
        </pc:sldMkLst>
        <pc:spChg chg="mod">
          <ac:chgData name="Jones C (FCES)" userId="10f646a2-ae89-461d-8353-7c58cd2b92bf" providerId="ADAL" clId="{F24B4754-DF95-46DE-8A81-5F6227CB62F2}" dt="2022-12-13T00:07:07.948" v="3"/>
          <ac:spMkLst>
            <pc:docMk/>
            <pc:sldMk cId="3635788087" sldId="264"/>
            <ac:spMk id="2" creationId="{32037AE2-DC2D-4D47-97BB-F949DC36D8D2}"/>
          </ac:spMkLst>
        </pc:spChg>
        <pc:spChg chg="mod">
          <ac:chgData name="Jones C (FCES)" userId="10f646a2-ae89-461d-8353-7c58cd2b92bf" providerId="ADAL" clId="{F24B4754-DF95-46DE-8A81-5F6227CB62F2}" dt="2022-12-13T00:07:07.948" v="3"/>
          <ac:spMkLst>
            <pc:docMk/>
            <pc:sldMk cId="3635788087" sldId="264"/>
            <ac:spMk id="3" creationId="{CA585A83-8BF8-B142-9C40-7E2B527CF353}"/>
          </ac:spMkLst>
        </pc:spChg>
      </pc:sldChg>
      <pc:sldChg chg="modSp">
        <pc:chgData name="Jones C (FCES)" userId="10f646a2-ae89-461d-8353-7c58cd2b92bf" providerId="ADAL" clId="{F24B4754-DF95-46DE-8A81-5F6227CB62F2}" dt="2022-12-13T00:07:07.948" v="3"/>
        <pc:sldMkLst>
          <pc:docMk/>
          <pc:sldMk cId="1264452705" sldId="265"/>
        </pc:sldMkLst>
        <pc:spChg chg="mod">
          <ac:chgData name="Jones C (FCES)" userId="10f646a2-ae89-461d-8353-7c58cd2b92bf" providerId="ADAL" clId="{F24B4754-DF95-46DE-8A81-5F6227CB62F2}" dt="2022-12-13T00:07:07.948" v="3"/>
          <ac:spMkLst>
            <pc:docMk/>
            <pc:sldMk cId="1264452705" sldId="265"/>
            <ac:spMk id="2" creationId="{B0E29668-4823-37AF-1937-2DD1B272547D}"/>
          </ac:spMkLst>
        </pc:spChg>
        <pc:spChg chg="mod">
          <ac:chgData name="Jones C (FCES)" userId="10f646a2-ae89-461d-8353-7c58cd2b92bf" providerId="ADAL" clId="{F24B4754-DF95-46DE-8A81-5F6227CB62F2}" dt="2022-12-13T00:07:07.948" v="3"/>
          <ac:spMkLst>
            <pc:docMk/>
            <pc:sldMk cId="1264452705" sldId="265"/>
            <ac:spMk id="3" creationId="{792F34D9-5291-3C01-75E6-A18269AA7F6F}"/>
          </ac:spMkLst>
        </pc:sp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BAA78F-8E10-4019-ADCE-8E01CE8E58D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1DB07D3-75AE-4542-927B-80FE77CA9B36}">
      <dgm:prSet/>
      <dgm:spPr/>
      <dgm:t>
        <a:bodyPr/>
        <a:lstStyle/>
        <a:p>
          <a:pPr rtl="0"/>
          <a:r>
            <a:rPr lang="en-US"/>
            <a:t>Ahsan :</a:t>
          </a:r>
          <a:r>
            <a:rPr lang="en-US">
              <a:latin typeface="Walbaum Display"/>
            </a:rPr>
            <a:t> </a:t>
          </a:r>
          <a:r>
            <a:rPr lang="en-US"/>
            <a:t> Group Leader : Overlooking group project and ensuring group sticks to tasks</a:t>
          </a:r>
        </a:p>
      </dgm:t>
    </dgm:pt>
    <dgm:pt modelId="{90C2BAE0-494D-4B36-8B20-6DD2DC6C9DDB}" type="parTrans" cxnId="{F7FF12AD-1C05-40FE-B590-47BB594250CE}">
      <dgm:prSet/>
      <dgm:spPr/>
      <dgm:t>
        <a:bodyPr/>
        <a:lstStyle/>
        <a:p>
          <a:endParaRPr lang="en-US"/>
        </a:p>
      </dgm:t>
    </dgm:pt>
    <dgm:pt modelId="{3F0FB853-1568-4B03-86CA-37A411A5CCCD}" type="sibTrans" cxnId="{F7FF12AD-1C05-40FE-B590-47BB594250CE}">
      <dgm:prSet/>
      <dgm:spPr/>
      <dgm:t>
        <a:bodyPr/>
        <a:lstStyle/>
        <a:p>
          <a:endParaRPr lang="en-US"/>
        </a:p>
      </dgm:t>
    </dgm:pt>
    <dgm:pt modelId="{61D0345F-76D2-4935-97F2-6F62C972E91F}">
      <dgm:prSet/>
      <dgm:spPr/>
      <dgm:t>
        <a:bodyPr/>
        <a:lstStyle/>
        <a:p>
          <a:pPr rtl="0"/>
          <a:r>
            <a:rPr lang="en-US"/>
            <a:t>Hamza : Secretary : Helps wherever possible and coordinating meetings</a:t>
          </a:r>
        </a:p>
      </dgm:t>
    </dgm:pt>
    <dgm:pt modelId="{4563BA4A-E691-4F82-9074-680C641C24A0}" type="parTrans" cxnId="{F077108E-4463-48F8-895C-A87D777406DC}">
      <dgm:prSet/>
      <dgm:spPr/>
      <dgm:t>
        <a:bodyPr/>
        <a:lstStyle/>
        <a:p>
          <a:endParaRPr lang="en-US"/>
        </a:p>
      </dgm:t>
    </dgm:pt>
    <dgm:pt modelId="{9E7F87EF-F9AE-462F-BD6F-66DD956CB06A}" type="sibTrans" cxnId="{F077108E-4463-48F8-895C-A87D777406DC}">
      <dgm:prSet/>
      <dgm:spPr/>
      <dgm:t>
        <a:bodyPr/>
        <a:lstStyle/>
        <a:p>
          <a:endParaRPr lang="en-US"/>
        </a:p>
      </dgm:t>
    </dgm:pt>
    <dgm:pt modelId="{51219CFC-0210-4FA2-8A4A-F440668A6165}">
      <dgm:prSet/>
      <dgm:spPr/>
      <dgm:t>
        <a:bodyPr/>
        <a:lstStyle/>
        <a:p>
          <a:r>
            <a:rPr lang="en-US"/>
            <a:t>Alex : Hardware Engineer</a:t>
          </a:r>
        </a:p>
      </dgm:t>
    </dgm:pt>
    <dgm:pt modelId="{B40C602D-4D14-4808-96D1-7E83774E320B}" type="parTrans" cxnId="{C0971155-5FCF-4F07-9F44-F2B6CA0A56BC}">
      <dgm:prSet/>
      <dgm:spPr/>
      <dgm:t>
        <a:bodyPr/>
        <a:lstStyle/>
        <a:p>
          <a:endParaRPr lang="en-US"/>
        </a:p>
      </dgm:t>
    </dgm:pt>
    <dgm:pt modelId="{14A00838-1B08-443D-8D8D-2BEFA0D9F77F}" type="sibTrans" cxnId="{C0971155-5FCF-4F07-9F44-F2B6CA0A56BC}">
      <dgm:prSet/>
      <dgm:spPr/>
      <dgm:t>
        <a:bodyPr/>
        <a:lstStyle/>
        <a:p>
          <a:endParaRPr lang="en-US"/>
        </a:p>
      </dgm:t>
    </dgm:pt>
    <dgm:pt modelId="{92CDA18A-03E2-4DF5-BE22-5CD110B0979C}">
      <dgm:prSet/>
      <dgm:spPr/>
      <dgm:t>
        <a:bodyPr/>
        <a:lstStyle/>
        <a:p>
          <a:pPr rtl="0"/>
          <a:r>
            <a:rPr lang="en-US"/>
            <a:t>Cameron : Software Engineer</a:t>
          </a:r>
          <a:r>
            <a:rPr lang="en-US">
              <a:latin typeface="Walbaum Display"/>
            </a:rPr>
            <a:t> </a:t>
          </a:r>
          <a:endParaRPr lang="en-US"/>
        </a:p>
      </dgm:t>
    </dgm:pt>
    <dgm:pt modelId="{AD7030C8-4DB5-4024-B106-FCE35BBD1681}" type="parTrans" cxnId="{47771B1A-2F6D-404F-845F-743F19CA8C13}">
      <dgm:prSet/>
      <dgm:spPr/>
      <dgm:t>
        <a:bodyPr/>
        <a:lstStyle/>
        <a:p>
          <a:endParaRPr lang="en-US"/>
        </a:p>
      </dgm:t>
    </dgm:pt>
    <dgm:pt modelId="{AB6EBEAF-0330-473F-86FD-D04753F8EA79}" type="sibTrans" cxnId="{47771B1A-2F6D-404F-845F-743F19CA8C13}">
      <dgm:prSet/>
      <dgm:spPr/>
      <dgm:t>
        <a:bodyPr/>
        <a:lstStyle/>
        <a:p>
          <a:endParaRPr lang="en-US"/>
        </a:p>
      </dgm:t>
    </dgm:pt>
    <dgm:pt modelId="{C01EA628-F60E-E44E-87A1-6765CABBD997}" type="pres">
      <dgm:prSet presAssocID="{9ABAA78F-8E10-4019-ADCE-8E01CE8E58D8}" presName="linear" presStyleCnt="0">
        <dgm:presLayoutVars>
          <dgm:animLvl val="lvl"/>
          <dgm:resizeHandles val="exact"/>
        </dgm:presLayoutVars>
      </dgm:prSet>
      <dgm:spPr/>
    </dgm:pt>
    <dgm:pt modelId="{6DAE0CBC-D99B-3A4C-88C3-EA794B9E07DA}" type="pres">
      <dgm:prSet presAssocID="{A1DB07D3-75AE-4542-927B-80FE77CA9B36}" presName="parentText" presStyleLbl="node1" presStyleIdx="0" presStyleCnt="4">
        <dgm:presLayoutVars>
          <dgm:chMax val="0"/>
          <dgm:bulletEnabled val="1"/>
        </dgm:presLayoutVars>
      </dgm:prSet>
      <dgm:spPr/>
    </dgm:pt>
    <dgm:pt modelId="{A2EA56A6-468B-E04A-AD29-449B68568B3D}" type="pres">
      <dgm:prSet presAssocID="{3F0FB853-1568-4B03-86CA-37A411A5CCCD}" presName="spacer" presStyleCnt="0"/>
      <dgm:spPr/>
    </dgm:pt>
    <dgm:pt modelId="{2B5A6E93-A99A-CA44-AC25-40C3D46A8129}" type="pres">
      <dgm:prSet presAssocID="{61D0345F-76D2-4935-97F2-6F62C972E91F}" presName="parentText" presStyleLbl="node1" presStyleIdx="1" presStyleCnt="4">
        <dgm:presLayoutVars>
          <dgm:chMax val="0"/>
          <dgm:bulletEnabled val="1"/>
        </dgm:presLayoutVars>
      </dgm:prSet>
      <dgm:spPr/>
    </dgm:pt>
    <dgm:pt modelId="{4A70431B-E560-A549-95B9-AB6470013452}" type="pres">
      <dgm:prSet presAssocID="{9E7F87EF-F9AE-462F-BD6F-66DD956CB06A}" presName="spacer" presStyleCnt="0"/>
      <dgm:spPr/>
    </dgm:pt>
    <dgm:pt modelId="{2D57A730-7089-2D4B-91E3-E4214AB7105B}" type="pres">
      <dgm:prSet presAssocID="{51219CFC-0210-4FA2-8A4A-F440668A6165}" presName="parentText" presStyleLbl="node1" presStyleIdx="2" presStyleCnt="4">
        <dgm:presLayoutVars>
          <dgm:chMax val="0"/>
          <dgm:bulletEnabled val="1"/>
        </dgm:presLayoutVars>
      </dgm:prSet>
      <dgm:spPr/>
    </dgm:pt>
    <dgm:pt modelId="{0FA87C29-7121-D94E-BE3F-3E0735AC9A5F}" type="pres">
      <dgm:prSet presAssocID="{14A00838-1B08-443D-8D8D-2BEFA0D9F77F}" presName="spacer" presStyleCnt="0"/>
      <dgm:spPr/>
    </dgm:pt>
    <dgm:pt modelId="{B5686B5C-E7ED-A648-8D5E-33FABE38599A}" type="pres">
      <dgm:prSet presAssocID="{92CDA18A-03E2-4DF5-BE22-5CD110B0979C}" presName="parentText" presStyleLbl="node1" presStyleIdx="3" presStyleCnt="4">
        <dgm:presLayoutVars>
          <dgm:chMax val="0"/>
          <dgm:bulletEnabled val="1"/>
        </dgm:presLayoutVars>
      </dgm:prSet>
      <dgm:spPr/>
    </dgm:pt>
  </dgm:ptLst>
  <dgm:cxnLst>
    <dgm:cxn modelId="{47771B1A-2F6D-404F-845F-743F19CA8C13}" srcId="{9ABAA78F-8E10-4019-ADCE-8E01CE8E58D8}" destId="{92CDA18A-03E2-4DF5-BE22-5CD110B0979C}" srcOrd="3" destOrd="0" parTransId="{AD7030C8-4DB5-4024-B106-FCE35BBD1681}" sibTransId="{AB6EBEAF-0330-473F-86FD-D04753F8EA79}"/>
    <dgm:cxn modelId="{9C2DCD65-904E-5448-85B5-F6FE8E712DB9}" type="presOf" srcId="{A1DB07D3-75AE-4542-927B-80FE77CA9B36}" destId="{6DAE0CBC-D99B-3A4C-88C3-EA794B9E07DA}" srcOrd="0" destOrd="0" presId="urn:microsoft.com/office/officeart/2005/8/layout/vList2"/>
    <dgm:cxn modelId="{91AB3873-C8AD-9A46-A2DF-14A7F50EEA0D}" type="presOf" srcId="{9ABAA78F-8E10-4019-ADCE-8E01CE8E58D8}" destId="{C01EA628-F60E-E44E-87A1-6765CABBD997}" srcOrd="0" destOrd="0" presId="urn:microsoft.com/office/officeart/2005/8/layout/vList2"/>
    <dgm:cxn modelId="{C0971155-5FCF-4F07-9F44-F2B6CA0A56BC}" srcId="{9ABAA78F-8E10-4019-ADCE-8E01CE8E58D8}" destId="{51219CFC-0210-4FA2-8A4A-F440668A6165}" srcOrd="2" destOrd="0" parTransId="{B40C602D-4D14-4808-96D1-7E83774E320B}" sibTransId="{14A00838-1B08-443D-8D8D-2BEFA0D9F77F}"/>
    <dgm:cxn modelId="{F077108E-4463-48F8-895C-A87D777406DC}" srcId="{9ABAA78F-8E10-4019-ADCE-8E01CE8E58D8}" destId="{61D0345F-76D2-4935-97F2-6F62C972E91F}" srcOrd="1" destOrd="0" parTransId="{4563BA4A-E691-4F82-9074-680C641C24A0}" sibTransId="{9E7F87EF-F9AE-462F-BD6F-66DD956CB06A}"/>
    <dgm:cxn modelId="{F7FF12AD-1C05-40FE-B590-47BB594250CE}" srcId="{9ABAA78F-8E10-4019-ADCE-8E01CE8E58D8}" destId="{A1DB07D3-75AE-4542-927B-80FE77CA9B36}" srcOrd="0" destOrd="0" parTransId="{90C2BAE0-494D-4B36-8B20-6DD2DC6C9DDB}" sibTransId="{3F0FB853-1568-4B03-86CA-37A411A5CCCD}"/>
    <dgm:cxn modelId="{236100C4-3DB3-4E41-838B-8A4FA88B150B}" type="presOf" srcId="{92CDA18A-03E2-4DF5-BE22-5CD110B0979C}" destId="{B5686B5C-E7ED-A648-8D5E-33FABE38599A}" srcOrd="0" destOrd="0" presId="urn:microsoft.com/office/officeart/2005/8/layout/vList2"/>
    <dgm:cxn modelId="{AD023FDE-6C51-4A49-A36F-FA2D37F9C6B6}" type="presOf" srcId="{51219CFC-0210-4FA2-8A4A-F440668A6165}" destId="{2D57A730-7089-2D4B-91E3-E4214AB7105B}" srcOrd="0" destOrd="0" presId="urn:microsoft.com/office/officeart/2005/8/layout/vList2"/>
    <dgm:cxn modelId="{8E60D2ED-D055-7140-B666-BED1F0C51A04}" type="presOf" srcId="{61D0345F-76D2-4935-97F2-6F62C972E91F}" destId="{2B5A6E93-A99A-CA44-AC25-40C3D46A8129}" srcOrd="0" destOrd="0" presId="urn:microsoft.com/office/officeart/2005/8/layout/vList2"/>
    <dgm:cxn modelId="{E6103525-AB68-324D-B114-E5730502E9B1}" type="presParOf" srcId="{C01EA628-F60E-E44E-87A1-6765CABBD997}" destId="{6DAE0CBC-D99B-3A4C-88C3-EA794B9E07DA}" srcOrd="0" destOrd="0" presId="urn:microsoft.com/office/officeart/2005/8/layout/vList2"/>
    <dgm:cxn modelId="{0BF7A974-9B1A-154E-AB1F-A3695DF7965C}" type="presParOf" srcId="{C01EA628-F60E-E44E-87A1-6765CABBD997}" destId="{A2EA56A6-468B-E04A-AD29-449B68568B3D}" srcOrd="1" destOrd="0" presId="urn:microsoft.com/office/officeart/2005/8/layout/vList2"/>
    <dgm:cxn modelId="{E33E17EF-87F1-AF45-B9DF-43470CFF5689}" type="presParOf" srcId="{C01EA628-F60E-E44E-87A1-6765CABBD997}" destId="{2B5A6E93-A99A-CA44-AC25-40C3D46A8129}" srcOrd="2" destOrd="0" presId="urn:microsoft.com/office/officeart/2005/8/layout/vList2"/>
    <dgm:cxn modelId="{5F3B4DFB-7CE8-CB4B-A85F-87A298A94795}" type="presParOf" srcId="{C01EA628-F60E-E44E-87A1-6765CABBD997}" destId="{4A70431B-E560-A549-95B9-AB6470013452}" srcOrd="3" destOrd="0" presId="urn:microsoft.com/office/officeart/2005/8/layout/vList2"/>
    <dgm:cxn modelId="{F3B7C091-373B-B545-A7A3-EA6BF1243E7B}" type="presParOf" srcId="{C01EA628-F60E-E44E-87A1-6765CABBD997}" destId="{2D57A730-7089-2D4B-91E3-E4214AB7105B}" srcOrd="4" destOrd="0" presId="urn:microsoft.com/office/officeart/2005/8/layout/vList2"/>
    <dgm:cxn modelId="{F39A3BEE-50F9-634B-B337-E1F5B289F765}" type="presParOf" srcId="{C01EA628-F60E-E44E-87A1-6765CABBD997}" destId="{0FA87C29-7121-D94E-BE3F-3E0735AC9A5F}" srcOrd="5" destOrd="0" presId="urn:microsoft.com/office/officeart/2005/8/layout/vList2"/>
    <dgm:cxn modelId="{54099BDC-B062-634F-89FC-3D6FFAE90244}" type="presParOf" srcId="{C01EA628-F60E-E44E-87A1-6765CABBD997}" destId="{B5686B5C-E7ED-A648-8D5E-33FABE38599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DEB574-4BC5-45F6-A4B4-C287D8D246EF}"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US"/>
        </a:p>
      </dgm:t>
    </dgm:pt>
    <dgm:pt modelId="{5FB46C1D-0C71-4CEA-B9F9-F7745BA9AA88}">
      <dgm:prSet phldr="0"/>
      <dgm:spPr/>
      <dgm:t>
        <a:bodyPr/>
        <a:lstStyle/>
        <a:p>
          <a:r>
            <a:rPr lang="en-US">
              <a:latin typeface="Walbaum Display"/>
            </a:rPr>
            <a:t>1</a:t>
          </a:r>
          <a:endParaRPr lang="en-US"/>
        </a:p>
      </dgm:t>
    </dgm:pt>
    <dgm:pt modelId="{1402E619-A321-4077-9F6A-193D88DFF5FD}" type="parTrans" cxnId="{EAC9836B-5962-47BA-A2D6-147645BB6532}">
      <dgm:prSet/>
      <dgm:spPr/>
      <dgm:t>
        <a:bodyPr/>
        <a:lstStyle/>
        <a:p>
          <a:endParaRPr lang="en-US"/>
        </a:p>
      </dgm:t>
    </dgm:pt>
    <dgm:pt modelId="{FAA6A2A7-B484-4F69-AD2D-432484EA7B0B}" type="sibTrans" cxnId="{EAC9836B-5962-47BA-A2D6-147645BB6532}">
      <dgm:prSet/>
      <dgm:spPr/>
      <dgm:t>
        <a:bodyPr/>
        <a:lstStyle/>
        <a:p>
          <a:endParaRPr lang="en-US"/>
        </a:p>
      </dgm:t>
    </dgm:pt>
    <dgm:pt modelId="{C089FD86-224A-4580-8225-5BE6821D068F}">
      <dgm:prSet/>
      <dgm:spPr/>
      <dgm:t>
        <a:bodyPr/>
        <a:lstStyle/>
        <a:p>
          <a:r>
            <a:rPr lang="en-US"/>
            <a:t>The system must be able to store and manage multiple individual fingerprints.</a:t>
          </a:r>
        </a:p>
      </dgm:t>
    </dgm:pt>
    <dgm:pt modelId="{B631004E-BE04-4EC8-A8F8-61D3BBEC48BB}" type="parTrans" cxnId="{37EDF2BE-4451-4574-B9AB-1BDB48477A70}">
      <dgm:prSet/>
      <dgm:spPr/>
      <dgm:t>
        <a:bodyPr/>
        <a:lstStyle/>
        <a:p>
          <a:endParaRPr lang="en-US"/>
        </a:p>
      </dgm:t>
    </dgm:pt>
    <dgm:pt modelId="{F081D9AC-8A6A-401E-B65D-6ECF1FDE3709}" type="sibTrans" cxnId="{37EDF2BE-4451-4574-B9AB-1BDB48477A70}">
      <dgm:prSet/>
      <dgm:spPr/>
      <dgm:t>
        <a:bodyPr/>
        <a:lstStyle/>
        <a:p>
          <a:endParaRPr lang="en-US"/>
        </a:p>
      </dgm:t>
    </dgm:pt>
    <dgm:pt modelId="{3136F026-8592-4B1A-AE49-E86D351D1909}">
      <dgm:prSet/>
      <dgm:spPr/>
      <dgm:t>
        <a:bodyPr/>
        <a:lstStyle/>
        <a:p>
          <a:r>
            <a:rPr lang="en-US">
              <a:latin typeface="Walbaum Display"/>
            </a:rPr>
            <a:t>2</a:t>
          </a:r>
          <a:endParaRPr lang="en-US"/>
        </a:p>
      </dgm:t>
    </dgm:pt>
    <dgm:pt modelId="{1C1AE1B0-3481-42E8-8209-A2B284125887}" type="parTrans" cxnId="{C928F05D-0E2E-4D46-8C2D-9B4D4559442E}">
      <dgm:prSet/>
      <dgm:spPr/>
      <dgm:t>
        <a:bodyPr/>
        <a:lstStyle/>
        <a:p>
          <a:endParaRPr lang="en-US"/>
        </a:p>
      </dgm:t>
    </dgm:pt>
    <dgm:pt modelId="{8B6A866E-FCBC-478A-8D00-0E030204971A}" type="sibTrans" cxnId="{C928F05D-0E2E-4D46-8C2D-9B4D4559442E}">
      <dgm:prSet/>
      <dgm:spPr/>
      <dgm:t>
        <a:bodyPr/>
        <a:lstStyle/>
        <a:p>
          <a:endParaRPr lang="en-US"/>
        </a:p>
      </dgm:t>
    </dgm:pt>
    <dgm:pt modelId="{5FF98BE9-7CF3-469D-B30C-702C2729D399}">
      <dgm:prSet/>
      <dgm:spPr/>
      <dgm:t>
        <a:bodyPr/>
        <a:lstStyle/>
        <a:p>
          <a:r>
            <a:rPr lang="en-US"/>
            <a:t>The system must be able to accurately and reliably identify authorized individuals based on their fingerprints.</a:t>
          </a:r>
        </a:p>
      </dgm:t>
    </dgm:pt>
    <dgm:pt modelId="{CC710930-F20B-445A-93EB-4B81FF014D83}" type="parTrans" cxnId="{ACE98B59-603B-4B71-B84F-A66F685A125A}">
      <dgm:prSet/>
      <dgm:spPr/>
      <dgm:t>
        <a:bodyPr/>
        <a:lstStyle/>
        <a:p>
          <a:endParaRPr lang="en-US"/>
        </a:p>
      </dgm:t>
    </dgm:pt>
    <dgm:pt modelId="{B527935B-1A0B-4EB7-9B19-0F4320F5679D}" type="sibTrans" cxnId="{ACE98B59-603B-4B71-B84F-A66F685A125A}">
      <dgm:prSet/>
      <dgm:spPr/>
      <dgm:t>
        <a:bodyPr/>
        <a:lstStyle/>
        <a:p>
          <a:endParaRPr lang="en-US"/>
        </a:p>
      </dgm:t>
    </dgm:pt>
    <dgm:pt modelId="{2D286D92-CFB3-44C5-8E41-B77EA63233A6}">
      <dgm:prSet phldr="0"/>
      <dgm:spPr/>
      <dgm:t>
        <a:bodyPr/>
        <a:lstStyle/>
        <a:p>
          <a:r>
            <a:rPr lang="en-US"/>
            <a:t>3</a:t>
          </a:r>
        </a:p>
      </dgm:t>
    </dgm:pt>
    <dgm:pt modelId="{F832BF59-9E5D-4801-82D7-6E9A26ACA81F}" type="parTrans" cxnId="{D907919F-C7D0-4807-A7D9-30064CE2AEE2}">
      <dgm:prSet/>
      <dgm:spPr/>
      <dgm:t>
        <a:bodyPr/>
        <a:lstStyle/>
        <a:p>
          <a:endParaRPr lang="en-US"/>
        </a:p>
      </dgm:t>
    </dgm:pt>
    <dgm:pt modelId="{A3289AE1-5E20-4D89-94E5-5A0C6BC7D00A}" type="sibTrans" cxnId="{D907919F-C7D0-4807-A7D9-30064CE2AEE2}">
      <dgm:prSet/>
      <dgm:spPr/>
      <dgm:t>
        <a:bodyPr/>
        <a:lstStyle/>
        <a:p>
          <a:endParaRPr lang="en-US"/>
        </a:p>
      </dgm:t>
    </dgm:pt>
    <dgm:pt modelId="{07701840-91C7-46F2-B019-432CD34B4D8D}">
      <dgm:prSet/>
      <dgm:spPr/>
      <dgm:t>
        <a:bodyPr/>
        <a:lstStyle/>
        <a:p>
          <a:r>
            <a:rPr lang="en-US"/>
            <a:t>The system must be secure and resistant to tampering or unauthorized access.</a:t>
          </a:r>
        </a:p>
      </dgm:t>
    </dgm:pt>
    <dgm:pt modelId="{63C3BCC6-451C-483C-9596-D2DF4C79905B}" type="parTrans" cxnId="{B497A22C-7111-4948-8E6E-50A0567FCD17}">
      <dgm:prSet/>
      <dgm:spPr/>
      <dgm:t>
        <a:bodyPr/>
        <a:lstStyle/>
        <a:p>
          <a:endParaRPr lang="en-US"/>
        </a:p>
      </dgm:t>
    </dgm:pt>
    <dgm:pt modelId="{C3A37A5C-7C9A-4505-9AF4-22C319B220DC}" type="sibTrans" cxnId="{B497A22C-7111-4948-8E6E-50A0567FCD17}">
      <dgm:prSet/>
      <dgm:spPr/>
      <dgm:t>
        <a:bodyPr/>
        <a:lstStyle/>
        <a:p>
          <a:endParaRPr lang="en-US"/>
        </a:p>
      </dgm:t>
    </dgm:pt>
    <dgm:pt modelId="{903027D7-B1B1-4219-97F3-D4E6E327DB99}">
      <dgm:prSet phldr="0"/>
      <dgm:spPr/>
      <dgm:t>
        <a:bodyPr/>
        <a:lstStyle/>
        <a:p>
          <a:r>
            <a:rPr lang="en-US"/>
            <a:t>4</a:t>
          </a:r>
        </a:p>
      </dgm:t>
    </dgm:pt>
    <dgm:pt modelId="{4D7D6E9D-5C04-41DC-8556-BE4447DE3397}" type="parTrans" cxnId="{8D942413-F226-47F9-9B03-406258A4746A}">
      <dgm:prSet/>
      <dgm:spPr/>
      <dgm:t>
        <a:bodyPr/>
        <a:lstStyle/>
        <a:p>
          <a:endParaRPr lang="en-US"/>
        </a:p>
      </dgm:t>
    </dgm:pt>
    <dgm:pt modelId="{786C9D8A-00F3-4C65-BF9D-8C678A40F7CA}" type="sibTrans" cxnId="{8D942413-F226-47F9-9B03-406258A4746A}">
      <dgm:prSet/>
      <dgm:spPr/>
      <dgm:t>
        <a:bodyPr/>
        <a:lstStyle/>
        <a:p>
          <a:endParaRPr lang="en-US"/>
        </a:p>
      </dgm:t>
    </dgm:pt>
    <dgm:pt modelId="{708A0895-CAC1-4A9D-B8B5-C478FFFE35DC}">
      <dgm:prSet/>
      <dgm:spPr/>
      <dgm:t>
        <a:bodyPr/>
        <a:lstStyle/>
        <a:p>
          <a:r>
            <a:rPr lang="en-US"/>
            <a:t>The system must be able to grant or deny access to the secure area based on the verification results.</a:t>
          </a:r>
        </a:p>
      </dgm:t>
    </dgm:pt>
    <dgm:pt modelId="{C60DB544-7347-4E32-9CE1-BA5748C6434C}" type="parTrans" cxnId="{E76E08AF-BEE6-43F7-A4E6-AFCC7B9C47CA}">
      <dgm:prSet/>
      <dgm:spPr/>
      <dgm:t>
        <a:bodyPr/>
        <a:lstStyle/>
        <a:p>
          <a:endParaRPr lang="en-US"/>
        </a:p>
      </dgm:t>
    </dgm:pt>
    <dgm:pt modelId="{32CAD622-4ED1-40A8-ACF0-16468EE09023}" type="sibTrans" cxnId="{E76E08AF-BEE6-43F7-A4E6-AFCC7B9C47CA}">
      <dgm:prSet/>
      <dgm:spPr/>
      <dgm:t>
        <a:bodyPr/>
        <a:lstStyle/>
        <a:p>
          <a:endParaRPr lang="en-US"/>
        </a:p>
      </dgm:t>
    </dgm:pt>
    <dgm:pt modelId="{FBD43D86-6164-44B7-93FB-CAEF88518A27}" type="pres">
      <dgm:prSet presAssocID="{57DEB574-4BC5-45F6-A4B4-C287D8D246EF}" presName="linearFlow" presStyleCnt="0">
        <dgm:presLayoutVars>
          <dgm:dir/>
          <dgm:animLvl val="lvl"/>
          <dgm:resizeHandles val="exact"/>
        </dgm:presLayoutVars>
      </dgm:prSet>
      <dgm:spPr/>
    </dgm:pt>
    <dgm:pt modelId="{B418411C-6AEA-43DA-8000-002890468968}" type="pres">
      <dgm:prSet presAssocID="{5FB46C1D-0C71-4CEA-B9F9-F7745BA9AA88}" presName="composite" presStyleCnt="0"/>
      <dgm:spPr/>
    </dgm:pt>
    <dgm:pt modelId="{5F223CA9-2D60-4DB2-ADF8-F75A24C75537}" type="pres">
      <dgm:prSet presAssocID="{5FB46C1D-0C71-4CEA-B9F9-F7745BA9AA88}" presName="parentText" presStyleLbl="alignNode1" presStyleIdx="0" presStyleCnt="4">
        <dgm:presLayoutVars>
          <dgm:chMax val="1"/>
          <dgm:bulletEnabled val="1"/>
        </dgm:presLayoutVars>
      </dgm:prSet>
      <dgm:spPr/>
    </dgm:pt>
    <dgm:pt modelId="{3C1D655A-9A2F-4B31-8C58-D5F1ECA53427}" type="pres">
      <dgm:prSet presAssocID="{5FB46C1D-0C71-4CEA-B9F9-F7745BA9AA88}" presName="descendantText" presStyleLbl="alignAcc1" presStyleIdx="0" presStyleCnt="4">
        <dgm:presLayoutVars>
          <dgm:bulletEnabled val="1"/>
        </dgm:presLayoutVars>
      </dgm:prSet>
      <dgm:spPr/>
    </dgm:pt>
    <dgm:pt modelId="{CA864FB8-E4AF-4648-9BC9-89A7C4EDFAA9}" type="pres">
      <dgm:prSet presAssocID="{FAA6A2A7-B484-4F69-AD2D-432484EA7B0B}" presName="sp" presStyleCnt="0"/>
      <dgm:spPr/>
    </dgm:pt>
    <dgm:pt modelId="{E4E34D3B-3EBF-496B-A3E9-B60FCD58B766}" type="pres">
      <dgm:prSet presAssocID="{3136F026-8592-4B1A-AE49-E86D351D1909}" presName="composite" presStyleCnt="0"/>
      <dgm:spPr/>
    </dgm:pt>
    <dgm:pt modelId="{65B1F2CC-1563-4714-883B-CA59762DBD64}" type="pres">
      <dgm:prSet presAssocID="{3136F026-8592-4B1A-AE49-E86D351D1909}" presName="parentText" presStyleLbl="alignNode1" presStyleIdx="1" presStyleCnt="4">
        <dgm:presLayoutVars>
          <dgm:chMax val="1"/>
          <dgm:bulletEnabled val="1"/>
        </dgm:presLayoutVars>
      </dgm:prSet>
      <dgm:spPr/>
    </dgm:pt>
    <dgm:pt modelId="{5E187B66-80E8-44CE-8069-E8D73351D2C6}" type="pres">
      <dgm:prSet presAssocID="{3136F026-8592-4B1A-AE49-E86D351D1909}" presName="descendantText" presStyleLbl="alignAcc1" presStyleIdx="1" presStyleCnt="4">
        <dgm:presLayoutVars>
          <dgm:bulletEnabled val="1"/>
        </dgm:presLayoutVars>
      </dgm:prSet>
      <dgm:spPr/>
    </dgm:pt>
    <dgm:pt modelId="{D0078E03-BA5E-4975-BD64-D749EB3E9CAE}" type="pres">
      <dgm:prSet presAssocID="{8B6A866E-FCBC-478A-8D00-0E030204971A}" presName="sp" presStyleCnt="0"/>
      <dgm:spPr/>
    </dgm:pt>
    <dgm:pt modelId="{22CC8273-9BD0-42CA-B261-0A0AE6C1DAB9}" type="pres">
      <dgm:prSet presAssocID="{2D286D92-CFB3-44C5-8E41-B77EA63233A6}" presName="composite" presStyleCnt="0"/>
      <dgm:spPr/>
    </dgm:pt>
    <dgm:pt modelId="{1877DDAA-D1C2-48A3-A93B-AE7F0EEA0D18}" type="pres">
      <dgm:prSet presAssocID="{2D286D92-CFB3-44C5-8E41-B77EA63233A6}" presName="parentText" presStyleLbl="alignNode1" presStyleIdx="2" presStyleCnt="4">
        <dgm:presLayoutVars>
          <dgm:chMax val="1"/>
          <dgm:bulletEnabled val="1"/>
        </dgm:presLayoutVars>
      </dgm:prSet>
      <dgm:spPr/>
    </dgm:pt>
    <dgm:pt modelId="{F7FC39DE-A8A0-483C-91BE-CB7F30A718AD}" type="pres">
      <dgm:prSet presAssocID="{2D286D92-CFB3-44C5-8E41-B77EA63233A6}" presName="descendantText" presStyleLbl="alignAcc1" presStyleIdx="2" presStyleCnt="4">
        <dgm:presLayoutVars>
          <dgm:bulletEnabled val="1"/>
        </dgm:presLayoutVars>
      </dgm:prSet>
      <dgm:spPr/>
    </dgm:pt>
    <dgm:pt modelId="{64F89518-F06A-4AEA-B259-C0A172EF7EEF}" type="pres">
      <dgm:prSet presAssocID="{A3289AE1-5E20-4D89-94E5-5A0C6BC7D00A}" presName="sp" presStyleCnt="0"/>
      <dgm:spPr/>
    </dgm:pt>
    <dgm:pt modelId="{2926FDB7-F97D-4769-A1A7-E18D19FDF2F8}" type="pres">
      <dgm:prSet presAssocID="{903027D7-B1B1-4219-97F3-D4E6E327DB99}" presName="composite" presStyleCnt="0"/>
      <dgm:spPr/>
    </dgm:pt>
    <dgm:pt modelId="{0A3F43FE-331A-418F-A632-E4846EBAD96D}" type="pres">
      <dgm:prSet presAssocID="{903027D7-B1B1-4219-97F3-D4E6E327DB99}" presName="parentText" presStyleLbl="alignNode1" presStyleIdx="3" presStyleCnt="4">
        <dgm:presLayoutVars>
          <dgm:chMax val="1"/>
          <dgm:bulletEnabled val="1"/>
        </dgm:presLayoutVars>
      </dgm:prSet>
      <dgm:spPr/>
    </dgm:pt>
    <dgm:pt modelId="{E5B00F2E-D81C-4E12-8826-8C38B5F474F5}" type="pres">
      <dgm:prSet presAssocID="{903027D7-B1B1-4219-97F3-D4E6E327DB99}" presName="descendantText" presStyleLbl="alignAcc1" presStyleIdx="3" presStyleCnt="4">
        <dgm:presLayoutVars>
          <dgm:bulletEnabled val="1"/>
        </dgm:presLayoutVars>
      </dgm:prSet>
      <dgm:spPr/>
    </dgm:pt>
  </dgm:ptLst>
  <dgm:cxnLst>
    <dgm:cxn modelId="{45CB2107-2B2D-4648-A57A-CBC02A7D7E2A}" type="presOf" srcId="{3136F026-8592-4B1A-AE49-E86D351D1909}" destId="{65B1F2CC-1563-4714-883B-CA59762DBD64}" srcOrd="0" destOrd="0" presId="urn:microsoft.com/office/officeart/2005/8/layout/chevron2"/>
    <dgm:cxn modelId="{8D942413-F226-47F9-9B03-406258A4746A}" srcId="{57DEB574-4BC5-45F6-A4B4-C287D8D246EF}" destId="{903027D7-B1B1-4219-97F3-D4E6E327DB99}" srcOrd="3" destOrd="0" parTransId="{4D7D6E9D-5C04-41DC-8556-BE4447DE3397}" sibTransId="{786C9D8A-00F3-4C65-BF9D-8C678A40F7CA}"/>
    <dgm:cxn modelId="{EA313E18-43A4-4663-85B2-A4388F0BFD2A}" type="presOf" srcId="{708A0895-CAC1-4A9D-B8B5-C478FFFE35DC}" destId="{E5B00F2E-D81C-4E12-8826-8C38B5F474F5}" srcOrd="0" destOrd="0" presId="urn:microsoft.com/office/officeart/2005/8/layout/chevron2"/>
    <dgm:cxn modelId="{B497A22C-7111-4948-8E6E-50A0567FCD17}" srcId="{2D286D92-CFB3-44C5-8E41-B77EA63233A6}" destId="{07701840-91C7-46F2-B019-432CD34B4D8D}" srcOrd="0" destOrd="0" parTransId="{63C3BCC6-451C-483C-9596-D2DF4C79905B}" sibTransId="{C3A37A5C-7C9A-4505-9AF4-22C319B220DC}"/>
    <dgm:cxn modelId="{C928F05D-0E2E-4D46-8C2D-9B4D4559442E}" srcId="{57DEB574-4BC5-45F6-A4B4-C287D8D246EF}" destId="{3136F026-8592-4B1A-AE49-E86D351D1909}" srcOrd="1" destOrd="0" parTransId="{1C1AE1B0-3481-42E8-8209-A2B284125887}" sibTransId="{8B6A866E-FCBC-478A-8D00-0E030204971A}"/>
    <dgm:cxn modelId="{8DEEEC41-4EB0-4B93-9992-D2ACD15EBAFB}" type="presOf" srcId="{57DEB574-4BC5-45F6-A4B4-C287D8D246EF}" destId="{FBD43D86-6164-44B7-93FB-CAEF88518A27}" srcOrd="0" destOrd="0" presId="urn:microsoft.com/office/officeart/2005/8/layout/chevron2"/>
    <dgm:cxn modelId="{32752C42-C534-4F61-8BE0-0C13D6907145}" type="presOf" srcId="{5FB46C1D-0C71-4CEA-B9F9-F7745BA9AA88}" destId="{5F223CA9-2D60-4DB2-ADF8-F75A24C75537}" srcOrd="0" destOrd="0" presId="urn:microsoft.com/office/officeart/2005/8/layout/chevron2"/>
    <dgm:cxn modelId="{EAC9836B-5962-47BA-A2D6-147645BB6532}" srcId="{57DEB574-4BC5-45F6-A4B4-C287D8D246EF}" destId="{5FB46C1D-0C71-4CEA-B9F9-F7745BA9AA88}" srcOrd="0" destOrd="0" parTransId="{1402E619-A321-4077-9F6A-193D88DFF5FD}" sibTransId="{FAA6A2A7-B484-4F69-AD2D-432484EA7B0B}"/>
    <dgm:cxn modelId="{ACE98B59-603B-4B71-B84F-A66F685A125A}" srcId="{3136F026-8592-4B1A-AE49-E86D351D1909}" destId="{5FF98BE9-7CF3-469D-B30C-702C2729D399}" srcOrd="0" destOrd="0" parTransId="{CC710930-F20B-445A-93EB-4B81FF014D83}" sibTransId="{B527935B-1A0B-4EB7-9B19-0F4320F5679D}"/>
    <dgm:cxn modelId="{B1209889-382E-4C72-87CD-1F96868580C1}" type="presOf" srcId="{903027D7-B1B1-4219-97F3-D4E6E327DB99}" destId="{0A3F43FE-331A-418F-A632-E4846EBAD96D}" srcOrd="0" destOrd="0" presId="urn:microsoft.com/office/officeart/2005/8/layout/chevron2"/>
    <dgm:cxn modelId="{25C46098-B2DA-4BD1-8CEF-B2274E12D46F}" type="presOf" srcId="{2D286D92-CFB3-44C5-8E41-B77EA63233A6}" destId="{1877DDAA-D1C2-48A3-A93B-AE7F0EEA0D18}" srcOrd="0" destOrd="0" presId="urn:microsoft.com/office/officeart/2005/8/layout/chevron2"/>
    <dgm:cxn modelId="{24927E98-0350-48E6-8E5E-51336F1624FD}" type="presOf" srcId="{C089FD86-224A-4580-8225-5BE6821D068F}" destId="{3C1D655A-9A2F-4B31-8C58-D5F1ECA53427}" srcOrd="0" destOrd="0" presId="urn:microsoft.com/office/officeart/2005/8/layout/chevron2"/>
    <dgm:cxn modelId="{D907919F-C7D0-4807-A7D9-30064CE2AEE2}" srcId="{57DEB574-4BC5-45F6-A4B4-C287D8D246EF}" destId="{2D286D92-CFB3-44C5-8E41-B77EA63233A6}" srcOrd="2" destOrd="0" parTransId="{F832BF59-9E5D-4801-82D7-6E9A26ACA81F}" sibTransId="{A3289AE1-5E20-4D89-94E5-5A0C6BC7D00A}"/>
    <dgm:cxn modelId="{890053A8-8180-46E6-9BF1-413A905BF69F}" type="presOf" srcId="{07701840-91C7-46F2-B019-432CD34B4D8D}" destId="{F7FC39DE-A8A0-483C-91BE-CB7F30A718AD}" srcOrd="0" destOrd="0" presId="urn:microsoft.com/office/officeart/2005/8/layout/chevron2"/>
    <dgm:cxn modelId="{E76E08AF-BEE6-43F7-A4E6-AFCC7B9C47CA}" srcId="{903027D7-B1B1-4219-97F3-D4E6E327DB99}" destId="{708A0895-CAC1-4A9D-B8B5-C478FFFE35DC}" srcOrd="0" destOrd="0" parTransId="{C60DB544-7347-4E32-9CE1-BA5748C6434C}" sibTransId="{32CAD622-4ED1-40A8-ACF0-16468EE09023}"/>
    <dgm:cxn modelId="{37EDF2BE-4451-4574-B9AB-1BDB48477A70}" srcId="{5FB46C1D-0C71-4CEA-B9F9-F7745BA9AA88}" destId="{C089FD86-224A-4580-8225-5BE6821D068F}" srcOrd="0" destOrd="0" parTransId="{B631004E-BE04-4EC8-A8F8-61D3BBEC48BB}" sibTransId="{F081D9AC-8A6A-401E-B65D-6ECF1FDE3709}"/>
    <dgm:cxn modelId="{483598EC-92FF-4211-873E-095D6D8370B1}" type="presOf" srcId="{5FF98BE9-7CF3-469D-B30C-702C2729D399}" destId="{5E187B66-80E8-44CE-8069-E8D73351D2C6}" srcOrd="0" destOrd="0" presId="urn:microsoft.com/office/officeart/2005/8/layout/chevron2"/>
    <dgm:cxn modelId="{953F3EB5-CAF5-464D-94EF-F304E1F5D726}" type="presParOf" srcId="{FBD43D86-6164-44B7-93FB-CAEF88518A27}" destId="{B418411C-6AEA-43DA-8000-002890468968}" srcOrd="0" destOrd="0" presId="urn:microsoft.com/office/officeart/2005/8/layout/chevron2"/>
    <dgm:cxn modelId="{CD5E76E1-6753-4084-A93B-84072CD1FE96}" type="presParOf" srcId="{B418411C-6AEA-43DA-8000-002890468968}" destId="{5F223CA9-2D60-4DB2-ADF8-F75A24C75537}" srcOrd="0" destOrd="0" presId="urn:microsoft.com/office/officeart/2005/8/layout/chevron2"/>
    <dgm:cxn modelId="{F416FB59-C854-4995-8343-41CF49E3CC88}" type="presParOf" srcId="{B418411C-6AEA-43DA-8000-002890468968}" destId="{3C1D655A-9A2F-4B31-8C58-D5F1ECA53427}" srcOrd="1" destOrd="0" presId="urn:microsoft.com/office/officeart/2005/8/layout/chevron2"/>
    <dgm:cxn modelId="{C4153FC0-30FF-43C7-ABBA-33AE93126209}" type="presParOf" srcId="{FBD43D86-6164-44B7-93FB-CAEF88518A27}" destId="{CA864FB8-E4AF-4648-9BC9-89A7C4EDFAA9}" srcOrd="1" destOrd="0" presId="urn:microsoft.com/office/officeart/2005/8/layout/chevron2"/>
    <dgm:cxn modelId="{936B9E00-8962-41D6-9CD3-E51637C59E0A}" type="presParOf" srcId="{FBD43D86-6164-44B7-93FB-CAEF88518A27}" destId="{E4E34D3B-3EBF-496B-A3E9-B60FCD58B766}" srcOrd="2" destOrd="0" presId="urn:microsoft.com/office/officeart/2005/8/layout/chevron2"/>
    <dgm:cxn modelId="{4CEA0138-9586-46A6-8640-48BB7340A8C4}" type="presParOf" srcId="{E4E34D3B-3EBF-496B-A3E9-B60FCD58B766}" destId="{65B1F2CC-1563-4714-883B-CA59762DBD64}" srcOrd="0" destOrd="0" presId="urn:microsoft.com/office/officeart/2005/8/layout/chevron2"/>
    <dgm:cxn modelId="{7906797C-1586-4950-B94F-CF2C063936DA}" type="presParOf" srcId="{E4E34D3B-3EBF-496B-A3E9-B60FCD58B766}" destId="{5E187B66-80E8-44CE-8069-E8D73351D2C6}" srcOrd="1" destOrd="0" presId="urn:microsoft.com/office/officeart/2005/8/layout/chevron2"/>
    <dgm:cxn modelId="{648D8CB6-73DC-4326-BBF4-D794C9894B8E}" type="presParOf" srcId="{FBD43D86-6164-44B7-93FB-CAEF88518A27}" destId="{D0078E03-BA5E-4975-BD64-D749EB3E9CAE}" srcOrd="3" destOrd="0" presId="urn:microsoft.com/office/officeart/2005/8/layout/chevron2"/>
    <dgm:cxn modelId="{E3896BD5-102C-4791-8308-E6B3A641DD42}" type="presParOf" srcId="{FBD43D86-6164-44B7-93FB-CAEF88518A27}" destId="{22CC8273-9BD0-42CA-B261-0A0AE6C1DAB9}" srcOrd="4" destOrd="0" presId="urn:microsoft.com/office/officeart/2005/8/layout/chevron2"/>
    <dgm:cxn modelId="{CAE16FCF-7835-4271-ADE6-489361C27381}" type="presParOf" srcId="{22CC8273-9BD0-42CA-B261-0A0AE6C1DAB9}" destId="{1877DDAA-D1C2-48A3-A93B-AE7F0EEA0D18}" srcOrd="0" destOrd="0" presId="urn:microsoft.com/office/officeart/2005/8/layout/chevron2"/>
    <dgm:cxn modelId="{BACAC235-EE58-4811-9B45-9E5E744FC2B6}" type="presParOf" srcId="{22CC8273-9BD0-42CA-B261-0A0AE6C1DAB9}" destId="{F7FC39DE-A8A0-483C-91BE-CB7F30A718AD}" srcOrd="1" destOrd="0" presId="urn:microsoft.com/office/officeart/2005/8/layout/chevron2"/>
    <dgm:cxn modelId="{151A0F72-9D7C-4C19-98E8-0BCCDBB857CB}" type="presParOf" srcId="{FBD43D86-6164-44B7-93FB-CAEF88518A27}" destId="{64F89518-F06A-4AEA-B259-C0A172EF7EEF}" srcOrd="5" destOrd="0" presId="urn:microsoft.com/office/officeart/2005/8/layout/chevron2"/>
    <dgm:cxn modelId="{55CC04AD-C8E6-4710-91F1-B8F543B9B531}" type="presParOf" srcId="{FBD43D86-6164-44B7-93FB-CAEF88518A27}" destId="{2926FDB7-F97D-4769-A1A7-E18D19FDF2F8}" srcOrd="6" destOrd="0" presId="urn:microsoft.com/office/officeart/2005/8/layout/chevron2"/>
    <dgm:cxn modelId="{C8BCB5D7-043C-4181-9B96-A9F53B62009F}" type="presParOf" srcId="{2926FDB7-F97D-4769-A1A7-E18D19FDF2F8}" destId="{0A3F43FE-331A-418F-A632-E4846EBAD96D}" srcOrd="0" destOrd="0" presId="urn:microsoft.com/office/officeart/2005/8/layout/chevron2"/>
    <dgm:cxn modelId="{8A08DB16-C670-4EEC-8A6B-1155A24B3D3B}" type="presParOf" srcId="{2926FDB7-F97D-4769-A1A7-E18D19FDF2F8}" destId="{E5B00F2E-D81C-4E12-8826-8C38B5F474F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276DF3-BD5C-4A06-B3FB-4F4135FA1F3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5A64940-973C-4487-81C0-A6224CC9FEAD}">
      <dgm:prSet/>
      <dgm:spPr/>
      <dgm:t>
        <a:bodyPr/>
        <a:lstStyle/>
        <a:p>
          <a:pPr>
            <a:defRPr cap="all"/>
          </a:pPr>
          <a:r>
            <a:rPr lang="en-US"/>
            <a:t>Functional Testing</a:t>
          </a:r>
        </a:p>
      </dgm:t>
    </dgm:pt>
    <dgm:pt modelId="{4B97B0E7-8019-43A5-A17B-39BF32626B29}" type="parTrans" cxnId="{FB824DC9-CF88-4E53-B094-5BD54043D48E}">
      <dgm:prSet/>
      <dgm:spPr/>
      <dgm:t>
        <a:bodyPr/>
        <a:lstStyle/>
        <a:p>
          <a:endParaRPr lang="en-US"/>
        </a:p>
      </dgm:t>
    </dgm:pt>
    <dgm:pt modelId="{133F138A-BC70-446D-96D0-F4BE8E1A1C7F}" type="sibTrans" cxnId="{FB824DC9-CF88-4E53-B094-5BD54043D48E}">
      <dgm:prSet/>
      <dgm:spPr/>
      <dgm:t>
        <a:bodyPr/>
        <a:lstStyle/>
        <a:p>
          <a:endParaRPr lang="en-US"/>
        </a:p>
      </dgm:t>
    </dgm:pt>
    <dgm:pt modelId="{FBC13672-37F3-46AE-BD76-CE14E13F6CA0}">
      <dgm:prSet/>
      <dgm:spPr/>
      <dgm:t>
        <a:bodyPr/>
        <a:lstStyle/>
        <a:p>
          <a:pPr>
            <a:defRPr cap="all"/>
          </a:pPr>
          <a:r>
            <a:rPr lang="en-US"/>
            <a:t>Reliability Testing</a:t>
          </a:r>
        </a:p>
      </dgm:t>
    </dgm:pt>
    <dgm:pt modelId="{24B3814E-AE98-48CA-8BF2-56785DCB381F}" type="parTrans" cxnId="{8E752CB4-C50C-48EC-91DE-DCBF5C5CD346}">
      <dgm:prSet/>
      <dgm:spPr/>
      <dgm:t>
        <a:bodyPr/>
        <a:lstStyle/>
        <a:p>
          <a:endParaRPr lang="en-US"/>
        </a:p>
      </dgm:t>
    </dgm:pt>
    <dgm:pt modelId="{A409B733-25A6-4C3C-8CB4-5F1201B11710}" type="sibTrans" cxnId="{8E752CB4-C50C-48EC-91DE-DCBF5C5CD346}">
      <dgm:prSet/>
      <dgm:spPr/>
      <dgm:t>
        <a:bodyPr/>
        <a:lstStyle/>
        <a:p>
          <a:endParaRPr lang="en-US"/>
        </a:p>
      </dgm:t>
    </dgm:pt>
    <dgm:pt modelId="{10ED2ACE-C155-415B-A3FF-FD6B5BA4CCB9}">
      <dgm:prSet/>
      <dgm:spPr/>
      <dgm:t>
        <a:bodyPr/>
        <a:lstStyle/>
        <a:p>
          <a:pPr>
            <a:defRPr cap="all"/>
          </a:pPr>
          <a:r>
            <a:rPr lang="en-US"/>
            <a:t>Safety Testing</a:t>
          </a:r>
        </a:p>
      </dgm:t>
    </dgm:pt>
    <dgm:pt modelId="{3CAEE841-9713-41DC-BCFD-D106F9018CD3}" type="parTrans" cxnId="{A277A45D-93E3-4479-9C1C-7DD31B00B14C}">
      <dgm:prSet/>
      <dgm:spPr/>
      <dgm:t>
        <a:bodyPr/>
        <a:lstStyle/>
        <a:p>
          <a:endParaRPr lang="en-US"/>
        </a:p>
      </dgm:t>
    </dgm:pt>
    <dgm:pt modelId="{90039271-7AD5-4149-9B6C-1FEDA555F2BC}" type="sibTrans" cxnId="{A277A45D-93E3-4479-9C1C-7DD31B00B14C}">
      <dgm:prSet/>
      <dgm:spPr/>
      <dgm:t>
        <a:bodyPr/>
        <a:lstStyle/>
        <a:p>
          <a:endParaRPr lang="en-US"/>
        </a:p>
      </dgm:t>
    </dgm:pt>
    <dgm:pt modelId="{46118853-8CD5-46E9-824A-5D286FE7BF55}">
      <dgm:prSet/>
      <dgm:spPr/>
      <dgm:t>
        <a:bodyPr/>
        <a:lstStyle/>
        <a:p>
          <a:pPr>
            <a:defRPr cap="all"/>
          </a:pPr>
          <a:r>
            <a:rPr lang="en-US"/>
            <a:t>User Experience Testing</a:t>
          </a:r>
        </a:p>
      </dgm:t>
    </dgm:pt>
    <dgm:pt modelId="{3F298E73-0AC4-41BF-A6DC-555E0EA5C179}" type="parTrans" cxnId="{096579C2-4628-47ED-8412-119E5F25C723}">
      <dgm:prSet/>
      <dgm:spPr/>
      <dgm:t>
        <a:bodyPr/>
        <a:lstStyle/>
        <a:p>
          <a:endParaRPr lang="en-US"/>
        </a:p>
      </dgm:t>
    </dgm:pt>
    <dgm:pt modelId="{9AD959A4-65CE-4326-86D1-8E6E2C9C2169}" type="sibTrans" cxnId="{096579C2-4628-47ED-8412-119E5F25C723}">
      <dgm:prSet/>
      <dgm:spPr/>
      <dgm:t>
        <a:bodyPr/>
        <a:lstStyle/>
        <a:p>
          <a:endParaRPr lang="en-US"/>
        </a:p>
      </dgm:t>
    </dgm:pt>
    <dgm:pt modelId="{CCCA2965-6C4A-44C2-9ABA-D89C84841EB1}" type="pres">
      <dgm:prSet presAssocID="{E7276DF3-BD5C-4A06-B3FB-4F4135FA1F36}" presName="root" presStyleCnt="0">
        <dgm:presLayoutVars>
          <dgm:dir/>
          <dgm:resizeHandles val="exact"/>
        </dgm:presLayoutVars>
      </dgm:prSet>
      <dgm:spPr/>
    </dgm:pt>
    <dgm:pt modelId="{626636B4-0A73-428B-AA71-83C8E348F9E9}" type="pres">
      <dgm:prSet presAssocID="{B5A64940-973C-4487-81C0-A6224CC9FEAD}" presName="compNode" presStyleCnt="0"/>
      <dgm:spPr/>
    </dgm:pt>
    <dgm:pt modelId="{952F27DC-462B-4383-9905-76CE21FAC0E3}" type="pres">
      <dgm:prSet presAssocID="{B5A64940-973C-4487-81C0-A6224CC9FEAD}" presName="iconBgRect" presStyleLbl="bgShp" presStyleIdx="0" presStyleCnt="4"/>
      <dgm:spPr/>
    </dgm:pt>
    <dgm:pt modelId="{697F45B0-30C7-4049-8783-0FFCD2600417}" type="pres">
      <dgm:prSet presAssocID="{B5A64940-973C-4487-81C0-A6224CC9FEA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13C94E75-0ADC-44A1-A574-19E011419EA7}" type="pres">
      <dgm:prSet presAssocID="{B5A64940-973C-4487-81C0-A6224CC9FEAD}" presName="spaceRect" presStyleCnt="0"/>
      <dgm:spPr/>
    </dgm:pt>
    <dgm:pt modelId="{13A69239-0480-408E-B3F2-233E816A084D}" type="pres">
      <dgm:prSet presAssocID="{B5A64940-973C-4487-81C0-A6224CC9FEAD}" presName="textRect" presStyleLbl="revTx" presStyleIdx="0" presStyleCnt="4">
        <dgm:presLayoutVars>
          <dgm:chMax val="1"/>
          <dgm:chPref val="1"/>
        </dgm:presLayoutVars>
      </dgm:prSet>
      <dgm:spPr/>
    </dgm:pt>
    <dgm:pt modelId="{B86670B3-2E1B-4626-A961-4C8670786ABC}" type="pres">
      <dgm:prSet presAssocID="{133F138A-BC70-446D-96D0-F4BE8E1A1C7F}" presName="sibTrans" presStyleCnt="0"/>
      <dgm:spPr/>
    </dgm:pt>
    <dgm:pt modelId="{EF63EFF2-35C7-4263-804D-CA0C449A8026}" type="pres">
      <dgm:prSet presAssocID="{FBC13672-37F3-46AE-BD76-CE14E13F6CA0}" presName="compNode" presStyleCnt="0"/>
      <dgm:spPr/>
    </dgm:pt>
    <dgm:pt modelId="{37B602F3-EF44-4B00-9DA1-11C5256EB5B7}" type="pres">
      <dgm:prSet presAssocID="{FBC13672-37F3-46AE-BD76-CE14E13F6CA0}" presName="iconBgRect" presStyleLbl="bgShp" presStyleIdx="1" presStyleCnt="4"/>
      <dgm:spPr/>
    </dgm:pt>
    <dgm:pt modelId="{40605F44-321D-4430-BDBD-0BBB81357829}" type="pres">
      <dgm:prSet presAssocID="{FBC13672-37F3-46AE-BD76-CE14E13F6C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AB763FBE-082F-4112-996D-012FE1D1F47E}" type="pres">
      <dgm:prSet presAssocID="{FBC13672-37F3-46AE-BD76-CE14E13F6CA0}" presName="spaceRect" presStyleCnt="0"/>
      <dgm:spPr/>
    </dgm:pt>
    <dgm:pt modelId="{A8F999A4-897D-4A9C-A3DB-AFADC4617711}" type="pres">
      <dgm:prSet presAssocID="{FBC13672-37F3-46AE-BD76-CE14E13F6CA0}" presName="textRect" presStyleLbl="revTx" presStyleIdx="1" presStyleCnt="4">
        <dgm:presLayoutVars>
          <dgm:chMax val="1"/>
          <dgm:chPref val="1"/>
        </dgm:presLayoutVars>
      </dgm:prSet>
      <dgm:spPr/>
    </dgm:pt>
    <dgm:pt modelId="{CA24E12A-8D05-4804-9367-31E4D83E68A7}" type="pres">
      <dgm:prSet presAssocID="{A409B733-25A6-4C3C-8CB4-5F1201B11710}" presName="sibTrans" presStyleCnt="0"/>
      <dgm:spPr/>
    </dgm:pt>
    <dgm:pt modelId="{DA89583E-7056-4B4E-A6ED-F9FD2C52C557}" type="pres">
      <dgm:prSet presAssocID="{10ED2ACE-C155-415B-A3FF-FD6B5BA4CCB9}" presName="compNode" presStyleCnt="0"/>
      <dgm:spPr/>
    </dgm:pt>
    <dgm:pt modelId="{16C5345D-9B37-46EC-9C88-649A2C4454E3}" type="pres">
      <dgm:prSet presAssocID="{10ED2ACE-C155-415B-A3FF-FD6B5BA4CCB9}" presName="iconBgRect" presStyleLbl="bgShp" presStyleIdx="2" presStyleCnt="4"/>
      <dgm:spPr/>
    </dgm:pt>
    <dgm:pt modelId="{B26C2685-4554-4BB2-869A-E4265D0D252F}" type="pres">
      <dgm:prSet presAssocID="{10ED2ACE-C155-415B-A3FF-FD6B5BA4CCB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54183943-7359-4225-8B6F-209ED31A8FD6}" type="pres">
      <dgm:prSet presAssocID="{10ED2ACE-C155-415B-A3FF-FD6B5BA4CCB9}" presName="spaceRect" presStyleCnt="0"/>
      <dgm:spPr/>
    </dgm:pt>
    <dgm:pt modelId="{69A84CA4-FED8-4CE0-8593-71D1671B5779}" type="pres">
      <dgm:prSet presAssocID="{10ED2ACE-C155-415B-A3FF-FD6B5BA4CCB9}" presName="textRect" presStyleLbl="revTx" presStyleIdx="2" presStyleCnt="4">
        <dgm:presLayoutVars>
          <dgm:chMax val="1"/>
          <dgm:chPref val="1"/>
        </dgm:presLayoutVars>
      </dgm:prSet>
      <dgm:spPr/>
    </dgm:pt>
    <dgm:pt modelId="{14300BF3-F0DC-48F4-837D-9FFC1ADDE013}" type="pres">
      <dgm:prSet presAssocID="{90039271-7AD5-4149-9B6C-1FEDA555F2BC}" presName="sibTrans" presStyleCnt="0"/>
      <dgm:spPr/>
    </dgm:pt>
    <dgm:pt modelId="{655D0131-8730-4117-BE4B-20035BFB91D8}" type="pres">
      <dgm:prSet presAssocID="{46118853-8CD5-46E9-824A-5D286FE7BF55}" presName="compNode" presStyleCnt="0"/>
      <dgm:spPr/>
    </dgm:pt>
    <dgm:pt modelId="{A28B988D-46F4-42FA-A098-378C350B6AA7}" type="pres">
      <dgm:prSet presAssocID="{46118853-8CD5-46E9-824A-5D286FE7BF55}" presName="iconBgRect" presStyleLbl="bgShp" presStyleIdx="3" presStyleCnt="4"/>
      <dgm:spPr/>
    </dgm:pt>
    <dgm:pt modelId="{920617F8-572C-47D2-895E-F3F083409D5C}" type="pres">
      <dgm:prSet presAssocID="{46118853-8CD5-46E9-824A-5D286FE7BF5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FCC42E81-BFE9-44C1-AFB4-EA9372E5F681}" type="pres">
      <dgm:prSet presAssocID="{46118853-8CD5-46E9-824A-5D286FE7BF55}" presName="spaceRect" presStyleCnt="0"/>
      <dgm:spPr/>
    </dgm:pt>
    <dgm:pt modelId="{590B42A9-9E55-4D34-A5D7-81C60511EAE8}" type="pres">
      <dgm:prSet presAssocID="{46118853-8CD5-46E9-824A-5D286FE7BF55}" presName="textRect" presStyleLbl="revTx" presStyleIdx="3" presStyleCnt="4">
        <dgm:presLayoutVars>
          <dgm:chMax val="1"/>
          <dgm:chPref val="1"/>
        </dgm:presLayoutVars>
      </dgm:prSet>
      <dgm:spPr/>
    </dgm:pt>
  </dgm:ptLst>
  <dgm:cxnLst>
    <dgm:cxn modelId="{308D0C05-B9E1-4A72-B63D-FF94DACEA940}" type="presOf" srcId="{10ED2ACE-C155-415B-A3FF-FD6B5BA4CCB9}" destId="{69A84CA4-FED8-4CE0-8593-71D1671B5779}" srcOrd="0" destOrd="0" presId="urn:microsoft.com/office/officeart/2018/5/layout/IconCircleLabelList"/>
    <dgm:cxn modelId="{6D5E4426-5513-4AC7-A649-6429679410D6}" type="presOf" srcId="{E7276DF3-BD5C-4A06-B3FB-4F4135FA1F36}" destId="{CCCA2965-6C4A-44C2-9ABA-D89C84841EB1}" srcOrd="0" destOrd="0" presId="urn:microsoft.com/office/officeart/2018/5/layout/IconCircleLabelList"/>
    <dgm:cxn modelId="{A277A45D-93E3-4479-9C1C-7DD31B00B14C}" srcId="{E7276DF3-BD5C-4A06-B3FB-4F4135FA1F36}" destId="{10ED2ACE-C155-415B-A3FF-FD6B5BA4CCB9}" srcOrd="2" destOrd="0" parTransId="{3CAEE841-9713-41DC-BCFD-D106F9018CD3}" sibTransId="{90039271-7AD5-4149-9B6C-1FEDA555F2BC}"/>
    <dgm:cxn modelId="{11BE9553-3932-4ADB-935E-0C39EAF7C09F}" type="presOf" srcId="{46118853-8CD5-46E9-824A-5D286FE7BF55}" destId="{590B42A9-9E55-4D34-A5D7-81C60511EAE8}" srcOrd="0" destOrd="0" presId="urn:microsoft.com/office/officeart/2018/5/layout/IconCircleLabelList"/>
    <dgm:cxn modelId="{8E752CB4-C50C-48EC-91DE-DCBF5C5CD346}" srcId="{E7276DF3-BD5C-4A06-B3FB-4F4135FA1F36}" destId="{FBC13672-37F3-46AE-BD76-CE14E13F6CA0}" srcOrd="1" destOrd="0" parTransId="{24B3814E-AE98-48CA-8BF2-56785DCB381F}" sibTransId="{A409B733-25A6-4C3C-8CB4-5F1201B11710}"/>
    <dgm:cxn modelId="{096579C2-4628-47ED-8412-119E5F25C723}" srcId="{E7276DF3-BD5C-4A06-B3FB-4F4135FA1F36}" destId="{46118853-8CD5-46E9-824A-5D286FE7BF55}" srcOrd="3" destOrd="0" parTransId="{3F298E73-0AC4-41BF-A6DC-555E0EA5C179}" sibTransId="{9AD959A4-65CE-4326-86D1-8E6E2C9C2169}"/>
    <dgm:cxn modelId="{FB824DC9-CF88-4E53-B094-5BD54043D48E}" srcId="{E7276DF3-BD5C-4A06-B3FB-4F4135FA1F36}" destId="{B5A64940-973C-4487-81C0-A6224CC9FEAD}" srcOrd="0" destOrd="0" parTransId="{4B97B0E7-8019-43A5-A17B-39BF32626B29}" sibTransId="{133F138A-BC70-446D-96D0-F4BE8E1A1C7F}"/>
    <dgm:cxn modelId="{475FECE7-3679-42A8-A066-6A327828CF6B}" type="presOf" srcId="{B5A64940-973C-4487-81C0-A6224CC9FEAD}" destId="{13A69239-0480-408E-B3F2-233E816A084D}" srcOrd="0" destOrd="0" presId="urn:microsoft.com/office/officeart/2018/5/layout/IconCircleLabelList"/>
    <dgm:cxn modelId="{777608EB-0128-4935-830C-CEFF6639272B}" type="presOf" srcId="{FBC13672-37F3-46AE-BD76-CE14E13F6CA0}" destId="{A8F999A4-897D-4A9C-A3DB-AFADC4617711}" srcOrd="0" destOrd="0" presId="urn:microsoft.com/office/officeart/2018/5/layout/IconCircleLabelList"/>
    <dgm:cxn modelId="{59956C56-B173-43CE-982D-6F6DFD833745}" type="presParOf" srcId="{CCCA2965-6C4A-44C2-9ABA-D89C84841EB1}" destId="{626636B4-0A73-428B-AA71-83C8E348F9E9}" srcOrd="0" destOrd="0" presId="urn:microsoft.com/office/officeart/2018/5/layout/IconCircleLabelList"/>
    <dgm:cxn modelId="{395A5FA3-8BD2-4CD8-8CCA-31FF9D696FC8}" type="presParOf" srcId="{626636B4-0A73-428B-AA71-83C8E348F9E9}" destId="{952F27DC-462B-4383-9905-76CE21FAC0E3}" srcOrd="0" destOrd="0" presId="urn:microsoft.com/office/officeart/2018/5/layout/IconCircleLabelList"/>
    <dgm:cxn modelId="{E6003584-3202-464D-932A-A8A3EBB3D6AA}" type="presParOf" srcId="{626636B4-0A73-428B-AA71-83C8E348F9E9}" destId="{697F45B0-30C7-4049-8783-0FFCD2600417}" srcOrd="1" destOrd="0" presId="urn:microsoft.com/office/officeart/2018/5/layout/IconCircleLabelList"/>
    <dgm:cxn modelId="{D3BC5116-C80F-4851-A542-A9D299882A24}" type="presParOf" srcId="{626636B4-0A73-428B-AA71-83C8E348F9E9}" destId="{13C94E75-0ADC-44A1-A574-19E011419EA7}" srcOrd="2" destOrd="0" presId="urn:microsoft.com/office/officeart/2018/5/layout/IconCircleLabelList"/>
    <dgm:cxn modelId="{20ED5817-CF82-4AB9-8544-4DD7DF0B8823}" type="presParOf" srcId="{626636B4-0A73-428B-AA71-83C8E348F9E9}" destId="{13A69239-0480-408E-B3F2-233E816A084D}" srcOrd="3" destOrd="0" presId="urn:microsoft.com/office/officeart/2018/5/layout/IconCircleLabelList"/>
    <dgm:cxn modelId="{CE149173-BCA9-4A70-A826-BE692279503B}" type="presParOf" srcId="{CCCA2965-6C4A-44C2-9ABA-D89C84841EB1}" destId="{B86670B3-2E1B-4626-A961-4C8670786ABC}" srcOrd="1" destOrd="0" presId="urn:microsoft.com/office/officeart/2018/5/layout/IconCircleLabelList"/>
    <dgm:cxn modelId="{CA71D08B-160A-4839-972D-3263E8873B63}" type="presParOf" srcId="{CCCA2965-6C4A-44C2-9ABA-D89C84841EB1}" destId="{EF63EFF2-35C7-4263-804D-CA0C449A8026}" srcOrd="2" destOrd="0" presId="urn:microsoft.com/office/officeart/2018/5/layout/IconCircleLabelList"/>
    <dgm:cxn modelId="{607B1C54-DEA5-4D7B-889E-6D352CB232F4}" type="presParOf" srcId="{EF63EFF2-35C7-4263-804D-CA0C449A8026}" destId="{37B602F3-EF44-4B00-9DA1-11C5256EB5B7}" srcOrd="0" destOrd="0" presId="urn:microsoft.com/office/officeart/2018/5/layout/IconCircleLabelList"/>
    <dgm:cxn modelId="{D05DC6A3-C0E1-42A4-84F7-E05BE74BABE4}" type="presParOf" srcId="{EF63EFF2-35C7-4263-804D-CA0C449A8026}" destId="{40605F44-321D-4430-BDBD-0BBB81357829}" srcOrd="1" destOrd="0" presId="urn:microsoft.com/office/officeart/2018/5/layout/IconCircleLabelList"/>
    <dgm:cxn modelId="{191E9284-5D2A-478F-A5AF-2487851B1728}" type="presParOf" srcId="{EF63EFF2-35C7-4263-804D-CA0C449A8026}" destId="{AB763FBE-082F-4112-996D-012FE1D1F47E}" srcOrd="2" destOrd="0" presId="urn:microsoft.com/office/officeart/2018/5/layout/IconCircleLabelList"/>
    <dgm:cxn modelId="{C1FE46D0-D247-430D-9D36-726F0A7FD293}" type="presParOf" srcId="{EF63EFF2-35C7-4263-804D-CA0C449A8026}" destId="{A8F999A4-897D-4A9C-A3DB-AFADC4617711}" srcOrd="3" destOrd="0" presId="urn:microsoft.com/office/officeart/2018/5/layout/IconCircleLabelList"/>
    <dgm:cxn modelId="{96C5B726-CBFA-4BBC-A72E-FF27B81E665A}" type="presParOf" srcId="{CCCA2965-6C4A-44C2-9ABA-D89C84841EB1}" destId="{CA24E12A-8D05-4804-9367-31E4D83E68A7}" srcOrd="3" destOrd="0" presId="urn:microsoft.com/office/officeart/2018/5/layout/IconCircleLabelList"/>
    <dgm:cxn modelId="{0290BB11-0503-42F6-9475-5436E19E3BEC}" type="presParOf" srcId="{CCCA2965-6C4A-44C2-9ABA-D89C84841EB1}" destId="{DA89583E-7056-4B4E-A6ED-F9FD2C52C557}" srcOrd="4" destOrd="0" presId="urn:microsoft.com/office/officeart/2018/5/layout/IconCircleLabelList"/>
    <dgm:cxn modelId="{588F736B-ABF3-47F6-A50A-83158A733EBF}" type="presParOf" srcId="{DA89583E-7056-4B4E-A6ED-F9FD2C52C557}" destId="{16C5345D-9B37-46EC-9C88-649A2C4454E3}" srcOrd="0" destOrd="0" presId="urn:microsoft.com/office/officeart/2018/5/layout/IconCircleLabelList"/>
    <dgm:cxn modelId="{4C99F13C-7737-426F-9F75-FAD0363C0ABB}" type="presParOf" srcId="{DA89583E-7056-4B4E-A6ED-F9FD2C52C557}" destId="{B26C2685-4554-4BB2-869A-E4265D0D252F}" srcOrd="1" destOrd="0" presId="urn:microsoft.com/office/officeart/2018/5/layout/IconCircleLabelList"/>
    <dgm:cxn modelId="{D9D4C383-4735-4344-8D27-45D8963C8632}" type="presParOf" srcId="{DA89583E-7056-4B4E-A6ED-F9FD2C52C557}" destId="{54183943-7359-4225-8B6F-209ED31A8FD6}" srcOrd="2" destOrd="0" presId="urn:microsoft.com/office/officeart/2018/5/layout/IconCircleLabelList"/>
    <dgm:cxn modelId="{62E3AE77-2A35-4684-A94A-3B2E44D98184}" type="presParOf" srcId="{DA89583E-7056-4B4E-A6ED-F9FD2C52C557}" destId="{69A84CA4-FED8-4CE0-8593-71D1671B5779}" srcOrd="3" destOrd="0" presId="urn:microsoft.com/office/officeart/2018/5/layout/IconCircleLabelList"/>
    <dgm:cxn modelId="{1C24EF42-CEF6-4164-9B9C-D29C8D34329A}" type="presParOf" srcId="{CCCA2965-6C4A-44C2-9ABA-D89C84841EB1}" destId="{14300BF3-F0DC-48F4-837D-9FFC1ADDE013}" srcOrd="5" destOrd="0" presId="urn:microsoft.com/office/officeart/2018/5/layout/IconCircleLabelList"/>
    <dgm:cxn modelId="{D8E2610B-410A-4694-9067-152A850E3642}" type="presParOf" srcId="{CCCA2965-6C4A-44C2-9ABA-D89C84841EB1}" destId="{655D0131-8730-4117-BE4B-20035BFB91D8}" srcOrd="6" destOrd="0" presId="urn:microsoft.com/office/officeart/2018/5/layout/IconCircleLabelList"/>
    <dgm:cxn modelId="{BB57CE95-7CD5-416D-86B8-41AD78EABFE5}" type="presParOf" srcId="{655D0131-8730-4117-BE4B-20035BFB91D8}" destId="{A28B988D-46F4-42FA-A098-378C350B6AA7}" srcOrd="0" destOrd="0" presId="urn:microsoft.com/office/officeart/2018/5/layout/IconCircleLabelList"/>
    <dgm:cxn modelId="{3AEF5161-1AFF-4123-894F-99F1340771F7}" type="presParOf" srcId="{655D0131-8730-4117-BE4B-20035BFB91D8}" destId="{920617F8-572C-47D2-895E-F3F083409D5C}" srcOrd="1" destOrd="0" presId="urn:microsoft.com/office/officeart/2018/5/layout/IconCircleLabelList"/>
    <dgm:cxn modelId="{72C85A24-AA01-485C-94DB-F1D8894ACB69}" type="presParOf" srcId="{655D0131-8730-4117-BE4B-20035BFB91D8}" destId="{FCC42E81-BFE9-44C1-AFB4-EA9372E5F681}" srcOrd="2" destOrd="0" presId="urn:microsoft.com/office/officeart/2018/5/layout/IconCircleLabelList"/>
    <dgm:cxn modelId="{862D79E3-BDD4-4F1E-92CC-0416A67980D1}" type="presParOf" srcId="{655D0131-8730-4117-BE4B-20035BFB91D8}" destId="{590B42A9-9E55-4D34-A5D7-81C60511EAE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E0CBC-D99B-3A4C-88C3-EA794B9E07DA}">
      <dsp:nvSpPr>
        <dsp:cNvPr id="0" name=""/>
        <dsp:cNvSpPr/>
      </dsp:nvSpPr>
      <dsp:spPr>
        <a:xfrm>
          <a:off x="0" y="509064"/>
          <a:ext cx="5102662" cy="865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t>Ahsan :</a:t>
          </a:r>
          <a:r>
            <a:rPr lang="en-US" sz="2000" kern="1200">
              <a:latin typeface="Walbaum Display"/>
            </a:rPr>
            <a:t> </a:t>
          </a:r>
          <a:r>
            <a:rPr lang="en-US" sz="2000" kern="1200"/>
            <a:t> Group Leader : Overlooking group project and ensuring group sticks to tasks</a:t>
          </a:r>
        </a:p>
      </dsp:txBody>
      <dsp:txXfrm>
        <a:off x="42265" y="551329"/>
        <a:ext cx="5018132" cy="781270"/>
      </dsp:txXfrm>
    </dsp:sp>
    <dsp:sp modelId="{2B5A6E93-A99A-CA44-AC25-40C3D46A8129}">
      <dsp:nvSpPr>
        <dsp:cNvPr id="0" name=""/>
        <dsp:cNvSpPr/>
      </dsp:nvSpPr>
      <dsp:spPr>
        <a:xfrm>
          <a:off x="0" y="1432464"/>
          <a:ext cx="5102662" cy="865800"/>
        </a:xfrm>
        <a:prstGeom prst="roundRect">
          <a:avLst/>
        </a:prstGeom>
        <a:solidFill>
          <a:schemeClr val="accent2">
            <a:hueOff val="-506743"/>
            <a:satOff val="-149"/>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t>Hamza : Secretary : Helps wherever possible and coordinating meetings</a:t>
          </a:r>
        </a:p>
      </dsp:txBody>
      <dsp:txXfrm>
        <a:off x="42265" y="1474729"/>
        <a:ext cx="5018132" cy="781270"/>
      </dsp:txXfrm>
    </dsp:sp>
    <dsp:sp modelId="{2D57A730-7089-2D4B-91E3-E4214AB7105B}">
      <dsp:nvSpPr>
        <dsp:cNvPr id="0" name=""/>
        <dsp:cNvSpPr/>
      </dsp:nvSpPr>
      <dsp:spPr>
        <a:xfrm>
          <a:off x="0" y="2355865"/>
          <a:ext cx="5102662" cy="865800"/>
        </a:xfrm>
        <a:prstGeom prst="roundRect">
          <a:avLst/>
        </a:prstGeom>
        <a:solidFill>
          <a:schemeClr val="accent2">
            <a:hueOff val="-1013485"/>
            <a:satOff val="-299"/>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Alex : Hardware Engineer</a:t>
          </a:r>
        </a:p>
      </dsp:txBody>
      <dsp:txXfrm>
        <a:off x="42265" y="2398130"/>
        <a:ext cx="5018132" cy="781270"/>
      </dsp:txXfrm>
    </dsp:sp>
    <dsp:sp modelId="{B5686B5C-E7ED-A648-8D5E-33FABE38599A}">
      <dsp:nvSpPr>
        <dsp:cNvPr id="0" name=""/>
        <dsp:cNvSpPr/>
      </dsp:nvSpPr>
      <dsp:spPr>
        <a:xfrm>
          <a:off x="0" y="3279265"/>
          <a:ext cx="5102662" cy="865800"/>
        </a:xfrm>
        <a:prstGeom prst="roundRect">
          <a:avLst/>
        </a:prstGeom>
        <a:solidFill>
          <a:schemeClr val="accent2">
            <a:hueOff val="-1520228"/>
            <a:satOff val="-448"/>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a:t>Cameron : Software Engineer</a:t>
          </a:r>
          <a:r>
            <a:rPr lang="en-US" sz="2000" kern="1200">
              <a:latin typeface="Walbaum Display"/>
            </a:rPr>
            <a:t> </a:t>
          </a:r>
          <a:endParaRPr lang="en-US" sz="2000" kern="1200"/>
        </a:p>
      </dsp:txBody>
      <dsp:txXfrm>
        <a:off x="42265" y="3321530"/>
        <a:ext cx="5018132" cy="781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23CA9-2D60-4DB2-ADF8-F75A24C75537}">
      <dsp:nvSpPr>
        <dsp:cNvPr id="0" name=""/>
        <dsp:cNvSpPr/>
      </dsp:nvSpPr>
      <dsp:spPr>
        <a:xfrm rot="5400000">
          <a:off x="-197371" y="199355"/>
          <a:ext cx="1315807" cy="921065"/>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latin typeface="Walbaum Display"/>
            </a:rPr>
            <a:t>1</a:t>
          </a:r>
          <a:endParaRPr lang="en-US" sz="2500" kern="1200"/>
        </a:p>
      </dsp:txBody>
      <dsp:txXfrm rot="-5400000">
        <a:off x="1" y="462517"/>
        <a:ext cx="921065" cy="394742"/>
      </dsp:txXfrm>
    </dsp:sp>
    <dsp:sp modelId="{3C1D655A-9A2F-4B31-8C58-D5F1ECA53427}">
      <dsp:nvSpPr>
        <dsp:cNvPr id="0" name=""/>
        <dsp:cNvSpPr/>
      </dsp:nvSpPr>
      <dsp:spPr>
        <a:xfrm rot="5400000">
          <a:off x="2732063" y="-1809013"/>
          <a:ext cx="855275" cy="4477271"/>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a:t>The system must be able to store and manage multiple individual fingerprints.</a:t>
          </a:r>
        </a:p>
      </dsp:txBody>
      <dsp:txXfrm rot="-5400000">
        <a:off x="921066" y="43735"/>
        <a:ext cx="4435520" cy="771773"/>
      </dsp:txXfrm>
    </dsp:sp>
    <dsp:sp modelId="{65B1F2CC-1563-4714-883B-CA59762DBD64}">
      <dsp:nvSpPr>
        <dsp:cNvPr id="0" name=""/>
        <dsp:cNvSpPr/>
      </dsp:nvSpPr>
      <dsp:spPr>
        <a:xfrm rot="5400000">
          <a:off x="-197371" y="1369211"/>
          <a:ext cx="1315807" cy="921065"/>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latin typeface="Walbaum Display"/>
            </a:rPr>
            <a:t>2</a:t>
          </a:r>
          <a:endParaRPr lang="en-US" sz="2500" kern="1200"/>
        </a:p>
      </dsp:txBody>
      <dsp:txXfrm rot="-5400000">
        <a:off x="1" y="1632373"/>
        <a:ext cx="921065" cy="394742"/>
      </dsp:txXfrm>
    </dsp:sp>
    <dsp:sp modelId="{5E187B66-80E8-44CE-8069-E8D73351D2C6}">
      <dsp:nvSpPr>
        <dsp:cNvPr id="0" name=""/>
        <dsp:cNvSpPr/>
      </dsp:nvSpPr>
      <dsp:spPr>
        <a:xfrm rot="5400000">
          <a:off x="2732063" y="-639157"/>
          <a:ext cx="855275" cy="4477271"/>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a:t>The system must be able to accurately and reliably identify authorized individuals based on their fingerprints.</a:t>
          </a:r>
        </a:p>
      </dsp:txBody>
      <dsp:txXfrm rot="-5400000">
        <a:off x="921066" y="1213591"/>
        <a:ext cx="4435520" cy="771773"/>
      </dsp:txXfrm>
    </dsp:sp>
    <dsp:sp modelId="{1877DDAA-D1C2-48A3-A93B-AE7F0EEA0D18}">
      <dsp:nvSpPr>
        <dsp:cNvPr id="0" name=""/>
        <dsp:cNvSpPr/>
      </dsp:nvSpPr>
      <dsp:spPr>
        <a:xfrm rot="5400000">
          <a:off x="-197371" y="2539067"/>
          <a:ext cx="1315807" cy="921065"/>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3</a:t>
          </a:r>
        </a:p>
      </dsp:txBody>
      <dsp:txXfrm rot="-5400000">
        <a:off x="1" y="2802229"/>
        <a:ext cx="921065" cy="394742"/>
      </dsp:txXfrm>
    </dsp:sp>
    <dsp:sp modelId="{F7FC39DE-A8A0-483C-91BE-CB7F30A718AD}">
      <dsp:nvSpPr>
        <dsp:cNvPr id="0" name=""/>
        <dsp:cNvSpPr/>
      </dsp:nvSpPr>
      <dsp:spPr>
        <a:xfrm rot="5400000">
          <a:off x="2732063" y="530698"/>
          <a:ext cx="855275" cy="4477271"/>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a:t>The system must be secure and resistant to tampering or unauthorized access.</a:t>
          </a:r>
        </a:p>
      </dsp:txBody>
      <dsp:txXfrm rot="-5400000">
        <a:off x="921066" y="2383447"/>
        <a:ext cx="4435520" cy="771773"/>
      </dsp:txXfrm>
    </dsp:sp>
    <dsp:sp modelId="{0A3F43FE-331A-418F-A632-E4846EBAD96D}">
      <dsp:nvSpPr>
        <dsp:cNvPr id="0" name=""/>
        <dsp:cNvSpPr/>
      </dsp:nvSpPr>
      <dsp:spPr>
        <a:xfrm rot="5400000">
          <a:off x="-197371" y="3708923"/>
          <a:ext cx="1315807" cy="921065"/>
        </a:xfrm>
        <a:prstGeom prst="chevron">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4</a:t>
          </a:r>
        </a:p>
      </dsp:txBody>
      <dsp:txXfrm rot="-5400000">
        <a:off x="1" y="3972085"/>
        <a:ext cx="921065" cy="394742"/>
      </dsp:txXfrm>
    </dsp:sp>
    <dsp:sp modelId="{E5B00F2E-D81C-4E12-8826-8C38B5F474F5}">
      <dsp:nvSpPr>
        <dsp:cNvPr id="0" name=""/>
        <dsp:cNvSpPr/>
      </dsp:nvSpPr>
      <dsp:spPr>
        <a:xfrm rot="5400000">
          <a:off x="2732063" y="1700554"/>
          <a:ext cx="855275" cy="4477271"/>
        </a:xfrm>
        <a:prstGeom prst="round2Same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a:t>The system must be able to grant or deny access to the secure area based on the verification results.</a:t>
          </a:r>
        </a:p>
      </dsp:txBody>
      <dsp:txXfrm rot="-5400000">
        <a:off x="921066" y="3553303"/>
        <a:ext cx="4435520" cy="7717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F27DC-462B-4383-9905-76CE21FAC0E3}">
      <dsp:nvSpPr>
        <dsp:cNvPr id="0" name=""/>
        <dsp:cNvSpPr/>
      </dsp:nvSpPr>
      <dsp:spPr>
        <a:xfrm>
          <a:off x="707776" y="599241"/>
          <a:ext cx="1252520" cy="125252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7F45B0-30C7-4049-8783-0FFCD2600417}">
      <dsp:nvSpPr>
        <dsp:cNvPr id="0" name=""/>
        <dsp:cNvSpPr/>
      </dsp:nvSpPr>
      <dsp:spPr>
        <a:xfrm>
          <a:off x="974707" y="866172"/>
          <a:ext cx="718659" cy="71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A69239-0480-408E-B3F2-233E816A084D}">
      <dsp:nvSpPr>
        <dsp:cNvPr id="0" name=""/>
        <dsp:cNvSpPr/>
      </dsp:nvSpPr>
      <dsp:spPr>
        <a:xfrm>
          <a:off x="307380" y="2241891"/>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Functional Testing</a:t>
          </a:r>
        </a:p>
      </dsp:txBody>
      <dsp:txXfrm>
        <a:off x="307380" y="2241891"/>
        <a:ext cx="2053312" cy="720000"/>
      </dsp:txXfrm>
    </dsp:sp>
    <dsp:sp modelId="{37B602F3-EF44-4B00-9DA1-11C5256EB5B7}">
      <dsp:nvSpPr>
        <dsp:cNvPr id="0" name=""/>
        <dsp:cNvSpPr/>
      </dsp:nvSpPr>
      <dsp:spPr>
        <a:xfrm>
          <a:off x="3120418" y="599241"/>
          <a:ext cx="1252520" cy="125252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605F44-321D-4430-BDBD-0BBB81357829}">
      <dsp:nvSpPr>
        <dsp:cNvPr id="0" name=""/>
        <dsp:cNvSpPr/>
      </dsp:nvSpPr>
      <dsp:spPr>
        <a:xfrm>
          <a:off x="3387349" y="866172"/>
          <a:ext cx="718659" cy="718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F999A4-897D-4A9C-A3DB-AFADC4617711}">
      <dsp:nvSpPr>
        <dsp:cNvPr id="0" name=""/>
        <dsp:cNvSpPr/>
      </dsp:nvSpPr>
      <dsp:spPr>
        <a:xfrm>
          <a:off x="2720022" y="2241891"/>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Reliability Testing</a:t>
          </a:r>
        </a:p>
      </dsp:txBody>
      <dsp:txXfrm>
        <a:off x="2720022" y="2241891"/>
        <a:ext cx="2053312" cy="720000"/>
      </dsp:txXfrm>
    </dsp:sp>
    <dsp:sp modelId="{16C5345D-9B37-46EC-9C88-649A2C4454E3}">
      <dsp:nvSpPr>
        <dsp:cNvPr id="0" name=""/>
        <dsp:cNvSpPr/>
      </dsp:nvSpPr>
      <dsp:spPr>
        <a:xfrm>
          <a:off x="5533060" y="599241"/>
          <a:ext cx="1252520" cy="125252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6C2685-4554-4BB2-869A-E4265D0D252F}">
      <dsp:nvSpPr>
        <dsp:cNvPr id="0" name=""/>
        <dsp:cNvSpPr/>
      </dsp:nvSpPr>
      <dsp:spPr>
        <a:xfrm>
          <a:off x="5799991" y="866172"/>
          <a:ext cx="718659" cy="7186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A84CA4-FED8-4CE0-8593-71D1671B5779}">
      <dsp:nvSpPr>
        <dsp:cNvPr id="0" name=""/>
        <dsp:cNvSpPr/>
      </dsp:nvSpPr>
      <dsp:spPr>
        <a:xfrm>
          <a:off x="5132664" y="2241891"/>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Safety Testing</a:t>
          </a:r>
        </a:p>
      </dsp:txBody>
      <dsp:txXfrm>
        <a:off x="5132664" y="2241891"/>
        <a:ext cx="2053312" cy="720000"/>
      </dsp:txXfrm>
    </dsp:sp>
    <dsp:sp modelId="{A28B988D-46F4-42FA-A098-378C350B6AA7}">
      <dsp:nvSpPr>
        <dsp:cNvPr id="0" name=""/>
        <dsp:cNvSpPr/>
      </dsp:nvSpPr>
      <dsp:spPr>
        <a:xfrm>
          <a:off x="7945702" y="599241"/>
          <a:ext cx="1252520" cy="125252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0617F8-572C-47D2-895E-F3F083409D5C}">
      <dsp:nvSpPr>
        <dsp:cNvPr id="0" name=""/>
        <dsp:cNvSpPr/>
      </dsp:nvSpPr>
      <dsp:spPr>
        <a:xfrm>
          <a:off x="8212633" y="866172"/>
          <a:ext cx="718659" cy="71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0B42A9-9E55-4D34-A5D7-81C60511EAE8}">
      <dsp:nvSpPr>
        <dsp:cNvPr id="0" name=""/>
        <dsp:cNvSpPr/>
      </dsp:nvSpPr>
      <dsp:spPr>
        <a:xfrm>
          <a:off x="7545307" y="2241891"/>
          <a:ext cx="20533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User Experience Testing</a:t>
          </a:r>
        </a:p>
      </dsp:txBody>
      <dsp:txXfrm>
        <a:off x="7545307" y="2241891"/>
        <a:ext cx="2053312"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7C2FE-D753-2E42-86D4-C20C2DEB6F32}" type="datetimeFigureOut">
              <a:rPr lang="en-US" smtClean="0"/>
              <a:t>12/14/2022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E220E5-E2FD-B94E-B36C-27D1C5BDA36F}" type="slidenum">
              <a:rPr lang="en-US" smtClean="0"/>
              <a:t>‹#›</a:t>
            </a:fld>
            <a:endParaRPr lang="en-US"/>
          </a:p>
        </p:txBody>
      </p:sp>
    </p:spTree>
    <p:extLst>
      <p:ext uri="{BB962C8B-B14F-4D97-AF65-F5344CB8AC3E}">
        <p14:creationId xmlns:p14="http://schemas.microsoft.com/office/powerpoint/2010/main" val="4135232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Ahsan</a:t>
            </a:r>
          </a:p>
          <a:p>
            <a:endParaRPr lang="en-US"/>
          </a:p>
          <a:p>
            <a:r>
              <a:rPr lang="en-US"/>
              <a:t>Hello welcome all to our presentation. I’m Ahsan the group leader of this project and wanted to talk about our project which is about a Fingerprint lock with an Arduino Nano, In this presentation we will go over why we choose this project, the objectives and basic specifications of the product. The hardware and software details of the project and how we will test the project via the use of strategies. We will also include our Gantt Chart to show where we are in terms of the project and how much more we have left. </a:t>
            </a:r>
          </a:p>
        </p:txBody>
      </p:sp>
      <p:sp>
        <p:nvSpPr>
          <p:cNvPr id="4" name="Slide Number Placeholder 3"/>
          <p:cNvSpPr>
            <a:spLocks noGrp="1"/>
          </p:cNvSpPr>
          <p:nvPr>
            <p:ph type="sldNum" sz="quarter" idx="5"/>
          </p:nvPr>
        </p:nvSpPr>
        <p:spPr/>
        <p:txBody>
          <a:bodyPr/>
          <a:lstStyle/>
          <a:p>
            <a:fld id="{36E220E5-E2FD-B94E-B36C-27D1C5BDA36F}" type="slidenum">
              <a:rPr lang="en-US" smtClean="0"/>
              <a:t>1</a:t>
            </a:fld>
            <a:endParaRPr lang="en-US"/>
          </a:p>
        </p:txBody>
      </p:sp>
    </p:spTree>
    <p:extLst>
      <p:ext uri="{BB962C8B-B14F-4D97-AF65-F5344CB8AC3E}">
        <p14:creationId xmlns:p14="http://schemas.microsoft.com/office/powerpoint/2010/main" val="3246450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Ahsan</a:t>
            </a:r>
          </a:p>
        </p:txBody>
      </p:sp>
      <p:sp>
        <p:nvSpPr>
          <p:cNvPr id="4" name="Slide Number Placeholder 3"/>
          <p:cNvSpPr>
            <a:spLocks noGrp="1"/>
          </p:cNvSpPr>
          <p:nvPr>
            <p:ph type="sldNum" sz="quarter" idx="5"/>
          </p:nvPr>
        </p:nvSpPr>
        <p:spPr/>
        <p:txBody>
          <a:bodyPr/>
          <a:lstStyle/>
          <a:p>
            <a:fld id="{36E220E5-E2FD-B94E-B36C-27D1C5BDA36F}" type="slidenum">
              <a:rPr lang="en-US" smtClean="0"/>
              <a:t>15</a:t>
            </a:fld>
            <a:endParaRPr lang="en-US"/>
          </a:p>
        </p:txBody>
      </p:sp>
    </p:spTree>
    <p:extLst>
      <p:ext uri="{BB962C8B-B14F-4D97-AF65-F5344CB8AC3E}">
        <p14:creationId xmlns:p14="http://schemas.microsoft.com/office/powerpoint/2010/main" val="1238316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and foremost, I would like to introduce each of the members of the group and the responsibilities  of each member, so everyone has an idea on what each member of the group is responsible for. </a:t>
            </a:r>
          </a:p>
        </p:txBody>
      </p:sp>
      <p:sp>
        <p:nvSpPr>
          <p:cNvPr id="4" name="Slide Number Placeholder 3"/>
          <p:cNvSpPr>
            <a:spLocks noGrp="1"/>
          </p:cNvSpPr>
          <p:nvPr>
            <p:ph type="sldNum" sz="quarter" idx="5"/>
          </p:nvPr>
        </p:nvSpPr>
        <p:spPr/>
        <p:txBody>
          <a:bodyPr/>
          <a:lstStyle/>
          <a:p>
            <a:fld id="{36E220E5-E2FD-B94E-B36C-27D1C5BDA36F}" type="slidenum">
              <a:rPr lang="en-US" smtClean="0"/>
              <a:t>2</a:t>
            </a:fld>
            <a:endParaRPr lang="en-US"/>
          </a:p>
        </p:txBody>
      </p:sp>
    </p:spTree>
    <p:extLst>
      <p:ext uri="{BB962C8B-B14F-4D97-AF65-F5344CB8AC3E}">
        <p14:creationId xmlns:p14="http://schemas.microsoft.com/office/powerpoint/2010/main" val="1385916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So that there is no clash between the fingerprints</a:t>
            </a:r>
          </a:p>
          <a:p>
            <a:endParaRPr lang="en-US"/>
          </a:p>
          <a:p>
            <a:r>
              <a:rPr lang="en-US"/>
              <a:t>4. We two different </a:t>
            </a:r>
            <a:r>
              <a:rPr lang="en-US" err="1"/>
              <a:t>coloured</a:t>
            </a:r>
            <a:r>
              <a:rPr lang="en-US"/>
              <a:t> led for that.</a:t>
            </a:r>
          </a:p>
        </p:txBody>
      </p:sp>
      <p:sp>
        <p:nvSpPr>
          <p:cNvPr id="4" name="Slide Number Placeholder 3"/>
          <p:cNvSpPr>
            <a:spLocks noGrp="1"/>
          </p:cNvSpPr>
          <p:nvPr>
            <p:ph type="sldNum" sz="quarter" idx="5"/>
          </p:nvPr>
        </p:nvSpPr>
        <p:spPr/>
        <p:txBody>
          <a:bodyPr/>
          <a:lstStyle/>
          <a:p>
            <a:fld id="{36E220E5-E2FD-B94E-B36C-27D1C5BDA36F}" type="slidenum">
              <a:rPr lang="en-US" smtClean="0"/>
              <a:t>4</a:t>
            </a:fld>
            <a:endParaRPr lang="en-US"/>
          </a:p>
        </p:txBody>
      </p:sp>
    </p:spTree>
    <p:extLst>
      <p:ext uri="{BB962C8B-B14F-4D97-AF65-F5344CB8AC3E}">
        <p14:creationId xmlns:p14="http://schemas.microsoft.com/office/powerpoint/2010/main" val="780527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alex</a:t>
            </a:r>
            <a:endParaRPr lang="en-US"/>
          </a:p>
        </p:txBody>
      </p:sp>
      <p:sp>
        <p:nvSpPr>
          <p:cNvPr id="4" name="Slide Number Placeholder 3"/>
          <p:cNvSpPr>
            <a:spLocks noGrp="1"/>
          </p:cNvSpPr>
          <p:nvPr>
            <p:ph type="sldNum" sz="quarter" idx="5"/>
          </p:nvPr>
        </p:nvSpPr>
        <p:spPr/>
        <p:txBody>
          <a:bodyPr/>
          <a:lstStyle/>
          <a:p>
            <a:fld id="{36E220E5-E2FD-B94E-B36C-27D1C5BDA36F}" type="slidenum">
              <a:rPr lang="en-US" smtClean="0"/>
              <a:t>7</a:t>
            </a:fld>
            <a:endParaRPr lang="en-US"/>
          </a:p>
        </p:txBody>
      </p:sp>
    </p:spTree>
    <p:extLst>
      <p:ext uri="{BB962C8B-B14F-4D97-AF65-F5344CB8AC3E}">
        <p14:creationId xmlns:p14="http://schemas.microsoft.com/office/powerpoint/2010/main" val="3869577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Hamza</a:t>
            </a:r>
          </a:p>
          <a:p>
            <a:r>
              <a:rPr lang="en-US">
                <a:cs typeface="Calibri"/>
              </a:rPr>
              <a:t>Main Arduino</a:t>
            </a:r>
          </a:p>
          <a:p>
            <a:r>
              <a:rPr lang="en-US">
                <a:cs typeface="Calibri"/>
              </a:rPr>
              <a:t>relay and solenoid connect to 12v dc because high powered  Arduino supply’s 5v max </a:t>
            </a:r>
          </a:p>
          <a:p>
            <a:endParaRPr lang="en-US">
              <a:cs typeface="Calibri"/>
            </a:endParaRPr>
          </a:p>
          <a:p>
            <a:endParaRPr lang="en-US">
              <a:cs typeface="Calibri"/>
            </a:endParaRPr>
          </a:p>
          <a:p>
            <a:r>
              <a:rPr lang="en-US" err="1">
                <a:cs typeface="Calibri"/>
              </a:rPr>
              <a:t>Fingerpritn</a:t>
            </a:r>
            <a:r>
              <a:rPr lang="en-US">
                <a:cs typeface="Calibri"/>
              </a:rPr>
              <a:t> sensor connected to Arduino signal to relay opens the solenoid</a:t>
            </a:r>
          </a:p>
          <a:p>
            <a:endParaRPr lang="en-US">
              <a:cs typeface="Calibri"/>
            </a:endParaRPr>
          </a:p>
        </p:txBody>
      </p:sp>
      <p:sp>
        <p:nvSpPr>
          <p:cNvPr id="4" name="Slide Number Placeholder 3"/>
          <p:cNvSpPr>
            <a:spLocks noGrp="1"/>
          </p:cNvSpPr>
          <p:nvPr>
            <p:ph type="sldNum" sz="quarter" idx="5"/>
          </p:nvPr>
        </p:nvSpPr>
        <p:spPr/>
        <p:txBody>
          <a:bodyPr/>
          <a:lstStyle/>
          <a:p>
            <a:fld id="{36E220E5-E2FD-B94E-B36C-27D1C5BDA36F}" type="slidenum">
              <a:rPr lang="en-US" smtClean="0"/>
              <a:t>9</a:t>
            </a:fld>
            <a:endParaRPr lang="en-US"/>
          </a:p>
        </p:txBody>
      </p:sp>
    </p:spTree>
    <p:extLst>
      <p:ext uri="{BB962C8B-B14F-4D97-AF65-F5344CB8AC3E}">
        <p14:creationId xmlns:p14="http://schemas.microsoft.com/office/powerpoint/2010/main" val="1681238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Hamza</a:t>
            </a:r>
          </a:p>
          <a:p>
            <a:endParaRPr lang="en-US">
              <a:cs typeface="Calibri"/>
            </a:endParaRPr>
          </a:p>
        </p:txBody>
      </p:sp>
      <p:sp>
        <p:nvSpPr>
          <p:cNvPr id="4" name="Slide Number Placeholder 3"/>
          <p:cNvSpPr>
            <a:spLocks noGrp="1"/>
          </p:cNvSpPr>
          <p:nvPr>
            <p:ph type="sldNum" sz="quarter" idx="5"/>
          </p:nvPr>
        </p:nvSpPr>
        <p:spPr/>
        <p:txBody>
          <a:bodyPr/>
          <a:lstStyle/>
          <a:p>
            <a:fld id="{36E220E5-E2FD-B94E-B36C-27D1C5BDA36F}" type="slidenum">
              <a:rPr lang="en-US" smtClean="0"/>
              <a:t>10</a:t>
            </a:fld>
            <a:endParaRPr lang="en-US"/>
          </a:p>
        </p:txBody>
      </p:sp>
    </p:spTree>
    <p:extLst>
      <p:ext uri="{BB962C8B-B14F-4D97-AF65-F5344CB8AC3E}">
        <p14:creationId xmlns:p14="http://schemas.microsoft.com/office/powerpoint/2010/main" val="2303566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Hamza and Cameron</a:t>
            </a:r>
          </a:p>
          <a:p>
            <a:endParaRPr lang="en-US">
              <a:cs typeface="Calibri"/>
            </a:endParaRPr>
          </a:p>
          <a:p>
            <a:r>
              <a:rPr lang="en-US"/>
              <a:t>There are several testing strategies that you can use to test an electrical product, including the following:</a:t>
            </a:r>
            <a:endParaRPr lang="en-US">
              <a:cs typeface="Calibri"/>
            </a:endParaRPr>
          </a:p>
          <a:p>
            <a:pPr marL="171450" indent="-171450">
              <a:buFont typeface="Arial"/>
              <a:buChar char="•"/>
            </a:pPr>
            <a:r>
              <a:rPr lang="en-US"/>
              <a:t>Functional testing: This type of testing involves verifying that the product performs all of its intended functions correctly. This can include testing individual components, such as buttons, switches, and sensors, as well as testing the product as a whole to ensure that all of its functions work together properly.</a:t>
            </a:r>
            <a:endParaRPr lang="en-US">
              <a:cs typeface="Calibri"/>
            </a:endParaRPr>
          </a:p>
          <a:p>
            <a:pPr marL="171450" indent="-171450">
              <a:buFont typeface="Arial"/>
              <a:buChar char="•"/>
            </a:pPr>
            <a:r>
              <a:rPr lang="en-US"/>
              <a:t>Reliability testing: This type of testing is used to verify that the product is able to withstand the stresses of normal use and continue to function properly over time. This can include testing the product's durability, longevity, and resistance to damage or failure.</a:t>
            </a:r>
            <a:endParaRPr lang="en-US">
              <a:cs typeface="Calibri"/>
            </a:endParaRPr>
          </a:p>
          <a:p>
            <a:pPr marL="171450" indent="-171450">
              <a:buFont typeface="Arial"/>
              <a:buChar char="•"/>
            </a:pPr>
            <a:r>
              <a:rPr lang="en-US"/>
              <a:t>Safety testing: This type of testing is used to verify that the product is safe to use, both for the user and for any other individuals who may come into contact with it. This can include testing the product's electrical safety, such as ensuring that it complies with relevant safety standards and regulations.</a:t>
            </a:r>
            <a:endParaRPr lang="en-US">
              <a:cs typeface="Calibri"/>
            </a:endParaRPr>
          </a:p>
          <a:p>
            <a:pPr marL="171450" indent="-171450">
              <a:buFont typeface="Arial"/>
              <a:buChar char="•"/>
            </a:pPr>
            <a:r>
              <a:rPr lang="en-US"/>
              <a:t>User experience testing: This type of testing is used to evaluate how easy the product is to use and how well it meets the needs of the user. This can include testing the product's user interface, usability, and overall user experience.</a:t>
            </a:r>
            <a:endParaRPr lang="en-US">
              <a:cs typeface="Calibri"/>
            </a:endParaRPr>
          </a:p>
          <a:p>
            <a:r>
              <a:rPr lang="en-US"/>
              <a:t>These are just some examples of testing strategies that you can use to test an electrical product. The specific tests that you use will depend on the product and its intended use, and you may need to use a combination of different testing methods to thoroughly evaluate the product.</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6E220E5-E2FD-B94E-B36C-27D1C5BDA36F}" type="slidenum">
              <a:rPr lang="en-US" smtClean="0"/>
              <a:t>11</a:t>
            </a:fld>
            <a:endParaRPr lang="en-US"/>
          </a:p>
        </p:txBody>
      </p:sp>
    </p:spTree>
    <p:extLst>
      <p:ext uri="{BB962C8B-B14F-4D97-AF65-F5344CB8AC3E}">
        <p14:creationId xmlns:p14="http://schemas.microsoft.com/office/powerpoint/2010/main" val="208028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Cameron</a:t>
            </a:r>
          </a:p>
        </p:txBody>
      </p:sp>
      <p:sp>
        <p:nvSpPr>
          <p:cNvPr id="4" name="Slide Number Placeholder 3"/>
          <p:cNvSpPr>
            <a:spLocks noGrp="1"/>
          </p:cNvSpPr>
          <p:nvPr>
            <p:ph type="sldNum" sz="quarter" idx="5"/>
          </p:nvPr>
        </p:nvSpPr>
        <p:spPr/>
        <p:txBody>
          <a:bodyPr/>
          <a:lstStyle/>
          <a:p>
            <a:fld id="{36E220E5-E2FD-B94E-B36C-27D1C5BDA36F}" type="slidenum">
              <a:rPr lang="en-US" smtClean="0"/>
              <a:t>12</a:t>
            </a:fld>
            <a:endParaRPr lang="en-US"/>
          </a:p>
        </p:txBody>
      </p:sp>
    </p:spTree>
    <p:extLst>
      <p:ext uri="{BB962C8B-B14F-4D97-AF65-F5344CB8AC3E}">
        <p14:creationId xmlns:p14="http://schemas.microsoft.com/office/powerpoint/2010/main" val="2006790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E220E5-E2FD-B94E-B36C-27D1C5BDA36F}" type="slidenum">
              <a:rPr lang="en-US" smtClean="0"/>
              <a:t>13</a:t>
            </a:fld>
            <a:endParaRPr lang="en-US"/>
          </a:p>
        </p:txBody>
      </p:sp>
    </p:spTree>
    <p:extLst>
      <p:ext uri="{BB962C8B-B14F-4D97-AF65-F5344CB8AC3E}">
        <p14:creationId xmlns:p14="http://schemas.microsoft.com/office/powerpoint/2010/main" val="3923490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12/14/2022</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289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12/14/2022</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48880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12/14/2022</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43160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12/14/2022</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40793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12/14/2022</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13573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12/14/2022</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13191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12/14/2022</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5433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12/14/2022</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31327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12/14/2022</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13328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12/14/2022</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23539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12/14/2022</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a:t>Click to edit Master title style</a:t>
            </a:r>
          </a:p>
        </p:txBody>
      </p:sp>
    </p:spTree>
    <p:extLst>
      <p:ext uri="{BB962C8B-B14F-4D97-AF65-F5344CB8AC3E}">
        <p14:creationId xmlns:p14="http://schemas.microsoft.com/office/powerpoint/2010/main" val="241010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12/14/2022</a:t>
            </a:fld>
            <a:endParaRPr lang="en-US"/>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a:p>
        </p:txBody>
      </p:sp>
    </p:spTree>
    <p:extLst>
      <p:ext uri="{BB962C8B-B14F-4D97-AF65-F5344CB8AC3E}">
        <p14:creationId xmlns:p14="http://schemas.microsoft.com/office/powerpoint/2010/main" val="4247290702"/>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7" r:id="rId6"/>
    <p:sldLayoutId id="2147483692" r:id="rId7"/>
    <p:sldLayoutId id="2147483693" r:id="rId8"/>
    <p:sldLayoutId id="2147483694" r:id="rId9"/>
    <p:sldLayoutId id="2147483696" r:id="rId10"/>
    <p:sldLayoutId id="2147483695"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3D technology art">
            <a:extLst>
              <a:ext uri="{FF2B5EF4-FFF2-40B4-BE49-F238E27FC236}">
                <a16:creationId xmlns:a16="http://schemas.microsoft.com/office/drawing/2014/main" id="{C60B65AB-C0D9-D692-BA43-3767DA3CB89A}"/>
              </a:ext>
            </a:extLst>
          </p:cNvPr>
          <p:cNvPicPr>
            <a:picLocks noChangeAspect="1"/>
          </p:cNvPicPr>
          <p:nvPr/>
        </p:nvPicPr>
        <p:blipFill rotWithShape="1">
          <a:blip r:embed="rId3"/>
          <a:srcRect t="8722" b="7008"/>
          <a:stretch/>
        </p:blipFill>
        <p:spPr>
          <a:xfrm>
            <a:off x="20" y="-3"/>
            <a:ext cx="12191980" cy="6858001"/>
          </a:xfrm>
          <a:prstGeom prst="rect">
            <a:avLst/>
          </a:prstGeom>
        </p:spPr>
      </p:pic>
      <p:sp>
        <p:nvSpPr>
          <p:cNvPr id="23" name="Freeform: Shape 22">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D5D12016-6EE5-4F4A-BC99-A56493E60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7507"/>
            <a:ext cx="12191999" cy="5070562"/>
          </a:xfrm>
          <a:prstGeom prst="rect">
            <a:avLst/>
          </a:prstGeom>
          <a:gradFill flip="none" rotWithShape="1">
            <a:gsLst>
              <a:gs pos="50000">
                <a:srgbClr val="000000">
                  <a:alpha val="37000"/>
                </a:srgbClr>
              </a:gs>
              <a:gs pos="80000">
                <a:srgbClr val="000000">
                  <a:alpha val="22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F4F98-9177-C54D-B442-82E60063EB7D}"/>
              </a:ext>
            </a:extLst>
          </p:cNvPr>
          <p:cNvSpPr>
            <a:spLocks noGrp="1"/>
          </p:cNvSpPr>
          <p:nvPr>
            <p:ph type="ctrTitle"/>
          </p:nvPr>
        </p:nvSpPr>
        <p:spPr>
          <a:xfrm>
            <a:off x="2477929" y="1181101"/>
            <a:ext cx="7236143" cy="2610914"/>
          </a:xfrm>
        </p:spPr>
        <p:txBody>
          <a:bodyPr anchor="b">
            <a:normAutofit/>
          </a:bodyPr>
          <a:lstStyle/>
          <a:p>
            <a:pPr algn="ctr"/>
            <a:r>
              <a:rPr lang="en-US" b="1">
                <a:solidFill>
                  <a:srgbClr val="FFFFFF"/>
                </a:solidFill>
              </a:rPr>
              <a:t>Fingerprint lock with Arduino nano</a:t>
            </a:r>
          </a:p>
        </p:txBody>
      </p:sp>
      <p:sp>
        <p:nvSpPr>
          <p:cNvPr id="3" name="Subtitle 2">
            <a:extLst>
              <a:ext uri="{FF2B5EF4-FFF2-40B4-BE49-F238E27FC236}">
                <a16:creationId xmlns:a16="http://schemas.microsoft.com/office/drawing/2014/main" id="{AE9A88AF-E1F7-E54A-94BE-1DA57E22FB33}"/>
              </a:ext>
            </a:extLst>
          </p:cNvPr>
          <p:cNvSpPr>
            <a:spLocks noGrp="1"/>
          </p:cNvSpPr>
          <p:nvPr>
            <p:ph type="subTitle" idx="1"/>
          </p:nvPr>
        </p:nvSpPr>
        <p:spPr>
          <a:xfrm>
            <a:off x="3151010" y="5464272"/>
            <a:ext cx="5899356" cy="1271142"/>
          </a:xfrm>
        </p:spPr>
        <p:txBody>
          <a:bodyPr vert="horz" lIns="91440" tIns="45720" rIns="91440" bIns="45720" rtlCol="0" anchor="t">
            <a:normAutofit/>
          </a:bodyPr>
          <a:lstStyle/>
          <a:p>
            <a:pPr algn="ctr"/>
            <a:r>
              <a:rPr lang="en-US">
                <a:solidFill>
                  <a:schemeClr val="bg1"/>
                </a:solidFill>
              </a:rPr>
              <a:t>By Ahsan, Hamza, Alex and Cameron</a:t>
            </a:r>
          </a:p>
        </p:txBody>
      </p:sp>
      <p:sp>
        <p:nvSpPr>
          <p:cNvPr id="27" name="Freeform: Shape 26">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9" name="Straight Connector 28">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83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37AE2-DC2D-4D47-97BB-F949DC36D8D2}"/>
              </a:ext>
            </a:extLst>
          </p:cNvPr>
          <p:cNvSpPr>
            <a:spLocks noGrp="1"/>
          </p:cNvSpPr>
          <p:nvPr>
            <p:ph type="title"/>
          </p:nvPr>
        </p:nvSpPr>
        <p:spPr>
          <a:xfrm>
            <a:off x="2870200" y="-71608"/>
            <a:ext cx="9905999" cy="1360898"/>
          </a:xfrm>
        </p:spPr>
        <p:txBody>
          <a:bodyPr/>
          <a:lstStyle/>
          <a:p>
            <a:r>
              <a:rPr lang="en-US"/>
              <a:t>Product Artifact </a:t>
            </a:r>
            <a:r>
              <a:rPr lang="en-GB"/>
              <a:t>and PCB</a:t>
            </a:r>
            <a:endParaRPr lang="en-US"/>
          </a:p>
        </p:txBody>
      </p:sp>
      <p:pic>
        <p:nvPicPr>
          <p:cNvPr id="4" name="Picture 4" descr="A picture containing text, monitor&#10;&#10;Description automatically generated">
            <a:extLst>
              <a:ext uri="{FF2B5EF4-FFF2-40B4-BE49-F238E27FC236}">
                <a16:creationId xmlns:a16="http://schemas.microsoft.com/office/drawing/2014/main" id="{4937F119-A634-2F37-0C77-BC32D3DFFCDA}"/>
              </a:ext>
            </a:extLst>
          </p:cNvPr>
          <p:cNvPicPr>
            <a:picLocks noGrp="1" noChangeAspect="1"/>
          </p:cNvPicPr>
          <p:nvPr>
            <p:ph idx="1"/>
          </p:nvPr>
        </p:nvPicPr>
        <p:blipFill>
          <a:blip r:embed="rId3"/>
          <a:stretch>
            <a:fillRect/>
          </a:stretch>
        </p:blipFill>
        <p:spPr>
          <a:xfrm>
            <a:off x="1171073" y="1460110"/>
            <a:ext cx="4365991" cy="4249810"/>
          </a:xfrm>
        </p:spPr>
      </p:pic>
      <p:pic>
        <p:nvPicPr>
          <p:cNvPr id="6" name="Picture 5" descr="Diagram&#10;&#10;Description automatically generated">
            <a:extLst>
              <a:ext uri="{FF2B5EF4-FFF2-40B4-BE49-F238E27FC236}">
                <a16:creationId xmlns:a16="http://schemas.microsoft.com/office/drawing/2014/main" id="{13682B6B-07E1-2B56-E0AA-047D1759A548}"/>
              </a:ext>
            </a:extLst>
          </p:cNvPr>
          <p:cNvPicPr>
            <a:picLocks noChangeAspect="1"/>
          </p:cNvPicPr>
          <p:nvPr/>
        </p:nvPicPr>
        <p:blipFill>
          <a:blip r:embed="rId4"/>
          <a:stretch>
            <a:fillRect/>
          </a:stretch>
        </p:blipFill>
        <p:spPr>
          <a:xfrm rot="10800000">
            <a:off x="2214880" y="2712719"/>
            <a:ext cx="1727198" cy="1899873"/>
          </a:xfrm>
          <a:prstGeom prst="rect">
            <a:avLst/>
          </a:prstGeom>
        </p:spPr>
      </p:pic>
      <p:pic>
        <p:nvPicPr>
          <p:cNvPr id="8" name="Picture 5" descr="Diagram&#10;&#10;Description automatically generated">
            <a:extLst>
              <a:ext uri="{FF2B5EF4-FFF2-40B4-BE49-F238E27FC236}">
                <a16:creationId xmlns:a16="http://schemas.microsoft.com/office/drawing/2014/main" id="{83976DE4-C3F9-F95F-3005-7F8B8E8DA42C}"/>
              </a:ext>
            </a:extLst>
          </p:cNvPr>
          <p:cNvPicPr>
            <a:picLocks noChangeAspect="1"/>
          </p:cNvPicPr>
          <p:nvPr/>
        </p:nvPicPr>
        <p:blipFill>
          <a:blip r:embed="rId4"/>
          <a:stretch>
            <a:fillRect/>
          </a:stretch>
        </p:blipFill>
        <p:spPr>
          <a:xfrm>
            <a:off x="6096000" y="1135633"/>
            <a:ext cx="4556378" cy="4749294"/>
          </a:xfrm>
          <a:prstGeom prst="rect">
            <a:avLst/>
          </a:prstGeom>
        </p:spPr>
      </p:pic>
    </p:spTree>
    <p:extLst>
      <p:ext uri="{BB962C8B-B14F-4D97-AF65-F5344CB8AC3E}">
        <p14:creationId xmlns:p14="http://schemas.microsoft.com/office/powerpoint/2010/main" val="3635788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31F0C-9B1C-584A-9BB6-518F36D4D1A1}"/>
              </a:ext>
            </a:extLst>
          </p:cNvPr>
          <p:cNvSpPr>
            <a:spLocks noGrp="1"/>
          </p:cNvSpPr>
          <p:nvPr>
            <p:ph type="title"/>
          </p:nvPr>
        </p:nvSpPr>
        <p:spPr>
          <a:xfrm>
            <a:off x="1756756" y="906189"/>
            <a:ext cx="8689571" cy="1001886"/>
          </a:xfrm>
        </p:spPr>
        <p:txBody>
          <a:bodyPr anchor="b">
            <a:normAutofit/>
          </a:bodyPr>
          <a:lstStyle/>
          <a:p>
            <a:pPr algn="ctr"/>
            <a:r>
              <a:rPr lang="en-US"/>
              <a:t>Testing Strategy </a:t>
            </a:r>
          </a:p>
        </p:txBody>
      </p:sp>
      <p:cxnSp>
        <p:nvCxnSpPr>
          <p:cNvPr id="11" name="Straight Connector 10">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ED12BDC-7282-9DB0-5A97-C8DCF126C791}"/>
              </a:ext>
            </a:extLst>
          </p:cNvPr>
          <p:cNvGraphicFramePr>
            <a:graphicFrameLocks noGrp="1"/>
          </p:cNvGraphicFramePr>
          <p:nvPr>
            <p:ph idx="1"/>
            <p:extLst>
              <p:ext uri="{D42A27DB-BD31-4B8C-83A1-F6EECF244321}">
                <p14:modId xmlns:p14="http://schemas.microsoft.com/office/powerpoint/2010/main" val="1571507687"/>
              </p:ext>
            </p:extLst>
          </p:nvPr>
        </p:nvGraphicFramePr>
        <p:xfrm>
          <a:off x="1143000" y="2338016"/>
          <a:ext cx="9906000" cy="3561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0580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CC91D-6EC5-1A48-89C1-78EA871C00DD}"/>
              </a:ext>
            </a:extLst>
          </p:cNvPr>
          <p:cNvSpPr>
            <a:spLocks noGrp="1"/>
          </p:cNvSpPr>
          <p:nvPr>
            <p:ph type="title"/>
          </p:nvPr>
        </p:nvSpPr>
        <p:spPr/>
        <p:txBody>
          <a:bodyPr/>
          <a:lstStyle/>
          <a:p>
            <a:r>
              <a:rPr lang="en-US"/>
              <a:t>Block Diagram and Specifications : Software</a:t>
            </a:r>
          </a:p>
        </p:txBody>
      </p:sp>
      <p:pic>
        <p:nvPicPr>
          <p:cNvPr id="1026" name="Picture 2">
            <a:extLst>
              <a:ext uri="{FF2B5EF4-FFF2-40B4-BE49-F238E27FC236}">
                <a16:creationId xmlns:a16="http://schemas.microsoft.com/office/drawing/2014/main" id="{E0778DCF-2455-FD4A-377C-868A8845F4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9" t="5434" r="4675" b="5707"/>
          <a:stretch/>
        </p:blipFill>
        <p:spPr bwMode="auto">
          <a:xfrm>
            <a:off x="1143000" y="2233833"/>
            <a:ext cx="8662738" cy="3910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176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BEA1A24-9CA1-4513-A409-3AD90DB09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8BBCA-85A8-1449-8935-964E4E131680}"/>
              </a:ext>
            </a:extLst>
          </p:cNvPr>
          <p:cNvSpPr>
            <a:spLocks noGrp="1"/>
          </p:cNvSpPr>
          <p:nvPr>
            <p:ph type="title"/>
          </p:nvPr>
        </p:nvSpPr>
        <p:spPr>
          <a:xfrm>
            <a:off x="1819215" y="5118695"/>
            <a:ext cx="8689571" cy="1037825"/>
          </a:xfrm>
        </p:spPr>
        <p:txBody>
          <a:bodyPr anchor="b">
            <a:normAutofit/>
          </a:bodyPr>
          <a:lstStyle/>
          <a:p>
            <a:pPr algn="ctr"/>
            <a:r>
              <a:rPr lang="en-US"/>
              <a:t>Risk Assessment</a:t>
            </a:r>
          </a:p>
        </p:txBody>
      </p:sp>
      <p:cxnSp>
        <p:nvCxnSpPr>
          <p:cNvPr id="14" name="Straight Connector 13">
            <a:extLst>
              <a:ext uri="{FF2B5EF4-FFF2-40B4-BE49-F238E27FC236}">
                <a16:creationId xmlns:a16="http://schemas.microsoft.com/office/drawing/2014/main" id="{3C0930BD-361E-4C4D-8B08-ED210DFA2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6">
            <a:extLst>
              <a:ext uri="{FF2B5EF4-FFF2-40B4-BE49-F238E27FC236}">
                <a16:creationId xmlns:a16="http://schemas.microsoft.com/office/drawing/2014/main" id="{AF99276A-8649-2145-EE7A-DB60ED579116}"/>
              </a:ext>
            </a:extLst>
          </p:cNvPr>
          <p:cNvGraphicFramePr>
            <a:graphicFrameLocks noGrp="1"/>
          </p:cNvGraphicFramePr>
          <p:nvPr>
            <p:ph idx="1"/>
            <p:extLst>
              <p:ext uri="{D42A27DB-BD31-4B8C-83A1-F6EECF244321}">
                <p14:modId xmlns:p14="http://schemas.microsoft.com/office/powerpoint/2010/main" val="4181688006"/>
              </p:ext>
            </p:extLst>
          </p:nvPr>
        </p:nvGraphicFramePr>
        <p:xfrm>
          <a:off x="1161737" y="449704"/>
          <a:ext cx="9975701" cy="4920773"/>
        </p:xfrm>
        <a:graphic>
          <a:graphicData uri="http://schemas.openxmlformats.org/drawingml/2006/table">
            <a:tbl>
              <a:tblPr firstRow="1" bandRow="1">
                <a:tableStyleId>{5C22544A-7EE6-4342-B048-85BDC9FD1C3A}</a:tableStyleId>
              </a:tblPr>
              <a:tblGrid>
                <a:gridCol w="616417">
                  <a:extLst>
                    <a:ext uri="{9D8B030D-6E8A-4147-A177-3AD203B41FA5}">
                      <a16:colId xmlns:a16="http://schemas.microsoft.com/office/drawing/2014/main" val="1276820403"/>
                    </a:ext>
                  </a:extLst>
                </a:gridCol>
                <a:gridCol w="1453457">
                  <a:extLst>
                    <a:ext uri="{9D8B030D-6E8A-4147-A177-3AD203B41FA5}">
                      <a16:colId xmlns:a16="http://schemas.microsoft.com/office/drawing/2014/main" val="2955189080"/>
                    </a:ext>
                  </a:extLst>
                </a:gridCol>
                <a:gridCol w="2848136">
                  <a:extLst>
                    <a:ext uri="{9D8B030D-6E8A-4147-A177-3AD203B41FA5}">
                      <a16:colId xmlns:a16="http://schemas.microsoft.com/office/drawing/2014/main" val="2384691924"/>
                    </a:ext>
                  </a:extLst>
                </a:gridCol>
                <a:gridCol w="2513250">
                  <a:extLst>
                    <a:ext uri="{9D8B030D-6E8A-4147-A177-3AD203B41FA5}">
                      <a16:colId xmlns:a16="http://schemas.microsoft.com/office/drawing/2014/main" val="3420430720"/>
                    </a:ext>
                  </a:extLst>
                </a:gridCol>
                <a:gridCol w="2544441">
                  <a:extLst>
                    <a:ext uri="{9D8B030D-6E8A-4147-A177-3AD203B41FA5}">
                      <a16:colId xmlns:a16="http://schemas.microsoft.com/office/drawing/2014/main" val="638807443"/>
                    </a:ext>
                  </a:extLst>
                </a:gridCol>
              </a:tblGrid>
              <a:tr h="656103">
                <a:tc>
                  <a:txBody>
                    <a:bodyPr/>
                    <a:lstStyle/>
                    <a:p>
                      <a:pPr fontAlgn="t"/>
                      <a:endParaRPr lang="en-GB" sz="1200" b="0">
                        <a:effectLst/>
                        <a:latin typeface="Times New Roman"/>
                      </a:endParaRPr>
                    </a:p>
                    <a:p>
                      <a:pPr algn="ctr" rtl="0" fontAlgn="base"/>
                      <a:r>
                        <a:rPr lang="en-GB" sz="1200" b="0">
                          <a:effectLst/>
                          <a:latin typeface="Times New Roman"/>
                        </a:rPr>
                        <a:t>Risk No. </a:t>
                      </a:r>
                      <a:endParaRPr lang="en-GB" sz="1200" b="0" i="0">
                        <a:effectLst/>
                        <a:latin typeface="Times New Roman"/>
                      </a:endParaRPr>
                    </a:p>
                  </a:txBody>
                  <a:tcPr marL="55708" marR="55708" marT="27854" marB="27854"/>
                </a:tc>
                <a:tc>
                  <a:txBody>
                    <a:bodyPr/>
                    <a:lstStyle/>
                    <a:p>
                      <a:pPr algn="ctr" fontAlgn="t"/>
                      <a:endParaRPr lang="en-GB" sz="1200" b="0">
                        <a:effectLst/>
                        <a:latin typeface="Times New Roman"/>
                      </a:endParaRPr>
                    </a:p>
                    <a:p>
                      <a:pPr algn="ctr" rtl="0" fontAlgn="base"/>
                      <a:r>
                        <a:rPr lang="en-GB" sz="1200" b="0">
                          <a:effectLst/>
                          <a:latin typeface="Times New Roman"/>
                        </a:rPr>
                        <a:t>Description of the risk </a:t>
                      </a:r>
                      <a:endParaRPr lang="en-GB" sz="1200" b="0" i="0">
                        <a:effectLst/>
                        <a:latin typeface="Times New Roman"/>
                      </a:endParaRPr>
                    </a:p>
                  </a:txBody>
                  <a:tcPr marL="55708" marR="55708" marT="27854" marB="27854"/>
                </a:tc>
                <a:tc>
                  <a:txBody>
                    <a:bodyPr/>
                    <a:lstStyle/>
                    <a:p>
                      <a:pPr algn="ctr" fontAlgn="t"/>
                      <a:endParaRPr lang="en-GB" sz="1200" b="0">
                        <a:effectLst/>
                        <a:latin typeface="Times New Roman"/>
                      </a:endParaRPr>
                    </a:p>
                    <a:p>
                      <a:pPr algn="ctr" rtl="0" fontAlgn="base"/>
                      <a:r>
                        <a:rPr lang="en-GB" sz="1200" b="0">
                          <a:effectLst/>
                          <a:latin typeface="Times New Roman"/>
                        </a:rPr>
                        <a:t>Probability of the risk </a:t>
                      </a:r>
                      <a:endParaRPr lang="en-GB" sz="1200" b="0" i="0">
                        <a:effectLst/>
                        <a:latin typeface="Times New Roman"/>
                      </a:endParaRPr>
                    </a:p>
                  </a:txBody>
                  <a:tcPr marL="55708" marR="55708" marT="27854" marB="27854"/>
                </a:tc>
                <a:tc>
                  <a:txBody>
                    <a:bodyPr/>
                    <a:lstStyle/>
                    <a:p>
                      <a:pPr algn="ctr" fontAlgn="t"/>
                      <a:endParaRPr lang="en-GB" sz="1200" b="0">
                        <a:effectLst/>
                        <a:latin typeface="Times New Roman"/>
                      </a:endParaRPr>
                    </a:p>
                    <a:p>
                      <a:pPr algn="ctr" rtl="0" fontAlgn="base"/>
                      <a:r>
                        <a:rPr lang="en-GB" sz="1200" b="0">
                          <a:effectLst/>
                          <a:latin typeface="Times New Roman"/>
                        </a:rPr>
                        <a:t>Effect on the project </a:t>
                      </a:r>
                      <a:endParaRPr lang="en-GB" sz="1200" b="0" i="0">
                        <a:effectLst/>
                        <a:latin typeface="Times New Roman"/>
                      </a:endParaRPr>
                    </a:p>
                  </a:txBody>
                  <a:tcPr marL="55708" marR="55708" marT="27854" marB="27854"/>
                </a:tc>
                <a:tc>
                  <a:txBody>
                    <a:bodyPr/>
                    <a:lstStyle/>
                    <a:p>
                      <a:pPr algn="ctr" fontAlgn="t"/>
                      <a:endParaRPr lang="en-GB" sz="1200" b="0">
                        <a:effectLst/>
                        <a:latin typeface="Times New Roman"/>
                      </a:endParaRPr>
                    </a:p>
                    <a:p>
                      <a:pPr algn="ctr" rtl="0" fontAlgn="base"/>
                      <a:r>
                        <a:rPr lang="en-GB" sz="1200" b="0">
                          <a:effectLst/>
                          <a:latin typeface="Times New Roman"/>
                        </a:rPr>
                        <a:t>Contingencies/actions </a:t>
                      </a:r>
                    </a:p>
                    <a:p>
                      <a:pPr algn="ctr" rtl="0" fontAlgn="base"/>
                      <a:r>
                        <a:rPr lang="en-GB" sz="1200" b="0">
                          <a:effectLst/>
                          <a:latin typeface="Times New Roman"/>
                        </a:rPr>
                        <a:t>To mitigate the risk </a:t>
                      </a:r>
                      <a:endParaRPr lang="en-GB" sz="1200" b="0" i="0">
                        <a:effectLst/>
                        <a:latin typeface="Times New Roman"/>
                      </a:endParaRPr>
                    </a:p>
                  </a:txBody>
                  <a:tcPr marL="55708" marR="55708" marT="27854" marB="27854"/>
                </a:tc>
                <a:extLst>
                  <a:ext uri="{0D108BD9-81ED-4DB2-BD59-A6C34878D82A}">
                    <a16:rowId xmlns:a16="http://schemas.microsoft.com/office/drawing/2014/main" val="4191261111"/>
                  </a:ext>
                </a:extLst>
              </a:tr>
              <a:tr h="656103">
                <a:tc>
                  <a:txBody>
                    <a:bodyPr/>
                    <a:lstStyle/>
                    <a:p>
                      <a:pPr fontAlgn="t"/>
                      <a:endParaRPr lang="en-GB" sz="1200" b="0">
                        <a:effectLst/>
                        <a:latin typeface="Times New Roman"/>
                      </a:endParaRPr>
                    </a:p>
                    <a:p>
                      <a:pPr algn="l" rtl="0" fontAlgn="base"/>
                      <a:r>
                        <a:rPr lang="en-GB" sz="1200" b="0">
                          <a:effectLst/>
                          <a:latin typeface="Times New Roman"/>
                        </a:rPr>
                        <a:t>1 </a:t>
                      </a:r>
                      <a:endParaRPr lang="en-GB" sz="1200" b="0" i="0">
                        <a:effectLst/>
                        <a:latin typeface="Times New Roman"/>
                      </a:endParaRPr>
                    </a:p>
                  </a:txBody>
                  <a:tcPr marL="55708" marR="55708" marT="27854" marB="27854"/>
                </a:tc>
                <a:tc>
                  <a:txBody>
                    <a:bodyPr/>
                    <a:lstStyle/>
                    <a:p>
                      <a:pPr fontAlgn="t"/>
                      <a:endParaRPr lang="en-GB" sz="1200" b="0">
                        <a:effectLst/>
                        <a:latin typeface="Times New Roman"/>
                      </a:endParaRPr>
                    </a:p>
                    <a:p>
                      <a:pPr algn="l" rtl="0" fontAlgn="base"/>
                      <a:r>
                        <a:rPr lang="en-GB" sz="1200" b="0">
                          <a:effectLst/>
                          <a:latin typeface="Times New Roman"/>
                        </a:rPr>
                        <a:t>Burn from soldering iron. </a:t>
                      </a:r>
                      <a:endParaRPr lang="en-GB" sz="1200" b="0" i="0">
                        <a:effectLst/>
                        <a:latin typeface="Times New Roman"/>
                      </a:endParaRPr>
                    </a:p>
                  </a:txBody>
                  <a:tcPr marL="55708" marR="55708" marT="27854" marB="27854"/>
                </a:tc>
                <a:tc>
                  <a:txBody>
                    <a:bodyPr/>
                    <a:lstStyle/>
                    <a:p>
                      <a:pPr fontAlgn="t"/>
                      <a:endParaRPr lang="en-GB" sz="1200" b="0">
                        <a:effectLst/>
                        <a:latin typeface="Times New Roman"/>
                      </a:endParaRPr>
                    </a:p>
                    <a:p>
                      <a:pPr algn="l" rtl="0" fontAlgn="base"/>
                      <a:r>
                        <a:rPr lang="en-GB" sz="1200" b="0">
                          <a:effectLst/>
                          <a:latin typeface="Times New Roman"/>
                        </a:rPr>
                        <a:t>If soldering iron is handled with care, probability of risk happening is low. </a:t>
                      </a:r>
                      <a:endParaRPr lang="en-GB" sz="1200" b="0" i="0">
                        <a:effectLst/>
                        <a:latin typeface="Times New Roman"/>
                      </a:endParaRPr>
                    </a:p>
                  </a:txBody>
                  <a:tcPr marL="55708" marR="55708" marT="27854" marB="27854"/>
                </a:tc>
                <a:tc>
                  <a:txBody>
                    <a:bodyPr/>
                    <a:lstStyle/>
                    <a:p>
                      <a:pPr fontAlgn="t"/>
                      <a:endParaRPr lang="en-GB" sz="1200" b="0">
                        <a:effectLst/>
                        <a:latin typeface="Times New Roman"/>
                      </a:endParaRPr>
                    </a:p>
                    <a:p>
                      <a:pPr algn="l" rtl="0" fontAlgn="base"/>
                      <a:r>
                        <a:rPr lang="en-GB" sz="1200" b="0">
                          <a:effectLst/>
                          <a:latin typeface="Times New Roman"/>
                        </a:rPr>
                        <a:t>Can slow progress down as person will have to take care of injuries. </a:t>
                      </a:r>
                      <a:endParaRPr lang="en-GB" sz="1200" b="0" i="0">
                        <a:effectLst/>
                        <a:latin typeface="Times New Roman"/>
                      </a:endParaRPr>
                    </a:p>
                  </a:txBody>
                  <a:tcPr marL="55708" marR="55708" marT="27854" marB="27854"/>
                </a:tc>
                <a:tc>
                  <a:txBody>
                    <a:bodyPr/>
                    <a:lstStyle/>
                    <a:p>
                      <a:pPr fontAlgn="t"/>
                      <a:endParaRPr lang="en-GB" sz="1200" b="0">
                        <a:effectLst/>
                        <a:latin typeface="Times New Roman"/>
                      </a:endParaRPr>
                    </a:p>
                    <a:p>
                      <a:pPr algn="l" rtl="0" fontAlgn="base"/>
                      <a:r>
                        <a:rPr lang="en-GB" sz="1200" b="0">
                          <a:effectLst/>
                          <a:latin typeface="Times New Roman"/>
                        </a:rPr>
                        <a:t>Wear heat proof gloves. </a:t>
                      </a:r>
                      <a:endParaRPr lang="en-GB" sz="1200" b="0" i="0">
                        <a:effectLst/>
                        <a:latin typeface="Times New Roman"/>
                      </a:endParaRPr>
                    </a:p>
                  </a:txBody>
                  <a:tcPr marL="55708" marR="55708" marT="27854" marB="27854"/>
                </a:tc>
                <a:extLst>
                  <a:ext uri="{0D108BD9-81ED-4DB2-BD59-A6C34878D82A}">
                    <a16:rowId xmlns:a16="http://schemas.microsoft.com/office/drawing/2014/main" val="1061256781"/>
                  </a:ext>
                </a:extLst>
              </a:tr>
              <a:tr h="656103">
                <a:tc>
                  <a:txBody>
                    <a:bodyPr/>
                    <a:lstStyle/>
                    <a:p>
                      <a:pPr fontAlgn="t"/>
                      <a:endParaRPr lang="en-GB" sz="1200" b="0">
                        <a:effectLst/>
                        <a:latin typeface="Times New Roman"/>
                      </a:endParaRPr>
                    </a:p>
                    <a:p>
                      <a:pPr algn="l" rtl="0" fontAlgn="base"/>
                      <a:r>
                        <a:rPr lang="en-GB" sz="1200" b="0">
                          <a:effectLst/>
                          <a:latin typeface="Times New Roman"/>
                        </a:rPr>
                        <a:t>2 </a:t>
                      </a:r>
                      <a:endParaRPr lang="en-GB" sz="1200" b="0" i="0">
                        <a:effectLst/>
                        <a:latin typeface="Times New Roman"/>
                      </a:endParaRPr>
                    </a:p>
                  </a:txBody>
                  <a:tcPr marL="55708" marR="55708" marT="27854" marB="27854"/>
                </a:tc>
                <a:tc>
                  <a:txBody>
                    <a:bodyPr/>
                    <a:lstStyle/>
                    <a:p>
                      <a:pPr fontAlgn="t"/>
                      <a:endParaRPr lang="en-GB" sz="1200" b="0">
                        <a:effectLst/>
                        <a:latin typeface="Times New Roman"/>
                      </a:endParaRPr>
                    </a:p>
                    <a:p>
                      <a:pPr algn="l" rtl="0" fontAlgn="base"/>
                      <a:r>
                        <a:rPr lang="en-GB" sz="1200" b="0">
                          <a:effectLst/>
                          <a:latin typeface="Times New Roman"/>
                        </a:rPr>
                        <a:t>Burn from hot solder splashing. </a:t>
                      </a:r>
                      <a:endParaRPr lang="en-GB" sz="1200" b="0" i="0">
                        <a:effectLst/>
                        <a:latin typeface="Times New Roman"/>
                      </a:endParaRPr>
                    </a:p>
                  </a:txBody>
                  <a:tcPr marL="55708" marR="55708" marT="27854" marB="27854"/>
                </a:tc>
                <a:tc>
                  <a:txBody>
                    <a:bodyPr/>
                    <a:lstStyle/>
                    <a:p>
                      <a:pPr fontAlgn="t"/>
                      <a:endParaRPr lang="en-GB" sz="1200" b="0">
                        <a:effectLst/>
                        <a:latin typeface="Times New Roman"/>
                      </a:endParaRPr>
                    </a:p>
                    <a:p>
                      <a:pPr algn="l" rtl="0" fontAlgn="base"/>
                      <a:r>
                        <a:rPr lang="en-GB" sz="1200" b="0">
                          <a:effectLst/>
                          <a:latin typeface="Times New Roman"/>
                        </a:rPr>
                        <a:t>Fairly high probability of risk happening. </a:t>
                      </a:r>
                      <a:endParaRPr lang="en-GB" sz="1200" b="0" i="0">
                        <a:effectLst/>
                        <a:latin typeface="Times New Roman"/>
                      </a:endParaRPr>
                    </a:p>
                  </a:txBody>
                  <a:tcPr marL="55708" marR="55708" marT="27854" marB="27854"/>
                </a:tc>
                <a:tc>
                  <a:txBody>
                    <a:bodyPr/>
                    <a:lstStyle/>
                    <a:p>
                      <a:pPr fontAlgn="t"/>
                      <a:endParaRPr lang="en-GB" sz="1200" b="0">
                        <a:effectLst/>
                        <a:latin typeface="Times New Roman"/>
                      </a:endParaRPr>
                    </a:p>
                    <a:p>
                      <a:pPr algn="l" rtl="0" fontAlgn="base"/>
                      <a:r>
                        <a:rPr lang="en-GB" sz="1200" b="0">
                          <a:effectLst/>
                          <a:latin typeface="Times New Roman"/>
                        </a:rPr>
                        <a:t>Takes up time but needing to take extra care is important for safety. </a:t>
                      </a:r>
                      <a:endParaRPr lang="en-GB" sz="1200" b="0" i="0">
                        <a:effectLst/>
                        <a:latin typeface="Times New Roman"/>
                      </a:endParaRPr>
                    </a:p>
                  </a:txBody>
                  <a:tcPr marL="55708" marR="55708" marT="27854" marB="27854"/>
                </a:tc>
                <a:tc>
                  <a:txBody>
                    <a:bodyPr/>
                    <a:lstStyle/>
                    <a:p>
                      <a:pPr fontAlgn="t"/>
                      <a:endParaRPr lang="en-GB" sz="1200" b="0">
                        <a:effectLst/>
                        <a:latin typeface="Times New Roman"/>
                      </a:endParaRPr>
                    </a:p>
                    <a:p>
                      <a:pPr algn="l" rtl="0" fontAlgn="base"/>
                      <a:r>
                        <a:rPr lang="en-GB" sz="1200" b="0">
                          <a:effectLst/>
                          <a:latin typeface="Times New Roman"/>
                        </a:rPr>
                        <a:t>Wear long sleeves to protect skin and wear safety goggles to protect eyes. </a:t>
                      </a:r>
                      <a:endParaRPr lang="en-GB" sz="1200" b="0" i="0">
                        <a:effectLst/>
                        <a:latin typeface="Times New Roman"/>
                      </a:endParaRPr>
                    </a:p>
                  </a:txBody>
                  <a:tcPr marL="55708" marR="55708" marT="27854" marB="27854"/>
                </a:tc>
                <a:extLst>
                  <a:ext uri="{0D108BD9-81ED-4DB2-BD59-A6C34878D82A}">
                    <a16:rowId xmlns:a16="http://schemas.microsoft.com/office/drawing/2014/main" val="1311434543"/>
                  </a:ext>
                </a:extLst>
              </a:tr>
              <a:tr h="1246596">
                <a:tc>
                  <a:txBody>
                    <a:bodyPr/>
                    <a:lstStyle/>
                    <a:p>
                      <a:pPr fontAlgn="t"/>
                      <a:endParaRPr lang="en-GB" sz="1200" b="0">
                        <a:effectLst/>
                        <a:latin typeface="Times New Roman"/>
                      </a:endParaRPr>
                    </a:p>
                    <a:p>
                      <a:pPr algn="l" rtl="0" fontAlgn="base"/>
                      <a:r>
                        <a:rPr lang="en-GB" sz="1200" b="0">
                          <a:effectLst/>
                          <a:latin typeface="Times New Roman"/>
                        </a:rPr>
                        <a:t>3 </a:t>
                      </a:r>
                      <a:endParaRPr lang="en-GB" sz="1200" b="0" i="0">
                        <a:effectLst/>
                        <a:latin typeface="Times New Roman"/>
                      </a:endParaRPr>
                    </a:p>
                  </a:txBody>
                  <a:tcPr marL="55708" marR="55708" marT="27854" marB="27854"/>
                </a:tc>
                <a:tc>
                  <a:txBody>
                    <a:bodyPr/>
                    <a:lstStyle/>
                    <a:p>
                      <a:pPr fontAlgn="t"/>
                      <a:endParaRPr lang="en-GB" sz="1200" b="0">
                        <a:effectLst/>
                        <a:latin typeface="Times New Roman"/>
                      </a:endParaRPr>
                    </a:p>
                    <a:p>
                      <a:pPr algn="l" rtl="0" fontAlgn="base"/>
                      <a:r>
                        <a:rPr lang="en-GB" sz="1200" b="0">
                          <a:effectLst/>
                          <a:latin typeface="Times New Roman"/>
                        </a:rPr>
                        <a:t>Short Circuit causing heat and possible fire. </a:t>
                      </a:r>
                      <a:endParaRPr lang="en-GB" sz="1200" b="0" i="0">
                        <a:effectLst/>
                        <a:latin typeface="Times New Roman"/>
                      </a:endParaRPr>
                    </a:p>
                  </a:txBody>
                  <a:tcPr marL="55708" marR="55708" marT="27854" marB="27854"/>
                </a:tc>
                <a:tc>
                  <a:txBody>
                    <a:bodyPr/>
                    <a:lstStyle/>
                    <a:p>
                      <a:pPr fontAlgn="t"/>
                      <a:endParaRPr lang="en-GB" sz="1200" b="0">
                        <a:effectLst/>
                        <a:latin typeface="Times New Roman"/>
                      </a:endParaRPr>
                    </a:p>
                    <a:p>
                      <a:pPr algn="l" rtl="0" fontAlgn="base"/>
                      <a:r>
                        <a:rPr lang="en-GB" sz="1200" b="0">
                          <a:effectLst/>
                          <a:latin typeface="Times New Roman"/>
                        </a:rPr>
                        <a:t>High if components are damaged or not connected properly, very low if everything is connected as it should be. </a:t>
                      </a:r>
                      <a:endParaRPr lang="en-GB" sz="1200" b="0" i="0">
                        <a:effectLst/>
                        <a:latin typeface="Times New Roman"/>
                      </a:endParaRPr>
                    </a:p>
                  </a:txBody>
                  <a:tcPr marL="55708" marR="55708" marT="27854" marB="27854"/>
                </a:tc>
                <a:tc>
                  <a:txBody>
                    <a:bodyPr/>
                    <a:lstStyle/>
                    <a:p>
                      <a:pPr fontAlgn="t"/>
                      <a:endParaRPr lang="en-GB" sz="1200" b="0">
                        <a:effectLst/>
                        <a:latin typeface="Times New Roman"/>
                      </a:endParaRPr>
                    </a:p>
                    <a:p>
                      <a:pPr algn="l" rtl="0" fontAlgn="base"/>
                      <a:r>
                        <a:rPr lang="en-GB" sz="1200" b="0">
                          <a:effectLst/>
                          <a:latin typeface="Times New Roman"/>
                        </a:rPr>
                        <a:t>Take extra time in building process as lots of attention will need to be put into the build to mitigate risk. </a:t>
                      </a:r>
                      <a:endParaRPr lang="en-GB" sz="1200" b="0" i="0">
                        <a:effectLst/>
                        <a:latin typeface="Times New Roman"/>
                      </a:endParaRPr>
                    </a:p>
                  </a:txBody>
                  <a:tcPr marL="55708" marR="55708" marT="27854" marB="27854"/>
                </a:tc>
                <a:tc>
                  <a:txBody>
                    <a:bodyPr/>
                    <a:lstStyle/>
                    <a:p>
                      <a:pPr fontAlgn="t"/>
                      <a:endParaRPr lang="en-GB" sz="1200" b="0">
                        <a:effectLst/>
                        <a:latin typeface="Times New Roman"/>
                      </a:endParaRPr>
                    </a:p>
                    <a:p>
                      <a:pPr algn="l" rtl="0" fontAlgn="base"/>
                      <a:r>
                        <a:rPr lang="en-GB" sz="1200" b="0">
                          <a:effectLst/>
                          <a:latin typeface="Times New Roman"/>
                        </a:rPr>
                        <a:t>Test every component and connection/solder join, to make sure everything is in working order. This can be done easily by using a </a:t>
                      </a:r>
                      <a:r>
                        <a:rPr lang="en-GB" sz="1200" b="0" err="1">
                          <a:effectLst/>
                          <a:latin typeface="Times New Roman"/>
                        </a:rPr>
                        <a:t>multimeter</a:t>
                      </a:r>
                      <a:r>
                        <a:rPr lang="en-GB" sz="1200" b="0">
                          <a:effectLst/>
                          <a:latin typeface="Times New Roman"/>
                        </a:rPr>
                        <a:t>. </a:t>
                      </a:r>
                      <a:endParaRPr lang="en-GB" sz="1200" b="0" i="0">
                        <a:effectLst/>
                        <a:latin typeface="Times New Roman"/>
                      </a:endParaRPr>
                    </a:p>
                  </a:txBody>
                  <a:tcPr marL="55708" marR="55708" marT="27854" marB="27854"/>
                </a:tc>
                <a:extLst>
                  <a:ext uri="{0D108BD9-81ED-4DB2-BD59-A6C34878D82A}">
                    <a16:rowId xmlns:a16="http://schemas.microsoft.com/office/drawing/2014/main" val="3262411921"/>
                  </a:ext>
                </a:extLst>
              </a:tr>
              <a:tr h="852934">
                <a:tc>
                  <a:txBody>
                    <a:bodyPr/>
                    <a:lstStyle/>
                    <a:p>
                      <a:pPr fontAlgn="t"/>
                      <a:endParaRPr lang="en-GB" sz="1200" b="0">
                        <a:effectLst/>
                        <a:latin typeface="Times New Roman"/>
                      </a:endParaRPr>
                    </a:p>
                    <a:p>
                      <a:pPr algn="l" rtl="0" fontAlgn="base"/>
                      <a:r>
                        <a:rPr lang="en-GB" sz="1200" b="0">
                          <a:effectLst/>
                          <a:latin typeface="Times New Roman"/>
                        </a:rPr>
                        <a:t>4. </a:t>
                      </a:r>
                      <a:endParaRPr lang="en-GB" sz="1200" b="0" i="0">
                        <a:effectLst/>
                        <a:latin typeface="Times New Roman"/>
                      </a:endParaRPr>
                    </a:p>
                  </a:txBody>
                  <a:tcPr marL="55708" marR="55708" marT="27854" marB="27854"/>
                </a:tc>
                <a:tc>
                  <a:txBody>
                    <a:bodyPr/>
                    <a:lstStyle/>
                    <a:p>
                      <a:pPr fontAlgn="t"/>
                      <a:endParaRPr lang="en-GB" sz="1200" b="0">
                        <a:effectLst/>
                        <a:latin typeface="Times New Roman"/>
                      </a:endParaRPr>
                    </a:p>
                    <a:p>
                      <a:pPr algn="l" rtl="0" fontAlgn="base"/>
                      <a:r>
                        <a:rPr lang="en-GB" sz="1200" b="0">
                          <a:effectLst/>
                          <a:latin typeface="Times New Roman"/>
                        </a:rPr>
                        <a:t>Physical impact to fingers from building the product. </a:t>
                      </a:r>
                      <a:endParaRPr lang="en-GB" sz="1200" b="0" i="0">
                        <a:effectLst/>
                        <a:latin typeface="Times New Roman"/>
                      </a:endParaRPr>
                    </a:p>
                  </a:txBody>
                  <a:tcPr marL="55708" marR="55708" marT="27854" marB="27854"/>
                </a:tc>
                <a:tc>
                  <a:txBody>
                    <a:bodyPr/>
                    <a:lstStyle/>
                    <a:p>
                      <a:pPr fontAlgn="t"/>
                      <a:endParaRPr lang="en-GB" sz="1200" b="0">
                        <a:effectLst/>
                        <a:latin typeface="Times New Roman"/>
                      </a:endParaRPr>
                    </a:p>
                    <a:p>
                      <a:pPr algn="l" rtl="0" fontAlgn="base"/>
                      <a:r>
                        <a:rPr lang="en-GB" sz="1200" b="0">
                          <a:effectLst/>
                          <a:latin typeface="Times New Roman"/>
                        </a:rPr>
                        <a:t>Fairly high if not being careful. Low if extra care is taken and you’re paying full attention to what you’re doing. </a:t>
                      </a:r>
                      <a:endParaRPr lang="en-GB" sz="1200" b="0" i="0">
                        <a:effectLst/>
                        <a:latin typeface="Times New Roman"/>
                      </a:endParaRPr>
                    </a:p>
                  </a:txBody>
                  <a:tcPr marL="55708" marR="55708" marT="27854" marB="27854"/>
                </a:tc>
                <a:tc>
                  <a:txBody>
                    <a:bodyPr/>
                    <a:lstStyle/>
                    <a:p>
                      <a:pPr fontAlgn="t"/>
                      <a:endParaRPr lang="en-GB" sz="1200" b="0">
                        <a:effectLst/>
                        <a:latin typeface="Times New Roman"/>
                      </a:endParaRPr>
                    </a:p>
                    <a:p>
                      <a:pPr algn="l" rtl="0" fontAlgn="base"/>
                      <a:r>
                        <a:rPr lang="en-GB" sz="1200" b="0">
                          <a:effectLst/>
                          <a:latin typeface="Times New Roman"/>
                        </a:rPr>
                        <a:t>This will take extra time as it is most important to be safe when physically building the chassis of our product. </a:t>
                      </a:r>
                      <a:endParaRPr lang="en-GB" sz="1200" b="0" i="0">
                        <a:effectLst/>
                        <a:latin typeface="Times New Roman"/>
                      </a:endParaRPr>
                    </a:p>
                  </a:txBody>
                  <a:tcPr marL="55708" marR="55708" marT="27854" marB="27854"/>
                </a:tc>
                <a:tc>
                  <a:txBody>
                    <a:bodyPr/>
                    <a:lstStyle/>
                    <a:p>
                      <a:pPr fontAlgn="t"/>
                      <a:endParaRPr lang="en-GB" sz="1200" b="0">
                        <a:effectLst/>
                        <a:latin typeface="Times New Roman"/>
                      </a:endParaRPr>
                    </a:p>
                    <a:p>
                      <a:pPr algn="l" rtl="0" fontAlgn="base"/>
                      <a:r>
                        <a:rPr lang="en-GB" sz="1200" b="0">
                          <a:effectLst/>
                          <a:latin typeface="Times New Roman"/>
                        </a:rPr>
                        <a:t>Keeping aware of surroundings and using building tools appropriately. </a:t>
                      </a:r>
                      <a:endParaRPr lang="en-GB" sz="1200" b="0" i="0">
                        <a:effectLst/>
                        <a:latin typeface="Times New Roman"/>
                      </a:endParaRPr>
                    </a:p>
                  </a:txBody>
                  <a:tcPr marL="55708" marR="55708" marT="27854" marB="27854"/>
                </a:tc>
                <a:extLst>
                  <a:ext uri="{0D108BD9-81ED-4DB2-BD59-A6C34878D82A}">
                    <a16:rowId xmlns:a16="http://schemas.microsoft.com/office/drawing/2014/main" val="376216834"/>
                  </a:ext>
                </a:extLst>
              </a:tr>
              <a:tr h="852934">
                <a:tc>
                  <a:txBody>
                    <a:bodyPr/>
                    <a:lstStyle/>
                    <a:p>
                      <a:pPr fontAlgn="t"/>
                      <a:endParaRPr lang="en-GB" sz="1200" b="0">
                        <a:effectLst/>
                        <a:latin typeface="Times New Roman"/>
                      </a:endParaRPr>
                    </a:p>
                    <a:p>
                      <a:pPr algn="l" rtl="0" fontAlgn="base"/>
                      <a:r>
                        <a:rPr lang="en-GB" sz="1200" b="0">
                          <a:effectLst/>
                          <a:latin typeface="Times New Roman"/>
                        </a:rPr>
                        <a:t>5.  </a:t>
                      </a:r>
                      <a:endParaRPr lang="en-GB" sz="1200" b="0" i="0">
                        <a:effectLst/>
                        <a:latin typeface="Times New Roman"/>
                      </a:endParaRPr>
                    </a:p>
                  </a:txBody>
                  <a:tcPr marL="55708" marR="55708" marT="27854" marB="27854"/>
                </a:tc>
                <a:tc>
                  <a:txBody>
                    <a:bodyPr/>
                    <a:lstStyle/>
                    <a:p>
                      <a:pPr fontAlgn="t"/>
                      <a:endParaRPr lang="en-GB" sz="1200" b="0">
                        <a:effectLst/>
                        <a:latin typeface="Times New Roman"/>
                      </a:endParaRPr>
                    </a:p>
                    <a:p>
                      <a:pPr algn="l" rtl="0" fontAlgn="base"/>
                      <a:r>
                        <a:rPr lang="en-GB" sz="1200" b="0">
                          <a:effectLst/>
                          <a:latin typeface="Times New Roman"/>
                        </a:rPr>
                        <a:t>Burn from welding </a:t>
                      </a:r>
                      <a:endParaRPr lang="en-GB" sz="1200" b="0" i="0">
                        <a:effectLst/>
                        <a:latin typeface="Times New Roman"/>
                      </a:endParaRPr>
                    </a:p>
                  </a:txBody>
                  <a:tcPr marL="55708" marR="55708" marT="27854" marB="27854"/>
                </a:tc>
                <a:tc>
                  <a:txBody>
                    <a:bodyPr/>
                    <a:lstStyle/>
                    <a:p>
                      <a:pPr fontAlgn="t"/>
                      <a:endParaRPr lang="en-GB" sz="1200" b="0">
                        <a:effectLst/>
                        <a:latin typeface="Times New Roman"/>
                      </a:endParaRPr>
                    </a:p>
                    <a:p>
                      <a:pPr algn="l" rtl="0" fontAlgn="base"/>
                      <a:r>
                        <a:rPr lang="en-GB" sz="1200" b="0">
                          <a:effectLst/>
                          <a:latin typeface="Times New Roman"/>
                        </a:rPr>
                        <a:t>Heat and sparks could burn when welding, high probability without appropriate gear. </a:t>
                      </a:r>
                      <a:endParaRPr lang="en-GB" sz="1200" b="0" i="0">
                        <a:effectLst/>
                        <a:latin typeface="Times New Roman"/>
                      </a:endParaRPr>
                    </a:p>
                  </a:txBody>
                  <a:tcPr marL="55708" marR="55708" marT="27854" marB="27854"/>
                </a:tc>
                <a:tc>
                  <a:txBody>
                    <a:bodyPr/>
                    <a:lstStyle/>
                    <a:p>
                      <a:pPr fontAlgn="t"/>
                      <a:endParaRPr lang="en-GB" sz="1200" b="0">
                        <a:effectLst/>
                        <a:latin typeface="Times New Roman"/>
                      </a:endParaRPr>
                    </a:p>
                    <a:p>
                      <a:pPr algn="l" rtl="0" fontAlgn="base"/>
                      <a:r>
                        <a:rPr lang="en-GB" sz="1200" b="0">
                          <a:effectLst/>
                          <a:latin typeface="Times New Roman"/>
                        </a:rPr>
                        <a:t>Will be strongest way of constructing our project but requires the correct knowledge on how to weld. </a:t>
                      </a:r>
                      <a:endParaRPr lang="en-GB" sz="1200" b="0" i="0">
                        <a:effectLst/>
                        <a:latin typeface="Times New Roman"/>
                      </a:endParaRPr>
                    </a:p>
                  </a:txBody>
                  <a:tcPr marL="55708" marR="55708" marT="27854" marB="27854"/>
                </a:tc>
                <a:tc>
                  <a:txBody>
                    <a:bodyPr/>
                    <a:lstStyle/>
                    <a:p>
                      <a:pPr fontAlgn="t"/>
                      <a:endParaRPr lang="en-GB" sz="1200" b="0">
                        <a:effectLst/>
                        <a:latin typeface="Times New Roman"/>
                      </a:endParaRPr>
                    </a:p>
                    <a:p>
                      <a:pPr algn="l" rtl="0" fontAlgn="base"/>
                      <a:r>
                        <a:rPr lang="en-GB" sz="1200" b="0">
                          <a:effectLst/>
                          <a:latin typeface="Times New Roman"/>
                        </a:rPr>
                        <a:t>Wear correct protective gear and face shield, have the knowledge on welding techniques and methods. </a:t>
                      </a:r>
                      <a:endParaRPr lang="en-GB" sz="1200" b="0" i="0">
                        <a:effectLst/>
                        <a:latin typeface="Times New Roman"/>
                      </a:endParaRPr>
                    </a:p>
                  </a:txBody>
                  <a:tcPr marL="55708" marR="55708" marT="27854" marB="27854"/>
                </a:tc>
                <a:extLst>
                  <a:ext uri="{0D108BD9-81ED-4DB2-BD59-A6C34878D82A}">
                    <a16:rowId xmlns:a16="http://schemas.microsoft.com/office/drawing/2014/main" val="1255732318"/>
                  </a:ext>
                </a:extLst>
              </a:tr>
            </a:tbl>
          </a:graphicData>
        </a:graphic>
      </p:graphicFrame>
    </p:spTree>
    <p:extLst>
      <p:ext uri="{BB962C8B-B14F-4D97-AF65-F5344CB8AC3E}">
        <p14:creationId xmlns:p14="http://schemas.microsoft.com/office/powerpoint/2010/main" val="1855570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F6285-C10F-DF4D-81B2-8160DCC47E1C}"/>
              </a:ext>
            </a:extLst>
          </p:cNvPr>
          <p:cNvSpPr>
            <a:spLocks noGrp="1"/>
          </p:cNvSpPr>
          <p:nvPr>
            <p:ph type="title"/>
          </p:nvPr>
        </p:nvSpPr>
        <p:spPr>
          <a:xfrm>
            <a:off x="4058920" y="-143065"/>
            <a:ext cx="9905999" cy="1360898"/>
          </a:xfrm>
        </p:spPr>
        <p:txBody>
          <a:bodyPr/>
          <a:lstStyle/>
          <a:p>
            <a:r>
              <a:rPr lang="en-US"/>
              <a:t>Gantt Chart </a:t>
            </a:r>
          </a:p>
        </p:txBody>
      </p:sp>
      <p:pic>
        <p:nvPicPr>
          <p:cNvPr id="6" name="Picture 5" descr="A screenshot of a computer&#10;&#10;Description automatically generated">
            <a:extLst>
              <a:ext uri="{FF2B5EF4-FFF2-40B4-BE49-F238E27FC236}">
                <a16:creationId xmlns:a16="http://schemas.microsoft.com/office/drawing/2014/main" id="{141CA3AD-44EA-4546-AECF-6DACB806F2BA}"/>
              </a:ext>
            </a:extLst>
          </p:cNvPr>
          <p:cNvPicPr/>
          <p:nvPr/>
        </p:nvPicPr>
        <p:blipFill rotWithShape="1">
          <a:blip r:embed="rId2" cstate="print">
            <a:extLst>
              <a:ext uri="{28A0092B-C50C-407E-A947-70E740481C1C}">
                <a14:useLocalDpi xmlns:a14="http://schemas.microsoft.com/office/drawing/2010/main" val="0"/>
              </a:ext>
            </a:extLst>
          </a:blip>
          <a:srcRect l="998" t="11807" r="1683" b="16397"/>
          <a:stretch/>
        </p:blipFill>
        <p:spPr bwMode="auto">
          <a:xfrm>
            <a:off x="1577020" y="1118870"/>
            <a:ext cx="8979219" cy="47434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63202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B2D49C-CF85-3543-A1BC-9BDB7E8AD8CB}"/>
              </a:ext>
            </a:extLst>
          </p:cNvPr>
          <p:cNvSpPr>
            <a:spLocks noGrp="1"/>
          </p:cNvSpPr>
          <p:nvPr>
            <p:ph type="title"/>
          </p:nvPr>
        </p:nvSpPr>
        <p:spPr>
          <a:xfrm>
            <a:off x="2828110" y="1320845"/>
            <a:ext cx="8520952" cy="2852737"/>
          </a:xfrm>
        </p:spPr>
        <p:txBody>
          <a:bodyPr/>
          <a:lstStyle/>
          <a:p>
            <a:r>
              <a:rPr lang="en-US"/>
              <a:t>Thank You for listening</a:t>
            </a:r>
            <a:br>
              <a:rPr lang="en-US"/>
            </a:br>
            <a:r>
              <a:rPr lang="en-US"/>
              <a:t>Any questions? </a:t>
            </a:r>
          </a:p>
        </p:txBody>
      </p:sp>
    </p:spTree>
    <p:extLst>
      <p:ext uri="{BB962C8B-B14F-4D97-AF65-F5344CB8AC3E}">
        <p14:creationId xmlns:p14="http://schemas.microsoft.com/office/powerpoint/2010/main" val="3873697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1CF23DDA-0D09-4FE5-AE88-EBBE5E024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DC627A6-2825-2944-92A5-E0408C84775C}"/>
              </a:ext>
            </a:extLst>
          </p:cNvPr>
          <p:cNvSpPr>
            <a:spLocks noGrp="1"/>
          </p:cNvSpPr>
          <p:nvPr>
            <p:ph type="title"/>
          </p:nvPr>
        </p:nvSpPr>
        <p:spPr>
          <a:xfrm>
            <a:off x="1143001" y="1181101"/>
            <a:ext cx="3533033" cy="1562100"/>
          </a:xfrm>
        </p:spPr>
        <p:txBody>
          <a:bodyPr anchor="t">
            <a:normAutofit/>
          </a:bodyPr>
          <a:lstStyle/>
          <a:p>
            <a:r>
              <a:rPr lang="en-US" sz="3700">
                <a:latin typeface="Arial" panose="020B0604020202020204" pitchFamily="34" charset="0"/>
                <a:cs typeface="Arial" panose="020B0604020202020204" pitchFamily="34" charset="0"/>
              </a:rPr>
              <a:t>Roles and </a:t>
            </a:r>
            <a:r>
              <a:rPr lang="en-GB" sz="3700">
                <a:latin typeface="Arial" panose="020B0604020202020204" pitchFamily="34" charset="0"/>
                <a:cs typeface="Arial" panose="020B0604020202020204" pitchFamily="34" charset="0"/>
              </a:rPr>
              <a:t>R</a:t>
            </a:r>
            <a:r>
              <a:rPr lang="en-GB" sz="3700" i="0" u="none" strike="noStrike">
                <a:effectLst/>
                <a:latin typeface="Arial" panose="020B0604020202020204" pitchFamily="34" charset="0"/>
                <a:cs typeface="Arial" panose="020B0604020202020204" pitchFamily="34" charset="0"/>
              </a:rPr>
              <a:t>esponsibilities</a:t>
            </a:r>
            <a:endParaRPr lang="en-US" sz="3700">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2">
            <a:extLst>
              <a:ext uri="{FF2B5EF4-FFF2-40B4-BE49-F238E27FC236}">
                <a16:creationId xmlns:a16="http://schemas.microsoft.com/office/drawing/2014/main" id="{E1984AEF-406A-FB44-CEBC-42F6385F53F8}"/>
              </a:ext>
            </a:extLst>
          </p:cNvPr>
          <p:cNvGraphicFramePr>
            <a:graphicFrameLocks noGrp="1"/>
          </p:cNvGraphicFramePr>
          <p:nvPr>
            <p:ph idx="1"/>
            <p:extLst>
              <p:ext uri="{D42A27DB-BD31-4B8C-83A1-F6EECF244321}">
                <p14:modId xmlns:p14="http://schemas.microsoft.com/office/powerpoint/2010/main" val="3612152821"/>
              </p:ext>
            </p:extLst>
          </p:nvPr>
        </p:nvGraphicFramePr>
        <p:xfrm>
          <a:off x="6083225" y="1100567"/>
          <a:ext cx="5102662" cy="4654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3628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BF42-20CA-F9C0-F306-3A61B25B25FE}"/>
              </a:ext>
            </a:extLst>
          </p:cNvPr>
          <p:cNvSpPr>
            <a:spLocks noGrp="1"/>
          </p:cNvSpPr>
          <p:nvPr>
            <p:ph type="title"/>
          </p:nvPr>
        </p:nvSpPr>
        <p:spPr>
          <a:xfrm>
            <a:off x="2936488" y="2313300"/>
            <a:ext cx="9905999" cy="1360898"/>
          </a:xfrm>
        </p:spPr>
        <p:txBody>
          <a:bodyPr/>
          <a:lstStyle/>
          <a:p>
            <a:r>
              <a:rPr lang="en-GB"/>
              <a:t>Why a Fingerprint Lock?</a:t>
            </a:r>
          </a:p>
        </p:txBody>
      </p:sp>
    </p:spTree>
    <p:extLst>
      <p:ext uri="{BB962C8B-B14F-4D97-AF65-F5344CB8AC3E}">
        <p14:creationId xmlns:p14="http://schemas.microsoft.com/office/powerpoint/2010/main" val="922317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6">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C19B5-BD9D-FC49-8B9A-AF367508EC54}"/>
              </a:ext>
            </a:extLst>
          </p:cNvPr>
          <p:cNvSpPr>
            <a:spLocks noGrp="1"/>
          </p:cNvSpPr>
          <p:nvPr>
            <p:ph type="title"/>
          </p:nvPr>
        </p:nvSpPr>
        <p:spPr>
          <a:xfrm>
            <a:off x="1143000" y="1181100"/>
            <a:ext cx="3894413" cy="2514828"/>
          </a:xfrm>
        </p:spPr>
        <p:txBody>
          <a:bodyPr anchor="t">
            <a:normAutofit/>
          </a:bodyPr>
          <a:lstStyle/>
          <a:p>
            <a:r>
              <a:rPr lang="en-US"/>
              <a:t>Basic System Objectives</a:t>
            </a:r>
          </a:p>
        </p:txBody>
      </p:sp>
      <p:cxnSp>
        <p:nvCxnSpPr>
          <p:cNvPr id="52" name="Straight Connector 48">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Content Placeholder 2">
            <a:extLst>
              <a:ext uri="{FF2B5EF4-FFF2-40B4-BE49-F238E27FC236}">
                <a16:creationId xmlns:a16="http://schemas.microsoft.com/office/drawing/2014/main" id="{1E381EFA-C81A-EB39-A9BA-52AFA5A46618}"/>
              </a:ext>
            </a:extLst>
          </p:cNvPr>
          <p:cNvGraphicFramePr>
            <a:graphicFrameLocks noGrp="1"/>
          </p:cNvGraphicFramePr>
          <p:nvPr>
            <p:ph idx="1"/>
            <p:extLst>
              <p:ext uri="{D42A27DB-BD31-4B8C-83A1-F6EECF244321}">
                <p14:modId xmlns:p14="http://schemas.microsoft.com/office/powerpoint/2010/main" val="2883021840"/>
              </p:ext>
            </p:extLst>
          </p:nvPr>
        </p:nvGraphicFramePr>
        <p:xfrm>
          <a:off x="5650663" y="1023909"/>
          <a:ext cx="5398337" cy="4829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580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3870"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037ED9-9593-1EE2-DD30-30B641F1740C}"/>
              </a:ext>
            </a:extLst>
          </p:cNvPr>
          <p:cNvSpPr>
            <a:spLocks noGrp="1"/>
          </p:cNvSpPr>
          <p:nvPr>
            <p:ph type="title"/>
          </p:nvPr>
        </p:nvSpPr>
        <p:spPr>
          <a:xfrm>
            <a:off x="1143001" y="872937"/>
            <a:ext cx="5920740" cy="1360898"/>
          </a:xfrm>
        </p:spPr>
        <p:txBody>
          <a:bodyPr>
            <a:normAutofit/>
          </a:bodyPr>
          <a:lstStyle/>
          <a:p>
            <a:r>
              <a:rPr lang="en-GB"/>
              <a:t>Basic Specification of the Fingerprint Scanner</a:t>
            </a:r>
          </a:p>
        </p:txBody>
      </p:sp>
      <p:sp>
        <p:nvSpPr>
          <p:cNvPr id="3" name="Content Placeholder 2">
            <a:extLst>
              <a:ext uri="{FF2B5EF4-FFF2-40B4-BE49-F238E27FC236}">
                <a16:creationId xmlns:a16="http://schemas.microsoft.com/office/drawing/2014/main" id="{4E4696CF-604F-588D-B791-329A4CFE3A11}"/>
              </a:ext>
            </a:extLst>
          </p:cNvPr>
          <p:cNvSpPr>
            <a:spLocks noGrp="1"/>
          </p:cNvSpPr>
          <p:nvPr>
            <p:ph idx="1"/>
          </p:nvPr>
        </p:nvSpPr>
        <p:spPr>
          <a:xfrm>
            <a:off x="1143000" y="2332028"/>
            <a:ext cx="3769468" cy="3840171"/>
          </a:xfrm>
        </p:spPr>
        <p:txBody>
          <a:bodyPr vert="horz" lIns="91440" tIns="45720" rIns="91440" bIns="45720" rtlCol="0" anchor="t">
            <a:normAutofit/>
          </a:bodyPr>
          <a:lstStyle/>
          <a:p>
            <a:r>
              <a:rPr lang="en-GB"/>
              <a:t>The system will use an optical fingerprint scanner.</a:t>
            </a:r>
          </a:p>
          <a:p>
            <a:r>
              <a:rPr lang="en-GB"/>
              <a:t>The system will use the flash memory microprocessor to store the fingerprint.</a:t>
            </a:r>
          </a:p>
          <a:p>
            <a:r>
              <a:rPr lang="en-GB"/>
              <a:t>The system will use the database of fingerprints in the flash memory to identify, and reject any false fingerprint.</a:t>
            </a:r>
          </a:p>
          <a:p>
            <a:pPr marL="0" indent="0">
              <a:buNone/>
            </a:pPr>
            <a:endParaRPr lang="en-GB"/>
          </a:p>
        </p:txBody>
      </p:sp>
      <p:pic>
        <p:nvPicPr>
          <p:cNvPr id="13" name="Picture 12" descr="A fingerprint in black and white">
            <a:extLst>
              <a:ext uri="{FF2B5EF4-FFF2-40B4-BE49-F238E27FC236}">
                <a16:creationId xmlns:a16="http://schemas.microsoft.com/office/drawing/2014/main" id="{235BB6AB-2BF1-1595-0F10-75B19B87D397}"/>
              </a:ext>
            </a:extLst>
          </p:cNvPr>
          <p:cNvPicPr>
            <a:picLocks noChangeAspect="1"/>
          </p:cNvPicPr>
          <p:nvPr/>
        </p:nvPicPr>
        <p:blipFill rotWithShape="1">
          <a:blip r:embed="rId2">
            <a:alphaModFix/>
          </a:blip>
          <a:srcRect l="17254" r="15477" b="4"/>
          <a:stretch/>
        </p:blipFill>
        <p:spPr>
          <a:xfrm>
            <a:off x="5280193" y="10"/>
            <a:ext cx="6911808" cy="6857990"/>
          </a:xfrm>
          <a:custGeom>
            <a:avLst/>
            <a:gdLst/>
            <a:ahLst/>
            <a:cxnLst/>
            <a:rect l="l" t="t" r="r" b="b"/>
            <a:pathLst>
              <a:path w="6911808" h="6858000">
                <a:moveTo>
                  <a:pt x="6001291" y="0"/>
                </a:moveTo>
                <a:lnTo>
                  <a:pt x="6010593" y="0"/>
                </a:lnTo>
                <a:lnTo>
                  <a:pt x="6911808" y="0"/>
                </a:lnTo>
                <a:lnTo>
                  <a:pt x="6911808" y="6858000"/>
                </a:lnTo>
                <a:lnTo>
                  <a:pt x="6094479" y="6858000"/>
                </a:lnTo>
                <a:lnTo>
                  <a:pt x="6001291" y="6858000"/>
                </a:lnTo>
                <a:lnTo>
                  <a:pt x="2229335" y="6858000"/>
                </a:lnTo>
                <a:lnTo>
                  <a:pt x="1633138" y="6858000"/>
                </a:lnTo>
                <a:lnTo>
                  <a:pt x="0" y="6858000"/>
                </a:lnTo>
                <a:lnTo>
                  <a:pt x="6001291" y="10614"/>
                </a:lnTo>
                <a:close/>
              </a:path>
            </a:pathLst>
          </a:custGeom>
        </p:spPr>
      </p:pic>
    </p:spTree>
    <p:extLst>
      <p:ext uri="{BB962C8B-B14F-4D97-AF65-F5344CB8AC3E}">
        <p14:creationId xmlns:p14="http://schemas.microsoft.com/office/powerpoint/2010/main" val="251265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s protoboard">
            <a:extLst>
              <a:ext uri="{FF2B5EF4-FFF2-40B4-BE49-F238E27FC236}">
                <a16:creationId xmlns:a16="http://schemas.microsoft.com/office/drawing/2014/main" id="{0CAF5DEE-0A33-1FC0-53F0-527535EB0528}"/>
              </a:ext>
            </a:extLst>
          </p:cNvPr>
          <p:cNvPicPr>
            <a:picLocks noChangeAspect="1"/>
          </p:cNvPicPr>
          <p:nvPr/>
        </p:nvPicPr>
        <p:blipFill rotWithShape="1">
          <a:blip r:embed="rId2"/>
          <a:srcRect r="11570" b="-3"/>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11" name="Freeform: Shape 10">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9F9468-EA2A-F38F-62B9-8FC92D64FCFF}"/>
              </a:ext>
            </a:extLst>
          </p:cNvPr>
          <p:cNvSpPr>
            <a:spLocks noGrp="1"/>
          </p:cNvSpPr>
          <p:nvPr>
            <p:ph type="title"/>
          </p:nvPr>
        </p:nvSpPr>
        <p:spPr>
          <a:xfrm>
            <a:off x="1143001" y="872937"/>
            <a:ext cx="5920740" cy="1360898"/>
          </a:xfrm>
        </p:spPr>
        <p:txBody>
          <a:bodyPr>
            <a:normAutofit/>
          </a:bodyPr>
          <a:lstStyle/>
          <a:p>
            <a:r>
              <a:rPr lang="en-GB"/>
              <a:t>System Constraints &amp; Assumptions</a:t>
            </a:r>
          </a:p>
        </p:txBody>
      </p:sp>
      <p:sp>
        <p:nvSpPr>
          <p:cNvPr id="3" name="Content Placeholder 2">
            <a:extLst>
              <a:ext uri="{FF2B5EF4-FFF2-40B4-BE49-F238E27FC236}">
                <a16:creationId xmlns:a16="http://schemas.microsoft.com/office/drawing/2014/main" id="{89712CAE-8E77-DE60-1158-4E6F068DABD0}"/>
              </a:ext>
            </a:extLst>
          </p:cNvPr>
          <p:cNvSpPr>
            <a:spLocks noGrp="1"/>
          </p:cNvSpPr>
          <p:nvPr>
            <p:ph idx="1"/>
          </p:nvPr>
        </p:nvSpPr>
        <p:spPr>
          <a:xfrm>
            <a:off x="1143002" y="2332029"/>
            <a:ext cx="4118906" cy="3840171"/>
          </a:xfrm>
        </p:spPr>
        <p:txBody>
          <a:bodyPr vert="horz" lIns="91440" tIns="45720" rIns="91440" bIns="45720" rtlCol="0" anchor="t">
            <a:normAutofit/>
          </a:bodyPr>
          <a:lstStyle/>
          <a:p>
            <a:r>
              <a:rPr lang="en-GB"/>
              <a:t>The system can be installed and used in a single location with a fixed secure area.</a:t>
            </a:r>
          </a:p>
          <a:p>
            <a:r>
              <a:rPr lang="en-GB"/>
              <a:t>The system will be connected to a power source.</a:t>
            </a:r>
          </a:p>
          <a:p>
            <a:r>
              <a:rPr lang="en-GB"/>
              <a:t>The system will be used by individuals with stable fingerprints.</a:t>
            </a:r>
          </a:p>
        </p:txBody>
      </p:sp>
    </p:spTree>
    <p:extLst>
      <p:ext uri="{BB962C8B-B14F-4D97-AF65-F5344CB8AC3E}">
        <p14:creationId xmlns:p14="http://schemas.microsoft.com/office/powerpoint/2010/main" val="2869401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6DAC-8D5B-54A2-E1C2-8FDDC4670DC0}"/>
              </a:ext>
            </a:extLst>
          </p:cNvPr>
          <p:cNvSpPr>
            <a:spLocks noGrp="1"/>
          </p:cNvSpPr>
          <p:nvPr>
            <p:ph type="title"/>
          </p:nvPr>
        </p:nvSpPr>
        <p:spPr/>
        <p:txBody>
          <a:bodyPr/>
          <a:lstStyle/>
          <a:p>
            <a:r>
              <a:rPr lang="en-GB"/>
              <a:t>System Tolerances</a:t>
            </a:r>
          </a:p>
        </p:txBody>
      </p:sp>
      <p:sp>
        <p:nvSpPr>
          <p:cNvPr id="3" name="Content Placeholder 2">
            <a:extLst>
              <a:ext uri="{FF2B5EF4-FFF2-40B4-BE49-F238E27FC236}">
                <a16:creationId xmlns:a16="http://schemas.microsoft.com/office/drawing/2014/main" id="{EA88DF96-6F73-7394-0D47-04186A3E8A65}"/>
              </a:ext>
            </a:extLst>
          </p:cNvPr>
          <p:cNvSpPr>
            <a:spLocks noGrp="1"/>
          </p:cNvSpPr>
          <p:nvPr>
            <p:ph idx="1"/>
          </p:nvPr>
        </p:nvSpPr>
        <p:spPr/>
        <p:txBody>
          <a:bodyPr vert="horz" lIns="91440" tIns="45720" rIns="91440" bIns="45720" rtlCol="0" anchor="t">
            <a:normAutofit/>
          </a:bodyPr>
          <a:lstStyle/>
          <a:p>
            <a:r>
              <a:rPr lang="en-GB"/>
              <a:t>The system must have a high degree of accuracy, with a false acceptance rate (FAR) of no more than 0.001% and a false rejection rate (FRR) of no more than 1%.</a:t>
            </a:r>
          </a:p>
          <a:p>
            <a:r>
              <a:rPr lang="en-GB"/>
              <a:t>The system must be able to operate in a range of environmental conditions, including temperatures between -10°C and 50°C and relative humidity between 20% and 80%.</a:t>
            </a:r>
          </a:p>
          <a:p>
            <a:r>
              <a:rPr lang="en-GB"/>
              <a:t>The system must be able to operate continuously for at least 12 hours on a single battery charge.</a:t>
            </a:r>
          </a:p>
          <a:p>
            <a:endParaRPr lang="en-GB"/>
          </a:p>
        </p:txBody>
      </p:sp>
    </p:spTree>
    <p:extLst>
      <p:ext uri="{BB962C8B-B14F-4D97-AF65-F5344CB8AC3E}">
        <p14:creationId xmlns:p14="http://schemas.microsoft.com/office/powerpoint/2010/main" val="174605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28F1D-C8C9-1288-FD85-34228AF49868}"/>
              </a:ext>
            </a:extLst>
          </p:cNvPr>
          <p:cNvSpPr>
            <a:spLocks noGrp="1"/>
          </p:cNvSpPr>
          <p:nvPr>
            <p:ph type="title"/>
          </p:nvPr>
        </p:nvSpPr>
        <p:spPr/>
        <p:txBody>
          <a:bodyPr/>
          <a:lstStyle/>
          <a:p>
            <a:r>
              <a:rPr lang="en-GB"/>
              <a:t>Bill of Materials / Expenditure Description</a:t>
            </a:r>
          </a:p>
        </p:txBody>
      </p:sp>
      <p:pic>
        <p:nvPicPr>
          <p:cNvPr id="4" name="Picture 4" descr="Graphical user interface, text, email&#10;&#10;Description automatically generated">
            <a:extLst>
              <a:ext uri="{FF2B5EF4-FFF2-40B4-BE49-F238E27FC236}">
                <a16:creationId xmlns:a16="http://schemas.microsoft.com/office/drawing/2014/main" id="{FE9BB2CB-DDD3-C87A-73A2-6E246C14DEE2}"/>
              </a:ext>
            </a:extLst>
          </p:cNvPr>
          <p:cNvPicPr>
            <a:picLocks noGrp="1" noChangeAspect="1"/>
          </p:cNvPicPr>
          <p:nvPr>
            <p:ph idx="1"/>
          </p:nvPr>
        </p:nvPicPr>
        <p:blipFill>
          <a:blip r:embed="rId2"/>
          <a:stretch>
            <a:fillRect/>
          </a:stretch>
        </p:blipFill>
        <p:spPr>
          <a:xfrm>
            <a:off x="309563" y="2299054"/>
            <a:ext cx="11584780" cy="2882967"/>
          </a:xfrm>
        </p:spPr>
      </p:pic>
    </p:spTree>
    <p:extLst>
      <p:ext uri="{BB962C8B-B14F-4D97-AF65-F5344CB8AC3E}">
        <p14:creationId xmlns:p14="http://schemas.microsoft.com/office/powerpoint/2010/main" val="1640767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12">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4">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6">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8">
            <a:extLst>
              <a:ext uri="{FF2B5EF4-FFF2-40B4-BE49-F238E27FC236}">
                <a16:creationId xmlns:a16="http://schemas.microsoft.com/office/drawing/2014/main" id="{F391DB8F-CD1E-4B48-81D6-9781BA3F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3268" y="-1"/>
            <a:ext cx="9098732" cy="6858000"/>
          </a:xfrm>
          <a:custGeom>
            <a:avLst/>
            <a:gdLst>
              <a:gd name="connsiteX0" fmla="*/ 6010592 w 9098732"/>
              <a:gd name="connsiteY0" fmla="*/ 0 h 6858000"/>
              <a:gd name="connsiteX1" fmla="*/ 6873692 w 9098732"/>
              <a:gd name="connsiteY1" fmla="*/ 0 h 6858000"/>
              <a:gd name="connsiteX2" fmla="*/ 6873692 w 9098732"/>
              <a:gd name="connsiteY2" fmla="*/ 1553955 h 6858000"/>
              <a:gd name="connsiteX3" fmla="*/ 8235629 w 9098732"/>
              <a:gd name="connsiteY3" fmla="*/ 4 h 6858000"/>
              <a:gd name="connsiteX4" fmla="*/ 8235630 w 9098732"/>
              <a:gd name="connsiteY4" fmla="*/ 2 h 6858000"/>
              <a:gd name="connsiteX5" fmla="*/ 8235632 w 9098732"/>
              <a:gd name="connsiteY5" fmla="*/ 0 h 6858000"/>
              <a:gd name="connsiteX6" fmla="*/ 9098732 w 9098732"/>
              <a:gd name="connsiteY6" fmla="*/ 0 h 6858000"/>
              <a:gd name="connsiteX7" fmla="*/ 9098732 w 9098732"/>
              <a:gd name="connsiteY7" fmla="*/ 6858000 h 6858000"/>
              <a:gd name="connsiteX8" fmla="*/ 6873692 w 9098732"/>
              <a:gd name="connsiteY8" fmla="*/ 6858000 h 6858000"/>
              <a:gd name="connsiteX9" fmla="*/ 2225040 w 9098732"/>
              <a:gd name="connsiteY9" fmla="*/ 6858000 h 6858000"/>
              <a:gd name="connsiteX10" fmla="*/ 0 w 9098732"/>
              <a:gd name="connsiteY10" fmla="*/ 6858000 h 6858000"/>
              <a:gd name="connsiteX11" fmla="*/ 6010589 w 9098732"/>
              <a:gd name="connsiteY11" fmla="*/ 4 h 6858000"/>
              <a:gd name="connsiteX12" fmla="*/ 6010590 w 9098732"/>
              <a:gd name="connsiteY12" fmla="*/ 2 h 6858000"/>
              <a:gd name="connsiteX0" fmla="*/ 6010592 w 9098732"/>
              <a:gd name="connsiteY0" fmla="*/ 0 h 6858000"/>
              <a:gd name="connsiteX1" fmla="*/ 6873692 w 9098732"/>
              <a:gd name="connsiteY1" fmla="*/ 0 h 6858000"/>
              <a:gd name="connsiteX2" fmla="*/ 8235629 w 9098732"/>
              <a:gd name="connsiteY2" fmla="*/ 4 h 6858000"/>
              <a:gd name="connsiteX3" fmla="*/ 8235630 w 9098732"/>
              <a:gd name="connsiteY3" fmla="*/ 2 h 6858000"/>
              <a:gd name="connsiteX4" fmla="*/ 8235632 w 9098732"/>
              <a:gd name="connsiteY4" fmla="*/ 0 h 6858000"/>
              <a:gd name="connsiteX5" fmla="*/ 9098732 w 9098732"/>
              <a:gd name="connsiteY5" fmla="*/ 0 h 6858000"/>
              <a:gd name="connsiteX6" fmla="*/ 9098732 w 9098732"/>
              <a:gd name="connsiteY6" fmla="*/ 6858000 h 6858000"/>
              <a:gd name="connsiteX7" fmla="*/ 6873692 w 9098732"/>
              <a:gd name="connsiteY7" fmla="*/ 6858000 h 6858000"/>
              <a:gd name="connsiteX8" fmla="*/ 2225040 w 9098732"/>
              <a:gd name="connsiteY8" fmla="*/ 6858000 h 6858000"/>
              <a:gd name="connsiteX9" fmla="*/ 0 w 9098732"/>
              <a:gd name="connsiteY9" fmla="*/ 6858000 h 6858000"/>
              <a:gd name="connsiteX10" fmla="*/ 6010589 w 9098732"/>
              <a:gd name="connsiteY10" fmla="*/ 4 h 6858000"/>
              <a:gd name="connsiteX11" fmla="*/ 6010590 w 9098732"/>
              <a:gd name="connsiteY11" fmla="*/ 2 h 6858000"/>
              <a:gd name="connsiteX12" fmla="*/ 6010592 w 9098732"/>
              <a:gd name="connsiteY12" fmla="*/ 0 h 6858000"/>
              <a:gd name="connsiteX0" fmla="*/ 6010592 w 9098732"/>
              <a:gd name="connsiteY0" fmla="*/ 0 h 6858000"/>
              <a:gd name="connsiteX1" fmla="*/ 8235629 w 9098732"/>
              <a:gd name="connsiteY1" fmla="*/ 4 h 6858000"/>
              <a:gd name="connsiteX2" fmla="*/ 8235630 w 9098732"/>
              <a:gd name="connsiteY2" fmla="*/ 2 h 6858000"/>
              <a:gd name="connsiteX3" fmla="*/ 8235632 w 9098732"/>
              <a:gd name="connsiteY3" fmla="*/ 0 h 6858000"/>
              <a:gd name="connsiteX4" fmla="*/ 9098732 w 9098732"/>
              <a:gd name="connsiteY4" fmla="*/ 0 h 6858000"/>
              <a:gd name="connsiteX5" fmla="*/ 9098732 w 9098732"/>
              <a:gd name="connsiteY5" fmla="*/ 6858000 h 6858000"/>
              <a:gd name="connsiteX6" fmla="*/ 6873692 w 9098732"/>
              <a:gd name="connsiteY6" fmla="*/ 6858000 h 6858000"/>
              <a:gd name="connsiteX7" fmla="*/ 2225040 w 9098732"/>
              <a:gd name="connsiteY7" fmla="*/ 6858000 h 6858000"/>
              <a:gd name="connsiteX8" fmla="*/ 0 w 9098732"/>
              <a:gd name="connsiteY8" fmla="*/ 6858000 h 6858000"/>
              <a:gd name="connsiteX9" fmla="*/ 6010589 w 9098732"/>
              <a:gd name="connsiteY9" fmla="*/ 4 h 6858000"/>
              <a:gd name="connsiteX10" fmla="*/ 6010590 w 9098732"/>
              <a:gd name="connsiteY10" fmla="*/ 2 h 6858000"/>
              <a:gd name="connsiteX11" fmla="*/ 6010592 w 9098732"/>
              <a:gd name="connsiteY11"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6873692 w 9098732"/>
              <a:gd name="connsiteY5" fmla="*/ 6858000 h 6858000"/>
              <a:gd name="connsiteX6" fmla="*/ 2225040 w 9098732"/>
              <a:gd name="connsiteY6" fmla="*/ 6858000 h 6858000"/>
              <a:gd name="connsiteX7" fmla="*/ 0 w 9098732"/>
              <a:gd name="connsiteY7" fmla="*/ 6858000 h 6858000"/>
              <a:gd name="connsiteX8" fmla="*/ 6010589 w 9098732"/>
              <a:gd name="connsiteY8" fmla="*/ 4 h 6858000"/>
              <a:gd name="connsiteX9" fmla="*/ 6010590 w 9098732"/>
              <a:gd name="connsiteY9" fmla="*/ 2 h 6858000"/>
              <a:gd name="connsiteX10" fmla="*/ 6010592 w 9098732"/>
              <a:gd name="connsiteY10"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2225040 w 9098732"/>
              <a:gd name="connsiteY5" fmla="*/ 6858000 h 6858000"/>
              <a:gd name="connsiteX6" fmla="*/ 0 w 9098732"/>
              <a:gd name="connsiteY6" fmla="*/ 6858000 h 6858000"/>
              <a:gd name="connsiteX7" fmla="*/ 6010589 w 9098732"/>
              <a:gd name="connsiteY7" fmla="*/ 4 h 6858000"/>
              <a:gd name="connsiteX8" fmla="*/ 6010590 w 9098732"/>
              <a:gd name="connsiteY8" fmla="*/ 2 h 6858000"/>
              <a:gd name="connsiteX9" fmla="*/ 6010592 w 9098732"/>
              <a:gd name="connsiteY9" fmla="*/ 0 h 6858000"/>
              <a:gd name="connsiteX0" fmla="*/ 6010592 w 9098732"/>
              <a:gd name="connsiteY0" fmla="*/ 0 h 6858000"/>
              <a:gd name="connsiteX1" fmla="*/ 8235629 w 9098732"/>
              <a:gd name="connsiteY1" fmla="*/ 4 h 6858000"/>
              <a:gd name="connsiteX2" fmla="*/ 8235630 w 9098732"/>
              <a:gd name="connsiteY2" fmla="*/ 2 h 6858000"/>
              <a:gd name="connsiteX3" fmla="*/ 9098732 w 9098732"/>
              <a:gd name="connsiteY3" fmla="*/ 0 h 6858000"/>
              <a:gd name="connsiteX4" fmla="*/ 9098732 w 9098732"/>
              <a:gd name="connsiteY4" fmla="*/ 6858000 h 6858000"/>
              <a:gd name="connsiteX5" fmla="*/ 0 w 9098732"/>
              <a:gd name="connsiteY5" fmla="*/ 6858000 h 6858000"/>
              <a:gd name="connsiteX6" fmla="*/ 6010589 w 9098732"/>
              <a:gd name="connsiteY6" fmla="*/ 4 h 6858000"/>
              <a:gd name="connsiteX7" fmla="*/ 6010590 w 9098732"/>
              <a:gd name="connsiteY7" fmla="*/ 2 h 6858000"/>
              <a:gd name="connsiteX8" fmla="*/ 6010592 w 9098732"/>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4F476C8-D6C6-8EF9-88AB-EAA515465ABF}"/>
              </a:ext>
            </a:extLst>
          </p:cNvPr>
          <p:cNvSpPr>
            <a:spLocks noGrp="1"/>
          </p:cNvSpPr>
          <p:nvPr>
            <p:ph type="title"/>
          </p:nvPr>
        </p:nvSpPr>
        <p:spPr>
          <a:xfrm>
            <a:off x="1683794" y="-50234"/>
            <a:ext cx="9004526" cy="1351656"/>
          </a:xfrm>
        </p:spPr>
        <p:txBody>
          <a:bodyPr vert="horz" lIns="91440" tIns="45720" rIns="91440" bIns="45720" rtlCol="0" anchor="b">
            <a:normAutofit/>
          </a:bodyPr>
          <a:lstStyle/>
          <a:p>
            <a:pPr algn="r">
              <a:lnSpc>
                <a:spcPct val="90000"/>
              </a:lnSpc>
            </a:pPr>
            <a:r>
              <a:rPr lang="en-US" sz="3700" cap="all" spc="300"/>
              <a:t>Schematic Diagram &amp; Block Diagram and : Hardware</a:t>
            </a:r>
          </a:p>
        </p:txBody>
      </p:sp>
      <p:pic>
        <p:nvPicPr>
          <p:cNvPr id="3" name="Picture 4" descr="Timeline&#10;&#10;Description automatically generated">
            <a:extLst>
              <a:ext uri="{FF2B5EF4-FFF2-40B4-BE49-F238E27FC236}">
                <a16:creationId xmlns:a16="http://schemas.microsoft.com/office/drawing/2014/main" id="{75908BDF-B024-6016-DDB8-EE75BA33E98F}"/>
              </a:ext>
            </a:extLst>
          </p:cNvPr>
          <p:cNvPicPr>
            <a:picLocks noChangeAspect="1"/>
          </p:cNvPicPr>
          <p:nvPr/>
        </p:nvPicPr>
        <p:blipFill>
          <a:blip r:embed="rId3"/>
          <a:stretch>
            <a:fillRect/>
          </a:stretch>
        </p:blipFill>
        <p:spPr>
          <a:xfrm>
            <a:off x="7498080" y="1722338"/>
            <a:ext cx="4449940" cy="3008411"/>
          </a:xfrm>
          <a:prstGeom prst="rect">
            <a:avLst/>
          </a:prstGeom>
        </p:spPr>
      </p:pic>
      <p:pic>
        <p:nvPicPr>
          <p:cNvPr id="8" name="Picture 8">
            <a:extLst>
              <a:ext uri="{FF2B5EF4-FFF2-40B4-BE49-F238E27FC236}">
                <a16:creationId xmlns:a16="http://schemas.microsoft.com/office/drawing/2014/main" id="{1FCFA499-DCAD-98DB-F61D-30C134779702}"/>
              </a:ext>
            </a:extLst>
          </p:cNvPr>
          <p:cNvPicPr>
            <a:picLocks noGrp="1" noChangeAspect="1"/>
          </p:cNvPicPr>
          <p:nvPr>
            <p:ph idx="1"/>
          </p:nvPr>
        </p:nvPicPr>
        <p:blipFill>
          <a:blip r:embed="rId4"/>
          <a:stretch>
            <a:fillRect/>
          </a:stretch>
        </p:blipFill>
        <p:spPr>
          <a:xfrm>
            <a:off x="523997" y="1253183"/>
            <a:ext cx="3952414" cy="3873366"/>
          </a:xfrm>
          <a:prstGeom prst="rect">
            <a:avLst/>
          </a:prstGeom>
        </p:spPr>
      </p:pic>
    </p:spTree>
    <p:extLst>
      <p:ext uri="{BB962C8B-B14F-4D97-AF65-F5344CB8AC3E}">
        <p14:creationId xmlns:p14="http://schemas.microsoft.com/office/powerpoint/2010/main" val="2402067055"/>
      </p:ext>
    </p:extLst>
  </p:cSld>
  <p:clrMapOvr>
    <a:masterClrMapping/>
  </p:clrMapOvr>
</p:sld>
</file>

<file path=ppt/theme/theme1.xml><?xml version="1.0" encoding="utf-8"?>
<a:theme xmlns:a="http://schemas.openxmlformats.org/drawingml/2006/main" name="RegattaVTI">
  <a:themeElements>
    <a:clrScheme name="AnalogousFromLightSeedLeftStep">
      <a:dk1>
        <a:srgbClr val="000000"/>
      </a:dk1>
      <a:lt1>
        <a:srgbClr val="FFFFFF"/>
      </a:lt1>
      <a:dk2>
        <a:srgbClr val="412E24"/>
      </a:dk2>
      <a:lt2>
        <a:srgbClr val="E2E8E8"/>
      </a:lt2>
      <a:accent1>
        <a:srgbClr val="D0908C"/>
      </a:accent1>
      <a:accent2>
        <a:srgbClr val="C67290"/>
      </a:accent2>
      <a:accent3>
        <a:srgbClr val="D08CC1"/>
      </a:accent3>
      <a:accent4>
        <a:srgbClr val="B672C6"/>
      </a:accent4>
      <a:accent5>
        <a:srgbClr val="A78CD0"/>
      </a:accent5>
      <a:accent6>
        <a:srgbClr val="7274C6"/>
      </a:accent6>
      <a:hlink>
        <a:srgbClr val="578D90"/>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15</Slides>
  <Notes>10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RegattaVTI</vt:lpstr>
      <vt:lpstr>Fingerprint lock with Arduino nano</vt:lpstr>
      <vt:lpstr>Roles and Responsibilities</vt:lpstr>
      <vt:lpstr>Why a Fingerprint Lock?</vt:lpstr>
      <vt:lpstr>Basic System Objectives</vt:lpstr>
      <vt:lpstr>Basic Specification of the Fingerprint Scanner</vt:lpstr>
      <vt:lpstr>System Constraints &amp; Assumptions</vt:lpstr>
      <vt:lpstr>System Tolerances</vt:lpstr>
      <vt:lpstr>Bill of Materials / Expenditure Description</vt:lpstr>
      <vt:lpstr>Schematic Diagram &amp; Block Diagram and : Hardware</vt:lpstr>
      <vt:lpstr>Product Artifact and PCB</vt:lpstr>
      <vt:lpstr>Testing Strategy </vt:lpstr>
      <vt:lpstr>Block Diagram and Specifications : Software</vt:lpstr>
      <vt:lpstr>Risk Assessment</vt:lpstr>
      <vt:lpstr>Gantt Chart </vt:lpstr>
      <vt:lpstr>Thank You for listening 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Fingerprint lock with Arduino nano</dc:title>
  <dc:creator>Asif M A (FCES)</dc:creator>
  <cp:revision>1</cp:revision>
  <dcterms:created xsi:type="dcterms:W3CDTF">2022-12-13T17:46:56Z</dcterms:created>
  <dcterms:modified xsi:type="dcterms:W3CDTF">2022-12-14T17:43:05Z</dcterms:modified>
</cp:coreProperties>
</file>