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9" r:id="rId5"/>
    <p:sldId id="261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if M A (FCES)" initials="AMA(" lastIdx="1" clrIdx="0">
    <p:extLst>
      <p:ext uri="{19B8F6BF-5375-455C-9EA6-DF929625EA0E}">
        <p15:presenceInfo xmlns:p15="http://schemas.microsoft.com/office/powerpoint/2012/main" userId="S::30017471@students.southwales.ac.uk::1eb4ee37-3d5b-4b12-b0c4-8d23bc52c1a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442E98-133D-8749-BE8A-B10A7866AFED}" v="11" dt="2023-03-21T11:54:18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694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21T11:32:42.030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91EF3-6FD2-0F42-B935-998FC74BC493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556BF-19B8-6547-B6EB-46312E5A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33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Demand in biometric authentication. AND ensuring security is met when using our fingerprint print 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556BF-19B8-6547-B6EB-46312E5AA4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10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870F-DFBE-4344-AF1B-C665F5A5E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GROUP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33E05-0F0B-094C-A70B-5858B488CD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ahsan</a:t>
            </a:r>
            <a:r>
              <a:rPr lang="en-US" dirty="0"/>
              <a:t>, hamza, </a:t>
            </a:r>
            <a:r>
              <a:rPr lang="en-US" dirty="0" err="1"/>
              <a:t>alex</a:t>
            </a:r>
            <a:r>
              <a:rPr lang="en-US" dirty="0"/>
              <a:t> and Cameroon</a:t>
            </a:r>
          </a:p>
        </p:txBody>
      </p:sp>
    </p:spTree>
    <p:extLst>
      <p:ext uri="{BB962C8B-B14F-4D97-AF65-F5344CB8AC3E}">
        <p14:creationId xmlns:p14="http://schemas.microsoft.com/office/powerpoint/2010/main" val="413683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86FD6-41E7-9342-859E-368D1AC8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088FD-E0C7-2145-9E53-988FA95AA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Introducing everyone's roles</a:t>
            </a:r>
          </a:p>
          <a:p>
            <a:r>
              <a:rPr lang="en-US" dirty="0"/>
              <a:t>Why we chose a fingerprint lock?</a:t>
            </a:r>
          </a:p>
          <a:p>
            <a:r>
              <a:rPr lang="en-US"/>
              <a:t>Improvements </a:t>
            </a:r>
            <a:r>
              <a:rPr lang="en-US" dirty="0"/>
              <a:t>made to the model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0353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E04BC7-4588-8B4C-9A9D-A8B41FF3C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0928" y="-303135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Block diagrams</a:t>
            </a:r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D7628D84-9F6B-2E47-A3B6-49AC910F27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22"/>
          <a:stretch/>
        </p:blipFill>
        <p:spPr>
          <a:xfrm>
            <a:off x="1319212" y="2049463"/>
            <a:ext cx="3864282" cy="28938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CDF44A-A112-4344-82BF-2C2E610A27E1}"/>
              </a:ext>
            </a:extLst>
          </p:cNvPr>
          <p:cNvSpPr txBox="1"/>
          <p:nvPr/>
        </p:nvSpPr>
        <p:spPr>
          <a:xfrm>
            <a:off x="1676528" y="1115622"/>
            <a:ext cx="31293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sz="4800" dirty="0">
                <a:latin typeface="+mj-lt"/>
              </a:rPr>
              <a:t>Hardware</a:t>
            </a:r>
          </a:p>
        </p:txBody>
      </p:sp>
      <p:pic>
        <p:nvPicPr>
          <p:cNvPr id="130" name="Picture 2">
            <a:extLst>
              <a:ext uri="{FF2B5EF4-FFF2-40B4-BE49-F238E27FC236}">
                <a16:creationId xmlns:a16="http://schemas.microsoft.com/office/drawing/2014/main" id="{EC112CF2-8ADD-0D4B-BECE-37A3528321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" t="5434" r="4675" b="5707"/>
          <a:stretch/>
        </p:blipFill>
        <p:spPr bwMode="auto">
          <a:xfrm>
            <a:off x="5966422" y="2412320"/>
            <a:ext cx="5630265" cy="254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96AFAB65-0068-6C4D-AC49-BD8052D2A5DE}"/>
              </a:ext>
            </a:extLst>
          </p:cNvPr>
          <p:cNvSpPr txBox="1"/>
          <p:nvPr/>
        </p:nvSpPr>
        <p:spPr>
          <a:xfrm>
            <a:off x="7576224" y="1218466"/>
            <a:ext cx="2410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163727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858E4-8982-FA4F-B14A-D8328D59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F090-E03E-4142-B144-C1F06E6B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CONVERTED BREADBOARD ONTO A PCB</a:t>
            </a:r>
          </a:p>
          <a:p>
            <a:r>
              <a:rPr lang="en-US" dirty="0"/>
              <a:t>POWERED BY A 9V BATTERY</a:t>
            </a:r>
          </a:p>
          <a:p>
            <a:r>
              <a:rPr lang="en-US" dirty="0"/>
              <a:t>CASE CREATED TO HOLD THE PROJECT</a:t>
            </a:r>
          </a:p>
          <a:p>
            <a:r>
              <a:rPr lang="en-US" dirty="0"/>
              <a:t>COMMERICALLY SUITED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87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E77B3-EB33-684E-B1D8-D038CEBD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6950A-70DD-A740-AEC3-16B2A304A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Checked each component using a Multimeter</a:t>
            </a:r>
          </a:p>
          <a:p>
            <a:r>
              <a:rPr lang="en-US" dirty="0"/>
              <a:t>Check voltage across each connection after soldering by using a Multimeter</a:t>
            </a:r>
          </a:p>
          <a:p>
            <a:r>
              <a:rPr lang="en-US" dirty="0"/>
              <a:t>Used a power supply first then 9V battery </a:t>
            </a:r>
          </a:p>
        </p:txBody>
      </p:sp>
    </p:spTree>
    <p:extLst>
      <p:ext uri="{BB962C8B-B14F-4D97-AF65-F5344CB8AC3E}">
        <p14:creationId xmlns:p14="http://schemas.microsoft.com/office/powerpoint/2010/main" val="412479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C9572-3D98-A04C-BDF1-994B7AA9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BE911-2BB4-7B4D-BAAC-60D9B8CD7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Gantt Chart targets met</a:t>
            </a:r>
          </a:p>
          <a:p>
            <a:r>
              <a:rPr lang="en-US" dirty="0"/>
              <a:t>Completely working/assembled model</a:t>
            </a:r>
          </a:p>
          <a:p>
            <a:r>
              <a:rPr lang="en-US" dirty="0"/>
              <a:t>Ready for launch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0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6F8E6-A2B3-F443-9C7B-56C70E40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891" y="2689715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626529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114</Words>
  <Application>Microsoft Office PowerPoint</Application>
  <PresentationFormat>Widescreen</PresentationFormat>
  <Paragraphs>26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Circuit</vt:lpstr>
      <vt:lpstr>final GROUP PROJECT PRESENTATION</vt:lpstr>
      <vt:lpstr>introduction</vt:lpstr>
      <vt:lpstr>Block diagrams</vt:lpstr>
      <vt:lpstr>improvements</vt:lpstr>
      <vt:lpstr>Testing strategies</vt:lpstr>
      <vt:lpstr>CONCLUSION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GROUP PROJECT PRESENTATION</dc:title>
  <dc:creator>Asif M A (FCES)</dc:creator>
  <cp:lastModifiedBy>Asif M A (FCES)</cp:lastModifiedBy>
  <cp:revision>2</cp:revision>
  <dcterms:created xsi:type="dcterms:W3CDTF">2023-03-21T11:53:18Z</dcterms:created>
  <dcterms:modified xsi:type="dcterms:W3CDTF">2023-03-21T12:08:39Z</dcterms:modified>
</cp:coreProperties>
</file>