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62" r:id="rId4"/>
    <p:sldId id="265" r:id="rId5"/>
    <p:sldId id="259" r:id="rId6"/>
    <p:sldId id="268" r:id="rId7"/>
    <p:sldId id="269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5885"/>
  </p:normalViewPr>
  <p:slideViewPr>
    <p:cSldViewPr snapToGrid="0">
      <p:cViewPr varScale="1">
        <p:scale>
          <a:sx n="70" d="100"/>
          <a:sy n="70" d="100"/>
        </p:scale>
        <p:origin x="5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niharikatewari\Documents\2.%20BDA%20601%20-%20Foundation%20of%20Programming\Final%20Project\final_outpu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niharikatewari\Documents\2.%20BDA%20601%20-%20Foundation%20of%20Programming\Final%20Project\final_outpu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[final_output.csv]Malicious Accounts!PivotTable1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Malicious/Non-Malicious </a:t>
            </a:r>
            <a:r>
              <a:rPr lang="en-US" baseline="0"/>
              <a:t> Accounts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5.5555555555555558E-3"/>
              <c:y val="-8.037328667249927E-3"/>
            </c:manualLayout>
          </c:layout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-5.5555555555555558E-3"/>
              <c:y val="-1.8611111111111134E-2"/>
            </c:manualLayout>
          </c:layout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5.5555555555555558E-3"/>
              <c:y val="-8.037328667249927E-3"/>
            </c:manualLayout>
          </c:layout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-5.5555555555555558E-3"/>
              <c:y val="-1.8611111111111134E-2"/>
            </c:manualLayout>
          </c:layout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5.5555555555555558E-3"/>
              <c:y val="-8.037328667249927E-3"/>
            </c:manualLayout>
          </c:layout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-5.5555555555555558E-3"/>
              <c:y val="-1.8611111111111134E-2"/>
            </c:manualLayout>
          </c:layout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955609161505846E-2"/>
          <c:y val="0.28869408972729693"/>
          <c:w val="0.75244696247501208"/>
          <c:h val="0.630824093365017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'Malicious Accounts'!$B$3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555555555555558E-3"/>
                  <c:y val="-8.03732866724992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1A9-1541-A567-A766A4839584}"/>
                </c:ext>
              </c:extLst>
            </c:dLbl>
            <c:dLbl>
              <c:idx val="1"/>
              <c:layout>
                <c:manualLayout>
                  <c:x val="-5.5555555555555558E-3"/>
                  <c:y val="-1.861111111111113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1A9-1541-A567-A766A4839584}"/>
                </c:ext>
              </c:extLst>
            </c:dLbl>
            <c:spPr>
              <a:solidFill>
                <a:srgbClr val="4472C4">
                  <a:alpha val="7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'Malicious Accounts'!$A$4:$A$6</c:f>
              <c:strCache>
                <c:ptCount val="2"/>
                <c:pt idx="0">
                  <c:v>malicious_account</c:v>
                </c:pt>
                <c:pt idx="1">
                  <c:v>non_malicious_account</c:v>
                </c:pt>
              </c:strCache>
            </c:strRef>
          </c:cat>
          <c:val>
            <c:numRef>
              <c:f>'Malicious Accounts'!$B$4:$B$6</c:f>
              <c:numCache>
                <c:formatCode>General</c:formatCode>
                <c:ptCount val="2"/>
                <c:pt idx="0">
                  <c:v>237</c:v>
                </c:pt>
                <c:pt idx="1">
                  <c:v>3607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A9-1541-A567-A766A483958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288856544"/>
        <c:axId val="288858192"/>
      </c:barChart>
      <c:catAx>
        <c:axId val="288856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858192"/>
        <c:crosses val="autoZero"/>
        <c:auto val="1"/>
        <c:lblAlgn val="ctr"/>
        <c:lblOffset val="100"/>
        <c:noMultiLvlLbl val="0"/>
      </c:catAx>
      <c:valAx>
        <c:axId val="288858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856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[final_output.csv]Campaign Name!PivotTable2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Campaign Names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layout>
            <c:manualLayout>
              <c:x val="2.5773195876288659E-3"/>
              <c:y val="1.2416666666666666E-2"/>
            </c:manualLayout>
          </c:layout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'Campaign Name'!$B$3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5459363419932813E-3"/>
                  <c:y val="-6.4944169659669759E-3"/>
                </c:manualLayout>
              </c:layout>
              <c:spPr>
                <a:solidFill>
                  <a:srgbClr val="4472C4">
                    <a:alpha val="70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6969962335147806E-2"/>
                      <c:h val="4.782408022103779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6F7-6B4B-A76E-FE6862BCF43B}"/>
                </c:ext>
              </c:extLst>
            </c:dLbl>
            <c:dLbl>
              <c:idx val="1"/>
              <c:layout>
                <c:manualLayout>
                  <c:x val="-3.0918726839865122E-3"/>
                  <c:y val="7.6756257784689978E-3"/>
                </c:manualLayout>
              </c:layout>
              <c:spPr>
                <a:solidFill>
                  <a:srgbClr val="4472C4">
                    <a:alpha val="70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014132292711232E-2"/>
                      <c:h val="7.616416570990983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96F7-6B4B-A76E-FE6862BCF43B}"/>
                </c:ext>
              </c:extLst>
            </c:dLbl>
            <c:dLbl>
              <c:idx val="3"/>
              <c:layout>
                <c:manualLayout>
                  <c:x val="1.1336735545014118E-16"/>
                  <c:y val="5.313951987729709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6F7-6B4B-A76E-FE6862BCF43B}"/>
                </c:ext>
              </c:extLst>
            </c:dLbl>
            <c:dLbl>
              <c:idx val="4"/>
              <c:layout>
                <c:manualLayout>
                  <c:x val="0"/>
                  <c:y val="2.0529825708474244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6F7-6B4B-A76E-FE6862BCF43B}"/>
                </c:ext>
              </c:extLst>
            </c:dLbl>
            <c:spPr>
              <a:solidFill>
                <a:srgbClr val="4472C4">
                  <a:alpha val="7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'Campaign Name'!$A$4:$A$9</c:f>
              <c:strCache>
                <c:ptCount val="5"/>
                <c:pt idx="0">
                  <c:v>bot creation</c:v>
                </c:pt>
                <c:pt idx="1">
                  <c:v>invalid_email</c:v>
                </c:pt>
                <c:pt idx="2">
                  <c:v>invalid_location</c:v>
                </c:pt>
                <c:pt idx="3">
                  <c:v>invalid_name</c:v>
                </c:pt>
                <c:pt idx="4">
                  <c:v>Repeated use of Email</c:v>
                </c:pt>
              </c:strCache>
            </c:strRef>
          </c:cat>
          <c:val>
            <c:numRef>
              <c:f>'Campaign Name'!$B$4:$B$9</c:f>
              <c:numCache>
                <c:formatCode>General</c:formatCode>
                <c:ptCount val="5"/>
                <c:pt idx="0">
                  <c:v>131</c:v>
                </c:pt>
                <c:pt idx="1">
                  <c:v>57</c:v>
                </c:pt>
                <c:pt idx="2">
                  <c:v>5</c:v>
                </c:pt>
                <c:pt idx="3">
                  <c:v>34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F7-6B4B-A76E-FE6862BCF43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1657514096"/>
        <c:axId val="1657515744"/>
      </c:barChart>
      <c:catAx>
        <c:axId val="1657514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515744"/>
        <c:crosses val="autoZero"/>
        <c:auto val="1"/>
        <c:lblAlgn val="ctr"/>
        <c:lblOffset val="100"/>
        <c:noMultiLvlLbl val="0"/>
      </c:catAx>
      <c:valAx>
        <c:axId val="1657515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514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B3AB35-AC1F-4F58-A11E-DC8512E1EBD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CD3550-25EB-4AE9-A993-D97BE764B31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GitHub</a:t>
          </a:r>
          <a:r>
            <a:rPr lang="en-US"/>
            <a:t>: It is a code hosting platform for version control(open source) and collaboration. </a:t>
          </a:r>
        </a:p>
      </dgm:t>
    </dgm:pt>
    <dgm:pt modelId="{98128AEF-2E1F-42F9-842B-D32CD6FA317A}" type="parTrans" cxnId="{0DC2F810-058C-48A2-BEC8-B6B874F0E942}">
      <dgm:prSet/>
      <dgm:spPr/>
      <dgm:t>
        <a:bodyPr/>
        <a:lstStyle/>
        <a:p>
          <a:endParaRPr lang="en-US"/>
        </a:p>
      </dgm:t>
    </dgm:pt>
    <dgm:pt modelId="{AFD8DC02-C36B-471F-997C-4EAA715FE7A7}" type="sibTrans" cxnId="{0DC2F810-058C-48A2-BEC8-B6B874F0E942}">
      <dgm:prSet/>
      <dgm:spPr/>
      <dgm:t>
        <a:bodyPr/>
        <a:lstStyle/>
        <a:p>
          <a:endParaRPr lang="en-US"/>
        </a:p>
      </dgm:t>
    </dgm:pt>
    <dgm:pt modelId="{EF4C6F37-6D21-403F-BB12-C052EFAA72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1. It helps individuals and groups work together from anywhere on projects </a:t>
          </a:r>
        </a:p>
      </dgm:t>
    </dgm:pt>
    <dgm:pt modelId="{6B69A582-EDB2-44D5-9626-251FC0FF8B9F}" type="parTrans" cxnId="{7757E3B6-A715-43B2-8AE3-6F48995CCE9B}">
      <dgm:prSet/>
      <dgm:spPr/>
      <dgm:t>
        <a:bodyPr/>
        <a:lstStyle/>
        <a:p>
          <a:endParaRPr lang="en-US"/>
        </a:p>
      </dgm:t>
    </dgm:pt>
    <dgm:pt modelId="{8F2FB2B7-8FA6-470C-B3A5-BC781127A169}" type="sibTrans" cxnId="{7757E3B6-A715-43B2-8AE3-6F48995CCE9B}">
      <dgm:prSet/>
      <dgm:spPr/>
      <dgm:t>
        <a:bodyPr/>
        <a:lstStyle/>
        <a:p>
          <a:endParaRPr lang="en-US"/>
        </a:p>
      </dgm:t>
    </dgm:pt>
    <dgm:pt modelId="{37CB07BE-4A6E-44BB-87F6-64ECF7457E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2. Majorly used for tracking code files.</a:t>
          </a:r>
          <a:endParaRPr lang="en-US" sz="1600" dirty="0"/>
        </a:p>
      </dgm:t>
    </dgm:pt>
    <dgm:pt modelId="{C9634EF2-D0AC-4DC1-BA52-9E81A31C23D5}" type="parTrans" cxnId="{46311D42-2ABE-4351-B860-443BA721C8FD}">
      <dgm:prSet/>
      <dgm:spPr/>
      <dgm:t>
        <a:bodyPr/>
        <a:lstStyle/>
        <a:p>
          <a:endParaRPr lang="en-US"/>
        </a:p>
      </dgm:t>
    </dgm:pt>
    <dgm:pt modelId="{83F55A60-58E1-4F96-B2C6-0DC5C7AA7D1F}" type="sibTrans" cxnId="{46311D42-2ABE-4351-B860-443BA721C8FD}">
      <dgm:prSet/>
      <dgm:spPr/>
      <dgm:t>
        <a:bodyPr/>
        <a:lstStyle/>
        <a:p>
          <a:endParaRPr lang="en-US"/>
        </a:p>
      </dgm:t>
    </dgm:pt>
    <dgm:pt modelId="{F61DB6B5-BA25-44B1-8C6C-5B76DB3AA4F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Understanding the Given Dataset</a:t>
          </a:r>
          <a:endParaRPr lang="en-US"/>
        </a:p>
      </dgm:t>
    </dgm:pt>
    <dgm:pt modelId="{48D83C12-25C9-4F0E-BB5D-C26B59978DED}" type="parTrans" cxnId="{E4D0BA7D-DB89-4A93-862E-4DF4C8F008D5}">
      <dgm:prSet/>
      <dgm:spPr/>
      <dgm:t>
        <a:bodyPr/>
        <a:lstStyle/>
        <a:p>
          <a:endParaRPr lang="en-US"/>
        </a:p>
      </dgm:t>
    </dgm:pt>
    <dgm:pt modelId="{70B5DA6F-5B3E-4C2D-A9E7-1543106CB3D8}" type="sibTrans" cxnId="{E4D0BA7D-DB89-4A93-862E-4DF4C8F008D5}">
      <dgm:prSet/>
      <dgm:spPr/>
      <dgm:t>
        <a:bodyPr/>
        <a:lstStyle/>
        <a:p>
          <a:endParaRPr lang="en-US"/>
        </a:p>
      </dgm:t>
    </dgm:pt>
    <dgm:pt modelId="{640F3635-FF69-4AAF-B8EC-9E265C4E84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1. The data set is of GitHub users which was partially created from Google public dataset. </a:t>
          </a:r>
          <a:endParaRPr lang="en-US" sz="1400" dirty="0"/>
        </a:p>
      </dgm:t>
    </dgm:pt>
    <dgm:pt modelId="{307EDDB4-D417-47F9-9B1A-34A926274419}" type="parTrans" cxnId="{22F04FD9-5B4F-4347-A878-61F6E6724CDC}">
      <dgm:prSet/>
      <dgm:spPr/>
      <dgm:t>
        <a:bodyPr/>
        <a:lstStyle/>
        <a:p>
          <a:endParaRPr lang="en-US"/>
        </a:p>
      </dgm:t>
    </dgm:pt>
    <dgm:pt modelId="{A5891FF7-4861-41E6-B3C6-BEB78B95B8A1}" type="sibTrans" cxnId="{22F04FD9-5B4F-4347-A878-61F6E6724CDC}">
      <dgm:prSet/>
      <dgm:spPr/>
      <dgm:t>
        <a:bodyPr/>
        <a:lstStyle/>
        <a:p>
          <a:endParaRPr lang="en-US"/>
        </a:p>
      </dgm:t>
    </dgm:pt>
    <dgm:pt modelId="{78A25771-0979-463B-8AC5-11EC10E2A2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2. We have information about accounts created in a single day on GitHub.</a:t>
          </a:r>
        </a:p>
      </dgm:t>
    </dgm:pt>
    <dgm:pt modelId="{38D9D1CC-41F5-46D7-B055-C1C631AC1793}" type="parTrans" cxnId="{E4C57C09-411F-4318-82F9-468E89D67D49}">
      <dgm:prSet/>
      <dgm:spPr/>
      <dgm:t>
        <a:bodyPr/>
        <a:lstStyle/>
        <a:p>
          <a:endParaRPr lang="en-US"/>
        </a:p>
      </dgm:t>
    </dgm:pt>
    <dgm:pt modelId="{BAA5A578-6CD5-4812-83C3-606C5995ABC9}" type="sibTrans" cxnId="{E4C57C09-411F-4318-82F9-468E89D67D49}">
      <dgm:prSet/>
      <dgm:spPr/>
      <dgm:t>
        <a:bodyPr/>
        <a:lstStyle/>
        <a:p>
          <a:endParaRPr lang="en-US"/>
        </a:p>
      </dgm:t>
    </dgm:pt>
    <dgm:pt modelId="{3540FFDF-30B8-43E8-B47A-20536E6B4A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3. The number of accounts we have in this data are 3844.</a:t>
          </a:r>
          <a:endParaRPr lang="en-US" sz="1400" dirty="0"/>
        </a:p>
      </dgm:t>
    </dgm:pt>
    <dgm:pt modelId="{D1D48E65-6F67-4EB6-B9E5-59C467DB9901}" type="parTrans" cxnId="{B1322115-90F9-46AE-A1E7-1731A954FA8B}">
      <dgm:prSet/>
      <dgm:spPr/>
      <dgm:t>
        <a:bodyPr/>
        <a:lstStyle/>
        <a:p>
          <a:endParaRPr lang="en-US"/>
        </a:p>
      </dgm:t>
    </dgm:pt>
    <dgm:pt modelId="{4F1434FF-DA1D-4A9E-9C78-FE6DB5E382EC}" type="sibTrans" cxnId="{B1322115-90F9-46AE-A1E7-1731A954FA8B}">
      <dgm:prSet/>
      <dgm:spPr/>
      <dgm:t>
        <a:bodyPr/>
        <a:lstStyle/>
        <a:p>
          <a:endParaRPr lang="en-US"/>
        </a:p>
      </dgm:t>
    </dgm:pt>
    <dgm:pt modelId="{EF899036-1CB8-8F4F-980D-E216CE37AA88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600" dirty="0"/>
        </a:p>
      </dgm:t>
    </dgm:pt>
    <dgm:pt modelId="{470F20F7-7FF8-FC4A-A771-6E40DD9ECD51}" type="parTrans" cxnId="{C3C4AD0B-3805-2B41-8878-F0E77A4FCD43}">
      <dgm:prSet/>
      <dgm:spPr/>
      <dgm:t>
        <a:bodyPr/>
        <a:lstStyle/>
        <a:p>
          <a:endParaRPr lang="en-US"/>
        </a:p>
      </dgm:t>
    </dgm:pt>
    <dgm:pt modelId="{0F9CA0C8-2FA3-8C4F-9B2F-B285B340DB19}" type="sibTrans" cxnId="{C3C4AD0B-3805-2B41-8878-F0E77A4FCD43}">
      <dgm:prSet/>
      <dgm:spPr/>
      <dgm:t>
        <a:bodyPr/>
        <a:lstStyle/>
        <a:p>
          <a:endParaRPr lang="en-US"/>
        </a:p>
      </dgm:t>
    </dgm:pt>
    <dgm:pt modelId="{3D5C654D-9327-4C1B-987F-E0D00DD8818E}" type="pres">
      <dgm:prSet presAssocID="{2AB3AB35-AC1F-4F58-A11E-DC8512E1EBD6}" presName="root" presStyleCnt="0">
        <dgm:presLayoutVars>
          <dgm:dir/>
          <dgm:resizeHandles val="exact"/>
        </dgm:presLayoutVars>
      </dgm:prSet>
      <dgm:spPr/>
    </dgm:pt>
    <dgm:pt modelId="{4A860B75-31B5-475E-96AB-DCC56B329803}" type="pres">
      <dgm:prSet presAssocID="{D0CD3550-25EB-4AE9-A993-D97BE764B314}" presName="compNode" presStyleCnt="0"/>
      <dgm:spPr/>
    </dgm:pt>
    <dgm:pt modelId="{6EC1956F-C4CE-42BB-A462-06623F146920}" type="pres">
      <dgm:prSet presAssocID="{D0CD3550-25EB-4AE9-A993-D97BE764B3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094EF967-7A49-404D-89F5-6C1FBA38DE9D}" type="pres">
      <dgm:prSet presAssocID="{D0CD3550-25EB-4AE9-A993-D97BE764B314}" presName="iconSpace" presStyleCnt="0"/>
      <dgm:spPr/>
    </dgm:pt>
    <dgm:pt modelId="{259A979A-7596-4ED2-B8EB-5476A61DBFB0}" type="pres">
      <dgm:prSet presAssocID="{D0CD3550-25EB-4AE9-A993-D97BE764B314}" presName="parTx" presStyleLbl="revTx" presStyleIdx="0" presStyleCnt="4">
        <dgm:presLayoutVars>
          <dgm:chMax val="0"/>
          <dgm:chPref val="0"/>
        </dgm:presLayoutVars>
      </dgm:prSet>
      <dgm:spPr/>
    </dgm:pt>
    <dgm:pt modelId="{B19067B5-D30E-40EC-8F6B-E9C80F88A3E9}" type="pres">
      <dgm:prSet presAssocID="{D0CD3550-25EB-4AE9-A993-D97BE764B314}" presName="txSpace" presStyleCnt="0"/>
      <dgm:spPr/>
    </dgm:pt>
    <dgm:pt modelId="{0C3ECE8F-45D5-4118-B119-9C4634345291}" type="pres">
      <dgm:prSet presAssocID="{D0CD3550-25EB-4AE9-A993-D97BE764B314}" presName="desTx" presStyleLbl="revTx" presStyleIdx="1" presStyleCnt="4" custLinFactNeighborX="-498" custLinFactNeighborY="-27007">
        <dgm:presLayoutVars/>
      </dgm:prSet>
      <dgm:spPr/>
    </dgm:pt>
    <dgm:pt modelId="{09E7D283-8DCE-48B3-A7B5-9BE4B13EB311}" type="pres">
      <dgm:prSet presAssocID="{AFD8DC02-C36B-471F-997C-4EAA715FE7A7}" presName="sibTrans" presStyleCnt="0"/>
      <dgm:spPr/>
    </dgm:pt>
    <dgm:pt modelId="{4E843EA8-D97A-4F44-99C8-20C5FA10416C}" type="pres">
      <dgm:prSet presAssocID="{F61DB6B5-BA25-44B1-8C6C-5B76DB3AA4FA}" presName="compNode" presStyleCnt="0"/>
      <dgm:spPr/>
    </dgm:pt>
    <dgm:pt modelId="{FE011F5F-3B8A-4A25-9B15-A18BB0674BB8}" type="pres">
      <dgm:prSet presAssocID="{F61DB6B5-BA25-44B1-8C6C-5B76DB3AA4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9929672-847C-4E5B-8001-4626AEBF0608}" type="pres">
      <dgm:prSet presAssocID="{F61DB6B5-BA25-44B1-8C6C-5B76DB3AA4FA}" presName="iconSpace" presStyleCnt="0"/>
      <dgm:spPr/>
    </dgm:pt>
    <dgm:pt modelId="{A3D84684-4883-411D-AC70-6E21A7FC4FA0}" type="pres">
      <dgm:prSet presAssocID="{F61DB6B5-BA25-44B1-8C6C-5B76DB3AA4FA}" presName="parTx" presStyleLbl="revTx" presStyleIdx="2" presStyleCnt="4">
        <dgm:presLayoutVars>
          <dgm:chMax val="0"/>
          <dgm:chPref val="0"/>
        </dgm:presLayoutVars>
      </dgm:prSet>
      <dgm:spPr/>
    </dgm:pt>
    <dgm:pt modelId="{A39D8CAC-59DB-48A2-BA77-BB00E81BF41E}" type="pres">
      <dgm:prSet presAssocID="{F61DB6B5-BA25-44B1-8C6C-5B76DB3AA4FA}" presName="txSpace" presStyleCnt="0"/>
      <dgm:spPr/>
    </dgm:pt>
    <dgm:pt modelId="{423BAD6E-3674-494A-98FC-F473B75599EF}" type="pres">
      <dgm:prSet presAssocID="{F61DB6B5-BA25-44B1-8C6C-5B76DB3AA4FA}" presName="desTx" presStyleLbl="revTx" presStyleIdx="3" presStyleCnt="4" custLinFactNeighborX="-996" custLinFactNeighborY="-27007">
        <dgm:presLayoutVars/>
      </dgm:prSet>
      <dgm:spPr/>
    </dgm:pt>
  </dgm:ptLst>
  <dgm:cxnLst>
    <dgm:cxn modelId="{E4C57C09-411F-4318-82F9-468E89D67D49}" srcId="{F61DB6B5-BA25-44B1-8C6C-5B76DB3AA4FA}" destId="{78A25771-0979-463B-8AC5-11EC10E2A232}" srcOrd="1" destOrd="0" parTransId="{38D9D1CC-41F5-46D7-B055-C1C631AC1793}" sibTransId="{BAA5A578-6CD5-4812-83C3-606C5995ABC9}"/>
    <dgm:cxn modelId="{C3C4AD0B-3805-2B41-8878-F0E77A4FCD43}" srcId="{D0CD3550-25EB-4AE9-A993-D97BE764B314}" destId="{EF899036-1CB8-8F4F-980D-E216CE37AA88}" srcOrd="0" destOrd="0" parTransId="{470F20F7-7FF8-FC4A-A771-6E40DD9ECD51}" sibTransId="{0F9CA0C8-2FA3-8C4F-9B2F-B285B340DB19}"/>
    <dgm:cxn modelId="{0DC2F810-058C-48A2-BEC8-B6B874F0E942}" srcId="{2AB3AB35-AC1F-4F58-A11E-DC8512E1EBD6}" destId="{D0CD3550-25EB-4AE9-A993-D97BE764B314}" srcOrd="0" destOrd="0" parTransId="{98128AEF-2E1F-42F9-842B-D32CD6FA317A}" sibTransId="{AFD8DC02-C36B-471F-997C-4EAA715FE7A7}"/>
    <dgm:cxn modelId="{B1322115-90F9-46AE-A1E7-1731A954FA8B}" srcId="{F61DB6B5-BA25-44B1-8C6C-5B76DB3AA4FA}" destId="{3540FFDF-30B8-43E8-B47A-20536E6B4A2E}" srcOrd="2" destOrd="0" parTransId="{D1D48E65-6F67-4EB6-B9E5-59C467DB9901}" sibTransId="{4F1434FF-DA1D-4A9E-9C78-FE6DB5E382EC}"/>
    <dgm:cxn modelId="{F6C4CD29-2A0E-FD43-A14E-BE3A9AC565CE}" type="presOf" srcId="{2AB3AB35-AC1F-4F58-A11E-DC8512E1EBD6}" destId="{3D5C654D-9327-4C1B-987F-E0D00DD8818E}" srcOrd="0" destOrd="0" presId="urn:microsoft.com/office/officeart/2018/2/layout/IconLabelDescriptionList"/>
    <dgm:cxn modelId="{46311D42-2ABE-4351-B860-443BA721C8FD}" srcId="{D0CD3550-25EB-4AE9-A993-D97BE764B314}" destId="{37CB07BE-4A6E-44BB-87F6-64ECF7457EFD}" srcOrd="2" destOrd="0" parTransId="{C9634EF2-D0AC-4DC1-BA52-9E81A31C23D5}" sibTransId="{83F55A60-58E1-4F96-B2C6-0DC5C7AA7D1F}"/>
    <dgm:cxn modelId="{1CB1EC42-F8FD-4042-8CD1-32ED08EFF039}" type="presOf" srcId="{EF4C6F37-6D21-403F-BB12-C052EFAA7210}" destId="{0C3ECE8F-45D5-4118-B119-9C4634345291}" srcOrd="0" destOrd="1" presId="urn:microsoft.com/office/officeart/2018/2/layout/IconLabelDescriptionList"/>
    <dgm:cxn modelId="{284C8C4F-5BC5-2E49-B304-86E63DAF1F81}" type="presOf" srcId="{EF899036-1CB8-8F4F-980D-E216CE37AA88}" destId="{0C3ECE8F-45D5-4118-B119-9C4634345291}" srcOrd="0" destOrd="0" presId="urn:microsoft.com/office/officeart/2018/2/layout/IconLabelDescriptionList"/>
    <dgm:cxn modelId="{DA594371-2757-6F4C-BE69-19FCF7C7E282}" type="presOf" srcId="{3540FFDF-30B8-43E8-B47A-20536E6B4A2E}" destId="{423BAD6E-3674-494A-98FC-F473B75599EF}" srcOrd="0" destOrd="2" presId="urn:microsoft.com/office/officeart/2018/2/layout/IconLabelDescriptionList"/>
    <dgm:cxn modelId="{E4D0BA7D-DB89-4A93-862E-4DF4C8F008D5}" srcId="{2AB3AB35-AC1F-4F58-A11E-DC8512E1EBD6}" destId="{F61DB6B5-BA25-44B1-8C6C-5B76DB3AA4FA}" srcOrd="1" destOrd="0" parTransId="{48D83C12-25C9-4F0E-BB5D-C26B59978DED}" sibTransId="{70B5DA6F-5B3E-4C2D-A9E7-1543106CB3D8}"/>
    <dgm:cxn modelId="{5D204584-4A12-C449-AEA1-7A606F13BC21}" type="presOf" srcId="{37CB07BE-4A6E-44BB-87F6-64ECF7457EFD}" destId="{0C3ECE8F-45D5-4118-B119-9C4634345291}" srcOrd="0" destOrd="2" presId="urn:microsoft.com/office/officeart/2018/2/layout/IconLabelDescriptionList"/>
    <dgm:cxn modelId="{FE131887-2908-5D45-B86E-B239B07CC6C2}" type="presOf" srcId="{F61DB6B5-BA25-44B1-8C6C-5B76DB3AA4FA}" destId="{A3D84684-4883-411D-AC70-6E21A7FC4FA0}" srcOrd="0" destOrd="0" presId="urn:microsoft.com/office/officeart/2018/2/layout/IconLabelDescriptionList"/>
    <dgm:cxn modelId="{9ADB7B87-A60F-A846-AA94-41BD339A33D3}" type="presOf" srcId="{78A25771-0979-463B-8AC5-11EC10E2A232}" destId="{423BAD6E-3674-494A-98FC-F473B75599EF}" srcOrd="0" destOrd="1" presId="urn:microsoft.com/office/officeart/2018/2/layout/IconLabelDescriptionList"/>
    <dgm:cxn modelId="{7757E3B6-A715-43B2-8AE3-6F48995CCE9B}" srcId="{D0CD3550-25EB-4AE9-A993-D97BE764B314}" destId="{EF4C6F37-6D21-403F-BB12-C052EFAA7210}" srcOrd="1" destOrd="0" parTransId="{6B69A582-EDB2-44D5-9626-251FC0FF8B9F}" sibTransId="{8F2FB2B7-8FA6-470C-B3A5-BC781127A169}"/>
    <dgm:cxn modelId="{778119C7-F64C-7744-9235-4400CD31F71E}" type="presOf" srcId="{D0CD3550-25EB-4AE9-A993-D97BE764B314}" destId="{259A979A-7596-4ED2-B8EB-5476A61DBFB0}" srcOrd="0" destOrd="0" presId="urn:microsoft.com/office/officeart/2018/2/layout/IconLabelDescriptionList"/>
    <dgm:cxn modelId="{17D3DFCB-441E-6840-BD8E-B825DC476FBD}" type="presOf" srcId="{640F3635-FF69-4AAF-B8EC-9E265C4E84D4}" destId="{423BAD6E-3674-494A-98FC-F473B75599EF}" srcOrd="0" destOrd="0" presId="urn:microsoft.com/office/officeart/2018/2/layout/IconLabelDescriptionList"/>
    <dgm:cxn modelId="{22F04FD9-5B4F-4347-A878-61F6E6724CDC}" srcId="{F61DB6B5-BA25-44B1-8C6C-5B76DB3AA4FA}" destId="{640F3635-FF69-4AAF-B8EC-9E265C4E84D4}" srcOrd="0" destOrd="0" parTransId="{307EDDB4-D417-47F9-9B1A-34A926274419}" sibTransId="{A5891FF7-4861-41E6-B3C6-BEB78B95B8A1}"/>
    <dgm:cxn modelId="{8F864659-EDF9-8A49-B5F2-D8FB72C0171B}" type="presParOf" srcId="{3D5C654D-9327-4C1B-987F-E0D00DD8818E}" destId="{4A860B75-31B5-475E-96AB-DCC56B329803}" srcOrd="0" destOrd="0" presId="urn:microsoft.com/office/officeart/2018/2/layout/IconLabelDescriptionList"/>
    <dgm:cxn modelId="{E0CCF422-D545-A24A-B4BF-97802E264C1E}" type="presParOf" srcId="{4A860B75-31B5-475E-96AB-DCC56B329803}" destId="{6EC1956F-C4CE-42BB-A462-06623F146920}" srcOrd="0" destOrd="0" presId="urn:microsoft.com/office/officeart/2018/2/layout/IconLabelDescriptionList"/>
    <dgm:cxn modelId="{7B284A32-F214-8B4D-AD9B-5B4F4CD9BA43}" type="presParOf" srcId="{4A860B75-31B5-475E-96AB-DCC56B329803}" destId="{094EF967-7A49-404D-89F5-6C1FBA38DE9D}" srcOrd="1" destOrd="0" presId="urn:microsoft.com/office/officeart/2018/2/layout/IconLabelDescriptionList"/>
    <dgm:cxn modelId="{0524B7AB-974D-3749-8C90-55130EEF73E7}" type="presParOf" srcId="{4A860B75-31B5-475E-96AB-DCC56B329803}" destId="{259A979A-7596-4ED2-B8EB-5476A61DBFB0}" srcOrd="2" destOrd="0" presId="urn:microsoft.com/office/officeart/2018/2/layout/IconLabelDescriptionList"/>
    <dgm:cxn modelId="{FE402CB3-9299-A247-8EE9-772D4203BEA1}" type="presParOf" srcId="{4A860B75-31B5-475E-96AB-DCC56B329803}" destId="{B19067B5-D30E-40EC-8F6B-E9C80F88A3E9}" srcOrd="3" destOrd="0" presId="urn:microsoft.com/office/officeart/2018/2/layout/IconLabelDescriptionList"/>
    <dgm:cxn modelId="{70156318-DD1D-3148-8213-631B150D7321}" type="presParOf" srcId="{4A860B75-31B5-475E-96AB-DCC56B329803}" destId="{0C3ECE8F-45D5-4118-B119-9C4634345291}" srcOrd="4" destOrd="0" presId="urn:microsoft.com/office/officeart/2018/2/layout/IconLabelDescriptionList"/>
    <dgm:cxn modelId="{D18D5529-87D6-C742-A603-0FB1CA93C3E4}" type="presParOf" srcId="{3D5C654D-9327-4C1B-987F-E0D00DD8818E}" destId="{09E7D283-8DCE-48B3-A7B5-9BE4B13EB311}" srcOrd="1" destOrd="0" presId="urn:microsoft.com/office/officeart/2018/2/layout/IconLabelDescriptionList"/>
    <dgm:cxn modelId="{4391428E-C23C-534B-8C75-D3E6982AE81B}" type="presParOf" srcId="{3D5C654D-9327-4C1B-987F-E0D00DD8818E}" destId="{4E843EA8-D97A-4F44-99C8-20C5FA10416C}" srcOrd="2" destOrd="0" presId="urn:microsoft.com/office/officeart/2018/2/layout/IconLabelDescriptionList"/>
    <dgm:cxn modelId="{0844D1A4-C225-104C-9670-4F3696A4CCF0}" type="presParOf" srcId="{4E843EA8-D97A-4F44-99C8-20C5FA10416C}" destId="{FE011F5F-3B8A-4A25-9B15-A18BB0674BB8}" srcOrd="0" destOrd="0" presId="urn:microsoft.com/office/officeart/2018/2/layout/IconLabelDescriptionList"/>
    <dgm:cxn modelId="{FEC8A51D-615F-884F-BD71-A28AFB2F0946}" type="presParOf" srcId="{4E843EA8-D97A-4F44-99C8-20C5FA10416C}" destId="{29929672-847C-4E5B-8001-4626AEBF0608}" srcOrd="1" destOrd="0" presId="urn:microsoft.com/office/officeart/2018/2/layout/IconLabelDescriptionList"/>
    <dgm:cxn modelId="{9C7D0244-B655-1241-B95C-7D269F7A6F1D}" type="presParOf" srcId="{4E843EA8-D97A-4F44-99C8-20C5FA10416C}" destId="{A3D84684-4883-411D-AC70-6E21A7FC4FA0}" srcOrd="2" destOrd="0" presId="urn:microsoft.com/office/officeart/2018/2/layout/IconLabelDescriptionList"/>
    <dgm:cxn modelId="{3F7DE0E6-3CE4-4544-A663-B87063807FA4}" type="presParOf" srcId="{4E843EA8-D97A-4F44-99C8-20C5FA10416C}" destId="{A39D8CAC-59DB-48A2-BA77-BB00E81BF41E}" srcOrd="3" destOrd="0" presId="urn:microsoft.com/office/officeart/2018/2/layout/IconLabelDescriptionList"/>
    <dgm:cxn modelId="{B5886557-AFB9-2142-BB84-E6F016D73EAA}" type="presParOf" srcId="{4E843EA8-D97A-4F44-99C8-20C5FA10416C}" destId="{423BAD6E-3674-494A-98FC-F473B75599E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BCF1C6-BC07-4754-BC3E-03634AFAE1E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614E89-4B20-419E-8D86-A25C9E80DB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identify malicious accounts created on GitHub</a:t>
          </a:r>
        </a:p>
      </dgm:t>
    </dgm:pt>
    <dgm:pt modelId="{161AAE95-04A0-4812-90BA-D89C49C17DD4}" type="parTrans" cxnId="{A3446F5D-657A-49C1-8908-748757EB2C9A}">
      <dgm:prSet/>
      <dgm:spPr/>
      <dgm:t>
        <a:bodyPr/>
        <a:lstStyle/>
        <a:p>
          <a:endParaRPr lang="en-US"/>
        </a:p>
      </dgm:t>
    </dgm:pt>
    <dgm:pt modelId="{9A4D57A8-F28A-4961-A1CE-CC6641EC348D}" type="sibTrans" cxnId="{A3446F5D-657A-49C1-8908-748757EB2C9A}">
      <dgm:prSet/>
      <dgm:spPr/>
      <dgm:t>
        <a:bodyPr/>
        <a:lstStyle/>
        <a:p>
          <a:endParaRPr lang="en-US"/>
        </a:p>
      </dgm:t>
    </dgm:pt>
    <dgm:pt modelId="{FE5CF264-F768-48F7-BF2A-43FD624595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identify patterns that indicates suspicious activity</a:t>
          </a:r>
        </a:p>
      </dgm:t>
    </dgm:pt>
    <dgm:pt modelId="{ED7A7097-0367-4339-A157-1629EEDCEF54}" type="parTrans" cxnId="{1845658B-4EF2-4CD7-BFB1-264B35BACD9E}">
      <dgm:prSet/>
      <dgm:spPr/>
      <dgm:t>
        <a:bodyPr/>
        <a:lstStyle/>
        <a:p>
          <a:endParaRPr lang="en-US"/>
        </a:p>
      </dgm:t>
    </dgm:pt>
    <dgm:pt modelId="{E5491716-2220-4961-85E4-38ED366C7B93}" type="sibTrans" cxnId="{1845658B-4EF2-4CD7-BFB1-264B35BACD9E}">
      <dgm:prSet/>
      <dgm:spPr/>
      <dgm:t>
        <a:bodyPr/>
        <a:lstStyle/>
        <a:p>
          <a:endParaRPr lang="en-US"/>
        </a:p>
      </dgm:t>
    </dgm:pt>
    <dgm:pt modelId="{6A6192C3-3AA3-45DB-84B7-75FAACFF13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identify mass creation of accounts(via campaigns) controlled by single or group of actors.</a:t>
          </a:r>
        </a:p>
      </dgm:t>
    </dgm:pt>
    <dgm:pt modelId="{64581496-94A0-4FA4-928A-7860FB1532C1}" type="parTrans" cxnId="{DE6A188D-CBEB-4B7A-ABEB-83023E6B22A6}">
      <dgm:prSet/>
      <dgm:spPr/>
      <dgm:t>
        <a:bodyPr/>
        <a:lstStyle/>
        <a:p>
          <a:endParaRPr lang="en-US"/>
        </a:p>
      </dgm:t>
    </dgm:pt>
    <dgm:pt modelId="{0967F10A-5A56-4268-90BF-53543ED9D598}" type="sibTrans" cxnId="{DE6A188D-CBEB-4B7A-ABEB-83023E6B22A6}">
      <dgm:prSet/>
      <dgm:spPr/>
      <dgm:t>
        <a:bodyPr/>
        <a:lstStyle/>
        <a:p>
          <a:endParaRPr lang="en-US"/>
        </a:p>
      </dgm:t>
    </dgm:pt>
    <dgm:pt modelId="{AF74EB0D-42F0-4ECF-BBC8-9EDEFBCA35EE}" type="pres">
      <dgm:prSet presAssocID="{3BBCF1C6-BC07-4754-BC3E-03634AFAE1E3}" presName="root" presStyleCnt="0">
        <dgm:presLayoutVars>
          <dgm:dir/>
          <dgm:resizeHandles val="exact"/>
        </dgm:presLayoutVars>
      </dgm:prSet>
      <dgm:spPr/>
    </dgm:pt>
    <dgm:pt modelId="{41B7D362-7B29-47CD-95D4-C803392756EC}" type="pres">
      <dgm:prSet presAssocID="{38614E89-4B20-419E-8D86-A25C9E80DB05}" presName="compNode" presStyleCnt="0"/>
      <dgm:spPr/>
    </dgm:pt>
    <dgm:pt modelId="{3E520864-0395-44C1-969C-80BF3BBB47C3}" type="pres">
      <dgm:prSet presAssocID="{38614E89-4B20-419E-8D86-A25C9E80DB05}" presName="bgRect" presStyleLbl="bgShp" presStyleIdx="0" presStyleCnt="3"/>
      <dgm:spPr/>
    </dgm:pt>
    <dgm:pt modelId="{794BDCA6-90F8-41F3-A4E9-4746153EA3CA}" type="pres">
      <dgm:prSet presAssocID="{38614E89-4B20-419E-8D86-A25C9E80DB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58BD08C-B73B-4337-B5F9-69E8FB7925E1}" type="pres">
      <dgm:prSet presAssocID="{38614E89-4B20-419E-8D86-A25C9E80DB05}" presName="spaceRect" presStyleCnt="0"/>
      <dgm:spPr/>
    </dgm:pt>
    <dgm:pt modelId="{DB8F47AA-3000-485A-B141-32F2DB15127F}" type="pres">
      <dgm:prSet presAssocID="{38614E89-4B20-419E-8D86-A25C9E80DB05}" presName="parTx" presStyleLbl="revTx" presStyleIdx="0" presStyleCnt="3">
        <dgm:presLayoutVars>
          <dgm:chMax val="0"/>
          <dgm:chPref val="0"/>
        </dgm:presLayoutVars>
      </dgm:prSet>
      <dgm:spPr/>
    </dgm:pt>
    <dgm:pt modelId="{5C7B9365-6E9C-4D62-BB02-F5E64CBC5777}" type="pres">
      <dgm:prSet presAssocID="{9A4D57A8-F28A-4961-A1CE-CC6641EC348D}" presName="sibTrans" presStyleCnt="0"/>
      <dgm:spPr/>
    </dgm:pt>
    <dgm:pt modelId="{A280E0A5-E1D3-451E-959E-13C98F511122}" type="pres">
      <dgm:prSet presAssocID="{FE5CF264-F768-48F7-BF2A-43FD62459575}" presName="compNode" presStyleCnt="0"/>
      <dgm:spPr/>
    </dgm:pt>
    <dgm:pt modelId="{B2A32D3A-7DFB-458E-8EAE-268EA219C979}" type="pres">
      <dgm:prSet presAssocID="{FE5CF264-F768-48F7-BF2A-43FD62459575}" presName="bgRect" presStyleLbl="bgShp" presStyleIdx="1" presStyleCnt="3"/>
      <dgm:spPr/>
    </dgm:pt>
    <dgm:pt modelId="{B68C159C-D9A2-4AB6-BD4A-A0600221CF32}" type="pres">
      <dgm:prSet presAssocID="{FE5CF264-F768-48F7-BF2A-43FD624595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44BFA60F-2705-4E6B-958E-8647AEF5BD62}" type="pres">
      <dgm:prSet presAssocID="{FE5CF264-F768-48F7-BF2A-43FD62459575}" presName="spaceRect" presStyleCnt="0"/>
      <dgm:spPr/>
    </dgm:pt>
    <dgm:pt modelId="{47551C06-3540-478B-B8FA-519FDF3EA223}" type="pres">
      <dgm:prSet presAssocID="{FE5CF264-F768-48F7-BF2A-43FD62459575}" presName="parTx" presStyleLbl="revTx" presStyleIdx="1" presStyleCnt="3">
        <dgm:presLayoutVars>
          <dgm:chMax val="0"/>
          <dgm:chPref val="0"/>
        </dgm:presLayoutVars>
      </dgm:prSet>
      <dgm:spPr/>
    </dgm:pt>
    <dgm:pt modelId="{508BEE46-BE1C-488E-AC7B-4AD698660CAD}" type="pres">
      <dgm:prSet presAssocID="{E5491716-2220-4961-85E4-38ED366C7B93}" presName="sibTrans" presStyleCnt="0"/>
      <dgm:spPr/>
    </dgm:pt>
    <dgm:pt modelId="{840CF130-D966-4D69-ABDC-68224E9F2E8D}" type="pres">
      <dgm:prSet presAssocID="{6A6192C3-3AA3-45DB-84B7-75FAACFF13A5}" presName="compNode" presStyleCnt="0"/>
      <dgm:spPr/>
    </dgm:pt>
    <dgm:pt modelId="{E5C74BB5-BB68-4C77-8C87-011D2FDF1980}" type="pres">
      <dgm:prSet presAssocID="{6A6192C3-3AA3-45DB-84B7-75FAACFF13A5}" presName="bgRect" presStyleLbl="bgShp" presStyleIdx="2" presStyleCnt="3"/>
      <dgm:spPr/>
    </dgm:pt>
    <dgm:pt modelId="{937A2927-4C38-40D1-95C6-5DF2FCF4BDA2}" type="pres">
      <dgm:prSet presAssocID="{6A6192C3-3AA3-45DB-84B7-75FAACFF13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80AF7B4-F4E9-4ED3-BBD1-C4AE34E125CF}" type="pres">
      <dgm:prSet presAssocID="{6A6192C3-3AA3-45DB-84B7-75FAACFF13A5}" presName="spaceRect" presStyleCnt="0"/>
      <dgm:spPr/>
    </dgm:pt>
    <dgm:pt modelId="{69CFD557-845B-4A12-B63E-883B684E45DA}" type="pres">
      <dgm:prSet presAssocID="{6A6192C3-3AA3-45DB-84B7-75FAACFF13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EFEA122-37E8-48E1-9248-72A35AFC2422}" type="presOf" srcId="{38614E89-4B20-419E-8D86-A25C9E80DB05}" destId="{DB8F47AA-3000-485A-B141-32F2DB15127F}" srcOrd="0" destOrd="0" presId="urn:microsoft.com/office/officeart/2018/2/layout/IconVerticalSolidList"/>
    <dgm:cxn modelId="{A3446F5D-657A-49C1-8908-748757EB2C9A}" srcId="{3BBCF1C6-BC07-4754-BC3E-03634AFAE1E3}" destId="{38614E89-4B20-419E-8D86-A25C9E80DB05}" srcOrd="0" destOrd="0" parTransId="{161AAE95-04A0-4812-90BA-D89C49C17DD4}" sibTransId="{9A4D57A8-F28A-4961-A1CE-CC6641EC348D}"/>
    <dgm:cxn modelId="{37B5E06B-E295-4EB5-8DCF-2ED853522A48}" type="presOf" srcId="{FE5CF264-F768-48F7-BF2A-43FD62459575}" destId="{47551C06-3540-478B-B8FA-519FDF3EA223}" srcOrd="0" destOrd="0" presId="urn:microsoft.com/office/officeart/2018/2/layout/IconVerticalSolidList"/>
    <dgm:cxn modelId="{03868E52-E3BE-4BA6-A51C-73F1460C8B93}" type="presOf" srcId="{3BBCF1C6-BC07-4754-BC3E-03634AFAE1E3}" destId="{AF74EB0D-42F0-4ECF-BBC8-9EDEFBCA35EE}" srcOrd="0" destOrd="0" presId="urn:microsoft.com/office/officeart/2018/2/layout/IconVerticalSolidList"/>
    <dgm:cxn modelId="{1845658B-4EF2-4CD7-BFB1-264B35BACD9E}" srcId="{3BBCF1C6-BC07-4754-BC3E-03634AFAE1E3}" destId="{FE5CF264-F768-48F7-BF2A-43FD62459575}" srcOrd="1" destOrd="0" parTransId="{ED7A7097-0367-4339-A157-1629EEDCEF54}" sibTransId="{E5491716-2220-4961-85E4-38ED366C7B93}"/>
    <dgm:cxn modelId="{DE6A188D-CBEB-4B7A-ABEB-83023E6B22A6}" srcId="{3BBCF1C6-BC07-4754-BC3E-03634AFAE1E3}" destId="{6A6192C3-3AA3-45DB-84B7-75FAACFF13A5}" srcOrd="2" destOrd="0" parTransId="{64581496-94A0-4FA4-928A-7860FB1532C1}" sibTransId="{0967F10A-5A56-4268-90BF-53543ED9D598}"/>
    <dgm:cxn modelId="{3045F1F7-D1EB-4707-9F40-DBA83BF804DC}" type="presOf" srcId="{6A6192C3-3AA3-45DB-84B7-75FAACFF13A5}" destId="{69CFD557-845B-4A12-B63E-883B684E45DA}" srcOrd="0" destOrd="0" presId="urn:microsoft.com/office/officeart/2018/2/layout/IconVerticalSolidList"/>
    <dgm:cxn modelId="{D1C84E1B-00AF-4624-8AF5-5CB9ED08DFB0}" type="presParOf" srcId="{AF74EB0D-42F0-4ECF-BBC8-9EDEFBCA35EE}" destId="{41B7D362-7B29-47CD-95D4-C803392756EC}" srcOrd="0" destOrd="0" presId="urn:microsoft.com/office/officeart/2018/2/layout/IconVerticalSolidList"/>
    <dgm:cxn modelId="{4FCEF0C9-EB7D-443A-8384-ECAA73DC4D77}" type="presParOf" srcId="{41B7D362-7B29-47CD-95D4-C803392756EC}" destId="{3E520864-0395-44C1-969C-80BF3BBB47C3}" srcOrd="0" destOrd="0" presId="urn:microsoft.com/office/officeart/2018/2/layout/IconVerticalSolidList"/>
    <dgm:cxn modelId="{40DDED11-D807-44CA-B920-05470543D98A}" type="presParOf" srcId="{41B7D362-7B29-47CD-95D4-C803392756EC}" destId="{794BDCA6-90F8-41F3-A4E9-4746153EA3CA}" srcOrd="1" destOrd="0" presId="urn:microsoft.com/office/officeart/2018/2/layout/IconVerticalSolidList"/>
    <dgm:cxn modelId="{F7CC796A-EF69-4002-A66A-23B014C285F4}" type="presParOf" srcId="{41B7D362-7B29-47CD-95D4-C803392756EC}" destId="{558BD08C-B73B-4337-B5F9-69E8FB7925E1}" srcOrd="2" destOrd="0" presId="urn:microsoft.com/office/officeart/2018/2/layout/IconVerticalSolidList"/>
    <dgm:cxn modelId="{97EFEA93-4ECF-4791-BCA8-1B4874A0E43D}" type="presParOf" srcId="{41B7D362-7B29-47CD-95D4-C803392756EC}" destId="{DB8F47AA-3000-485A-B141-32F2DB15127F}" srcOrd="3" destOrd="0" presId="urn:microsoft.com/office/officeart/2018/2/layout/IconVerticalSolidList"/>
    <dgm:cxn modelId="{F0AD9576-74D4-4D26-988C-9B4BF880FCAC}" type="presParOf" srcId="{AF74EB0D-42F0-4ECF-BBC8-9EDEFBCA35EE}" destId="{5C7B9365-6E9C-4D62-BB02-F5E64CBC5777}" srcOrd="1" destOrd="0" presId="urn:microsoft.com/office/officeart/2018/2/layout/IconVerticalSolidList"/>
    <dgm:cxn modelId="{A242FAF0-6D93-43AF-8B20-4D864AB14B0F}" type="presParOf" srcId="{AF74EB0D-42F0-4ECF-BBC8-9EDEFBCA35EE}" destId="{A280E0A5-E1D3-451E-959E-13C98F511122}" srcOrd="2" destOrd="0" presId="urn:microsoft.com/office/officeart/2018/2/layout/IconVerticalSolidList"/>
    <dgm:cxn modelId="{5323C5F7-AD90-4EF7-B232-75A6E14A9EE7}" type="presParOf" srcId="{A280E0A5-E1D3-451E-959E-13C98F511122}" destId="{B2A32D3A-7DFB-458E-8EAE-268EA219C979}" srcOrd="0" destOrd="0" presId="urn:microsoft.com/office/officeart/2018/2/layout/IconVerticalSolidList"/>
    <dgm:cxn modelId="{CA3E8F5B-AFE9-403E-880D-4B8E4D90E191}" type="presParOf" srcId="{A280E0A5-E1D3-451E-959E-13C98F511122}" destId="{B68C159C-D9A2-4AB6-BD4A-A0600221CF32}" srcOrd="1" destOrd="0" presId="urn:microsoft.com/office/officeart/2018/2/layout/IconVerticalSolidList"/>
    <dgm:cxn modelId="{AAC44A54-034E-4046-945A-D5A324D7B89B}" type="presParOf" srcId="{A280E0A5-E1D3-451E-959E-13C98F511122}" destId="{44BFA60F-2705-4E6B-958E-8647AEF5BD62}" srcOrd="2" destOrd="0" presId="urn:microsoft.com/office/officeart/2018/2/layout/IconVerticalSolidList"/>
    <dgm:cxn modelId="{01C83A85-A3EC-4955-9A09-2775D77718DF}" type="presParOf" srcId="{A280E0A5-E1D3-451E-959E-13C98F511122}" destId="{47551C06-3540-478B-B8FA-519FDF3EA223}" srcOrd="3" destOrd="0" presId="urn:microsoft.com/office/officeart/2018/2/layout/IconVerticalSolidList"/>
    <dgm:cxn modelId="{809678EB-E01C-4A7E-8A32-A74BA5372BF8}" type="presParOf" srcId="{AF74EB0D-42F0-4ECF-BBC8-9EDEFBCA35EE}" destId="{508BEE46-BE1C-488E-AC7B-4AD698660CAD}" srcOrd="3" destOrd="0" presId="urn:microsoft.com/office/officeart/2018/2/layout/IconVerticalSolidList"/>
    <dgm:cxn modelId="{93813922-DA1E-4E44-907D-55C22A132E64}" type="presParOf" srcId="{AF74EB0D-42F0-4ECF-BBC8-9EDEFBCA35EE}" destId="{840CF130-D966-4D69-ABDC-68224E9F2E8D}" srcOrd="4" destOrd="0" presId="urn:microsoft.com/office/officeart/2018/2/layout/IconVerticalSolidList"/>
    <dgm:cxn modelId="{444B5AE5-030F-4B5A-AF71-FB24739768A9}" type="presParOf" srcId="{840CF130-D966-4D69-ABDC-68224E9F2E8D}" destId="{E5C74BB5-BB68-4C77-8C87-011D2FDF1980}" srcOrd="0" destOrd="0" presId="urn:microsoft.com/office/officeart/2018/2/layout/IconVerticalSolidList"/>
    <dgm:cxn modelId="{A0528133-9644-4782-912C-1EE37B2C81D3}" type="presParOf" srcId="{840CF130-D966-4D69-ABDC-68224E9F2E8D}" destId="{937A2927-4C38-40D1-95C6-5DF2FCF4BDA2}" srcOrd="1" destOrd="0" presId="urn:microsoft.com/office/officeart/2018/2/layout/IconVerticalSolidList"/>
    <dgm:cxn modelId="{140A026E-46DC-4F50-A38B-98074FB3394A}" type="presParOf" srcId="{840CF130-D966-4D69-ABDC-68224E9F2E8D}" destId="{B80AF7B4-F4E9-4ED3-BBD1-C4AE34E125CF}" srcOrd="2" destOrd="0" presId="urn:microsoft.com/office/officeart/2018/2/layout/IconVerticalSolidList"/>
    <dgm:cxn modelId="{FE86AE6D-8EFF-42F4-B109-C4CED05E8135}" type="presParOf" srcId="{840CF130-D966-4D69-ABDC-68224E9F2E8D}" destId="{69CFD557-845B-4A12-B63E-883B684E45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FAF006-8CDD-4FD7-996C-7FA98E9CE68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C5FC55-6A3E-4A63-85CB-01DAABA946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Shape</a:t>
          </a:r>
        </a:p>
      </dgm:t>
    </dgm:pt>
    <dgm:pt modelId="{4AF851E9-3521-40C5-8A23-D74FD9875C58}" type="parTrans" cxnId="{5A35B3F3-B764-47D8-9B81-6EE8F66B01F1}">
      <dgm:prSet/>
      <dgm:spPr/>
      <dgm:t>
        <a:bodyPr/>
        <a:lstStyle/>
        <a:p>
          <a:endParaRPr lang="en-US"/>
        </a:p>
      </dgm:t>
    </dgm:pt>
    <dgm:pt modelId="{D4469F46-BFE0-443B-A648-73C7AEBF18A4}" type="sibTrans" cxnId="{5A35B3F3-B764-47D8-9B81-6EE8F66B01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968152-AF92-44CC-8F6B-0F6D3DB908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Info</a:t>
          </a:r>
        </a:p>
      </dgm:t>
    </dgm:pt>
    <dgm:pt modelId="{25C66A21-E335-426E-A232-E5084E7B4750}" type="parTrans" cxnId="{4FF94DD4-174D-43A9-AD0A-BC391DB9A840}">
      <dgm:prSet/>
      <dgm:spPr/>
      <dgm:t>
        <a:bodyPr/>
        <a:lstStyle/>
        <a:p>
          <a:endParaRPr lang="en-US"/>
        </a:p>
      </dgm:t>
    </dgm:pt>
    <dgm:pt modelId="{D1F3C95A-8E7F-40B8-9250-665DD6FEC9C6}" type="sibTrans" cxnId="{4FF94DD4-174D-43A9-AD0A-BC391DB9A8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9764A4-E50A-4AE7-AB24-20B7908B85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Describe </a:t>
          </a:r>
        </a:p>
      </dgm:t>
    </dgm:pt>
    <dgm:pt modelId="{3A2EAA63-80B7-48D3-B4DD-2C5B485879A1}" type="parTrans" cxnId="{C285C8A1-F1B0-490B-B69A-A255AC2C2EB9}">
      <dgm:prSet/>
      <dgm:spPr/>
      <dgm:t>
        <a:bodyPr/>
        <a:lstStyle/>
        <a:p>
          <a:endParaRPr lang="en-US"/>
        </a:p>
      </dgm:t>
    </dgm:pt>
    <dgm:pt modelId="{7213356B-A3F4-4634-9B30-1B2B2C86E73D}" type="sibTrans" cxnId="{C285C8A1-F1B0-490B-B69A-A255AC2C2EB9}">
      <dgm:prSet/>
      <dgm:spPr/>
      <dgm:t>
        <a:bodyPr/>
        <a:lstStyle/>
        <a:p>
          <a:endParaRPr lang="en-US"/>
        </a:p>
      </dgm:t>
    </dgm:pt>
    <dgm:pt modelId="{1B0BAE99-2420-DF40-AEC7-996C963A7D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Missing value</a:t>
          </a:r>
        </a:p>
      </dgm:t>
    </dgm:pt>
    <dgm:pt modelId="{93DC133B-80EF-BA45-8436-BD7D28A9D47D}" type="parTrans" cxnId="{8EFC7EDA-2E05-0847-A042-94235360000F}">
      <dgm:prSet/>
      <dgm:spPr/>
      <dgm:t>
        <a:bodyPr/>
        <a:lstStyle/>
        <a:p>
          <a:endParaRPr lang="en-US"/>
        </a:p>
      </dgm:t>
    </dgm:pt>
    <dgm:pt modelId="{80F5D844-DE4D-C843-95F4-F23D7E2A1B7F}" type="sibTrans" cxnId="{8EFC7EDA-2E05-0847-A042-94235360000F}">
      <dgm:prSet/>
      <dgm:spPr/>
      <dgm:t>
        <a:bodyPr/>
        <a:lstStyle/>
        <a:p>
          <a:endParaRPr lang="en-US"/>
        </a:p>
      </dgm:t>
    </dgm:pt>
    <dgm:pt modelId="{9F1B9639-1DEB-5748-8B75-586B586A81DC}" type="pres">
      <dgm:prSet presAssocID="{68FAF006-8CDD-4FD7-996C-7FA98E9CE68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C3027A-34DB-9245-872B-84E3A1C54222}" type="pres">
      <dgm:prSet presAssocID="{55C5FC55-6A3E-4A63-85CB-01DAABA9465A}" presName="hierRoot1" presStyleCnt="0"/>
      <dgm:spPr/>
    </dgm:pt>
    <dgm:pt modelId="{8C8A6DAA-2AA7-0D49-8E4A-15C9D8963F2C}" type="pres">
      <dgm:prSet presAssocID="{55C5FC55-6A3E-4A63-85CB-01DAABA9465A}" presName="composite" presStyleCnt="0"/>
      <dgm:spPr/>
    </dgm:pt>
    <dgm:pt modelId="{F2A3621F-1D9B-464F-A0F1-CDE13D2AEB92}" type="pres">
      <dgm:prSet presAssocID="{55C5FC55-6A3E-4A63-85CB-01DAABA9465A}" presName="background" presStyleLbl="node0" presStyleIdx="0" presStyleCnt="4"/>
      <dgm:spPr/>
    </dgm:pt>
    <dgm:pt modelId="{DA1187DA-00B3-B742-BC34-C893D63339E0}" type="pres">
      <dgm:prSet presAssocID="{55C5FC55-6A3E-4A63-85CB-01DAABA9465A}" presName="text" presStyleLbl="fgAcc0" presStyleIdx="0" presStyleCnt="4">
        <dgm:presLayoutVars>
          <dgm:chPref val="3"/>
        </dgm:presLayoutVars>
      </dgm:prSet>
      <dgm:spPr/>
    </dgm:pt>
    <dgm:pt modelId="{B1C3AE88-2DE9-8D48-B15D-53EE2580E6D4}" type="pres">
      <dgm:prSet presAssocID="{55C5FC55-6A3E-4A63-85CB-01DAABA9465A}" presName="hierChild2" presStyleCnt="0"/>
      <dgm:spPr/>
    </dgm:pt>
    <dgm:pt modelId="{99571555-B26B-5246-BF59-3B7D90EEC3DB}" type="pres">
      <dgm:prSet presAssocID="{A4968152-AF92-44CC-8F6B-0F6D3DB90869}" presName="hierRoot1" presStyleCnt="0"/>
      <dgm:spPr/>
    </dgm:pt>
    <dgm:pt modelId="{5813012F-07C2-014B-840C-7C54366E833A}" type="pres">
      <dgm:prSet presAssocID="{A4968152-AF92-44CC-8F6B-0F6D3DB90869}" presName="composite" presStyleCnt="0"/>
      <dgm:spPr/>
    </dgm:pt>
    <dgm:pt modelId="{B5955821-F0E0-ED45-8D75-61C1276C2D02}" type="pres">
      <dgm:prSet presAssocID="{A4968152-AF92-44CC-8F6B-0F6D3DB90869}" presName="background" presStyleLbl="node0" presStyleIdx="1" presStyleCnt="4"/>
      <dgm:spPr/>
    </dgm:pt>
    <dgm:pt modelId="{50F0AA09-DA63-B744-BCB2-544CDF96A59C}" type="pres">
      <dgm:prSet presAssocID="{A4968152-AF92-44CC-8F6B-0F6D3DB90869}" presName="text" presStyleLbl="fgAcc0" presStyleIdx="1" presStyleCnt="4">
        <dgm:presLayoutVars>
          <dgm:chPref val="3"/>
        </dgm:presLayoutVars>
      </dgm:prSet>
      <dgm:spPr/>
    </dgm:pt>
    <dgm:pt modelId="{6E464341-1F37-AF4B-976F-329482F79629}" type="pres">
      <dgm:prSet presAssocID="{A4968152-AF92-44CC-8F6B-0F6D3DB90869}" presName="hierChild2" presStyleCnt="0"/>
      <dgm:spPr/>
    </dgm:pt>
    <dgm:pt modelId="{D1C649C1-4465-194D-B74E-F6C118F7F869}" type="pres">
      <dgm:prSet presAssocID="{8F9764A4-E50A-4AE7-AB24-20B7908B85B3}" presName="hierRoot1" presStyleCnt="0"/>
      <dgm:spPr/>
    </dgm:pt>
    <dgm:pt modelId="{FA6A1033-3BB5-9644-BBC0-E730F9F7F0C4}" type="pres">
      <dgm:prSet presAssocID="{8F9764A4-E50A-4AE7-AB24-20B7908B85B3}" presName="composite" presStyleCnt="0"/>
      <dgm:spPr/>
    </dgm:pt>
    <dgm:pt modelId="{FCB16587-318A-9148-9CB3-C94F617472C6}" type="pres">
      <dgm:prSet presAssocID="{8F9764A4-E50A-4AE7-AB24-20B7908B85B3}" presName="background" presStyleLbl="node0" presStyleIdx="2" presStyleCnt="4"/>
      <dgm:spPr/>
    </dgm:pt>
    <dgm:pt modelId="{A23CE1C5-92C1-C14B-B4D1-61392B898CE2}" type="pres">
      <dgm:prSet presAssocID="{8F9764A4-E50A-4AE7-AB24-20B7908B85B3}" presName="text" presStyleLbl="fgAcc0" presStyleIdx="2" presStyleCnt="4">
        <dgm:presLayoutVars>
          <dgm:chPref val="3"/>
        </dgm:presLayoutVars>
      </dgm:prSet>
      <dgm:spPr/>
    </dgm:pt>
    <dgm:pt modelId="{1E25D4F4-63DC-FA46-80B3-3E8F7BF5B0CB}" type="pres">
      <dgm:prSet presAssocID="{8F9764A4-E50A-4AE7-AB24-20B7908B85B3}" presName="hierChild2" presStyleCnt="0"/>
      <dgm:spPr/>
    </dgm:pt>
    <dgm:pt modelId="{4E6762D0-9261-CD4B-9CEA-D18A403E2D6E}" type="pres">
      <dgm:prSet presAssocID="{1B0BAE99-2420-DF40-AEC7-996C963A7DB8}" presName="hierRoot1" presStyleCnt="0"/>
      <dgm:spPr/>
    </dgm:pt>
    <dgm:pt modelId="{468E3F17-51E0-7444-93AD-582760B45753}" type="pres">
      <dgm:prSet presAssocID="{1B0BAE99-2420-DF40-AEC7-996C963A7DB8}" presName="composite" presStyleCnt="0"/>
      <dgm:spPr/>
    </dgm:pt>
    <dgm:pt modelId="{646FCDF7-536B-2B46-80FA-4D1EE9D69B7E}" type="pres">
      <dgm:prSet presAssocID="{1B0BAE99-2420-DF40-AEC7-996C963A7DB8}" presName="background" presStyleLbl="node0" presStyleIdx="3" presStyleCnt="4"/>
      <dgm:spPr/>
    </dgm:pt>
    <dgm:pt modelId="{6BEBB98D-3BB7-C944-9F4B-615A9B883B4F}" type="pres">
      <dgm:prSet presAssocID="{1B0BAE99-2420-DF40-AEC7-996C963A7DB8}" presName="text" presStyleLbl="fgAcc0" presStyleIdx="3" presStyleCnt="4">
        <dgm:presLayoutVars>
          <dgm:chPref val="3"/>
        </dgm:presLayoutVars>
      </dgm:prSet>
      <dgm:spPr/>
    </dgm:pt>
    <dgm:pt modelId="{AD6534E9-558A-2542-A2B0-90006AE0572C}" type="pres">
      <dgm:prSet presAssocID="{1B0BAE99-2420-DF40-AEC7-996C963A7DB8}" presName="hierChild2" presStyleCnt="0"/>
      <dgm:spPr/>
    </dgm:pt>
  </dgm:ptLst>
  <dgm:cxnLst>
    <dgm:cxn modelId="{F108362C-B8C2-B148-B847-6BB9A5BED9B6}" type="presOf" srcId="{8F9764A4-E50A-4AE7-AB24-20B7908B85B3}" destId="{A23CE1C5-92C1-C14B-B4D1-61392B898CE2}" srcOrd="0" destOrd="0" presId="urn:microsoft.com/office/officeart/2005/8/layout/hierarchy1"/>
    <dgm:cxn modelId="{61B5544B-BCBA-D649-A990-26AD86BEA871}" type="presOf" srcId="{1B0BAE99-2420-DF40-AEC7-996C963A7DB8}" destId="{6BEBB98D-3BB7-C944-9F4B-615A9B883B4F}" srcOrd="0" destOrd="0" presId="urn:microsoft.com/office/officeart/2005/8/layout/hierarchy1"/>
    <dgm:cxn modelId="{6F9A806C-4C41-6648-AAE0-71452221B8BC}" type="presOf" srcId="{68FAF006-8CDD-4FD7-996C-7FA98E9CE68C}" destId="{9F1B9639-1DEB-5748-8B75-586B586A81DC}" srcOrd="0" destOrd="0" presId="urn:microsoft.com/office/officeart/2005/8/layout/hierarchy1"/>
    <dgm:cxn modelId="{33E2DF9B-A8B2-2547-8217-27B4BDBD1F7B}" type="presOf" srcId="{A4968152-AF92-44CC-8F6B-0F6D3DB90869}" destId="{50F0AA09-DA63-B744-BCB2-544CDF96A59C}" srcOrd="0" destOrd="0" presId="urn:microsoft.com/office/officeart/2005/8/layout/hierarchy1"/>
    <dgm:cxn modelId="{C285C8A1-F1B0-490B-B69A-A255AC2C2EB9}" srcId="{68FAF006-8CDD-4FD7-996C-7FA98E9CE68C}" destId="{8F9764A4-E50A-4AE7-AB24-20B7908B85B3}" srcOrd="2" destOrd="0" parTransId="{3A2EAA63-80B7-48D3-B4DD-2C5B485879A1}" sibTransId="{7213356B-A3F4-4634-9B30-1B2B2C86E73D}"/>
    <dgm:cxn modelId="{4FF94DD4-174D-43A9-AD0A-BC391DB9A840}" srcId="{68FAF006-8CDD-4FD7-996C-7FA98E9CE68C}" destId="{A4968152-AF92-44CC-8F6B-0F6D3DB90869}" srcOrd="1" destOrd="0" parTransId="{25C66A21-E335-426E-A232-E5084E7B4750}" sibTransId="{D1F3C95A-8E7F-40B8-9250-665DD6FEC9C6}"/>
    <dgm:cxn modelId="{8EFC7EDA-2E05-0847-A042-94235360000F}" srcId="{68FAF006-8CDD-4FD7-996C-7FA98E9CE68C}" destId="{1B0BAE99-2420-DF40-AEC7-996C963A7DB8}" srcOrd="3" destOrd="0" parTransId="{93DC133B-80EF-BA45-8436-BD7D28A9D47D}" sibTransId="{80F5D844-DE4D-C843-95F4-F23D7E2A1B7F}"/>
    <dgm:cxn modelId="{E2119EDC-1812-3945-BEB7-E6F95F1EA355}" type="presOf" srcId="{55C5FC55-6A3E-4A63-85CB-01DAABA9465A}" destId="{DA1187DA-00B3-B742-BC34-C893D63339E0}" srcOrd="0" destOrd="0" presId="urn:microsoft.com/office/officeart/2005/8/layout/hierarchy1"/>
    <dgm:cxn modelId="{5A35B3F3-B764-47D8-9B81-6EE8F66B01F1}" srcId="{68FAF006-8CDD-4FD7-996C-7FA98E9CE68C}" destId="{55C5FC55-6A3E-4A63-85CB-01DAABA9465A}" srcOrd="0" destOrd="0" parTransId="{4AF851E9-3521-40C5-8A23-D74FD9875C58}" sibTransId="{D4469F46-BFE0-443B-A648-73C7AEBF18A4}"/>
    <dgm:cxn modelId="{6ECA59CF-98C7-524C-86A8-AAA6E48D776A}" type="presParOf" srcId="{9F1B9639-1DEB-5748-8B75-586B586A81DC}" destId="{AFC3027A-34DB-9245-872B-84E3A1C54222}" srcOrd="0" destOrd="0" presId="urn:microsoft.com/office/officeart/2005/8/layout/hierarchy1"/>
    <dgm:cxn modelId="{E66B2D19-594A-BC48-99AA-6F91475EF2C4}" type="presParOf" srcId="{AFC3027A-34DB-9245-872B-84E3A1C54222}" destId="{8C8A6DAA-2AA7-0D49-8E4A-15C9D8963F2C}" srcOrd="0" destOrd="0" presId="urn:microsoft.com/office/officeart/2005/8/layout/hierarchy1"/>
    <dgm:cxn modelId="{0A6B1F25-0311-A74D-942B-3DAF22D34E72}" type="presParOf" srcId="{8C8A6DAA-2AA7-0D49-8E4A-15C9D8963F2C}" destId="{F2A3621F-1D9B-464F-A0F1-CDE13D2AEB92}" srcOrd="0" destOrd="0" presId="urn:microsoft.com/office/officeart/2005/8/layout/hierarchy1"/>
    <dgm:cxn modelId="{153EDF96-3ACB-9049-99FF-3E59FE1D246B}" type="presParOf" srcId="{8C8A6DAA-2AA7-0D49-8E4A-15C9D8963F2C}" destId="{DA1187DA-00B3-B742-BC34-C893D63339E0}" srcOrd="1" destOrd="0" presId="urn:microsoft.com/office/officeart/2005/8/layout/hierarchy1"/>
    <dgm:cxn modelId="{3851078C-ABA6-BA4E-9B0D-2CAD9AF72F21}" type="presParOf" srcId="{AFC3027A-34DB-9245-872B-84E3A1C54222}" destId="{B1C3AE88-2DE9-8D48-B15D-53EE2580E6D4}" srcOrd="1" destOrd="0" presId="urn:microsoft.com/office/officeart/2005/8/layout/hierarchy1"/>
    <dgm:cxn modelId="{EF679254-9685-494B-B59B-8D6A1CC9A047}" type="presParOf" srcId="{9F1B9639-1DEB-5748-8B75-586B586A81DC}" destId="{99571555-B26B-5246-BF59-3B7D90EEC3DB}" srcOrd="1" destOrd="0" presId="urn:microsoft.com/office/officeart/2005/8/layout/hierarchy1"/>
    <dgm:cxn modelId="{4040C307-6AF6-0848-8808-8582DC65524F}" type="presParOf" srcId="{99571555-B26B-5246-BF59-3B7D90EEC3DB}" destId="{5813012F-07C2-014B-840C-7C54366E833A}" srcOrd="0" destOrd="0" presId="urn:microsoft.com/office/officeart/2005/8/layout/hierarchy1"/>
    <dgm:cxn modelId="{CE84F34D-A63D-5E49-BBF4-2CEFC3583F4B}" type="presParOf" srcId="{5813012F-07C2-014B-840C-7C54366E833A}" destId="{B5955821-F0E0-ED45-8D75-61C1276C2D02}" srcOrd="0" destOrd="0" presId="urn:microsoft.com/office/officeart/2005/8/layout/hierarchy1"/>
    <dgm:cxn modelId="{6008CA5B-E198-3540-8F42-476A3450AE7D}" type="presParOf" srcId="{5813012F-07C2-014B-840C-7C54366E833A}" destId="{50F0AA09-DA63-B744-BCB2-544CDF96A59C}" srcOrd="1" destOrd="0" presId="urn:microsoft.com/office/officeart/2005/8/layout/hierarchy1"/>
    <dgm:cxn modelId="{FA218406-DC67-BA45-BECB-0F1D4455955A}" type="presParOf" srcId="{99571555-B26B-5246-BF59-3B7D90EEC3DB}" destId="{6E464341-1F37-AF4B-976F-329482F79629}" srcOrd="1" destOrd="0" presId="urn:microsoft.com/office/officeart/2005/8/layout/hierarchy1"/>
    <dgm:cxn modelId="{56484B93-510D-844D-BD3D-198414DAA481}" type="presParOf" srcId="{9F1B9639-1DEB-5748-8B75-586B586A81DC}" destId="{D1C649C1-4465-194D-B74E-F6C118F7F869}" srcOrd="2" destOrd="0" presId="urn:microsoft.com/office/officeart/2005/8/layout/hierarchy1"/>
    <dgm:cxn modelId="{6F68D064-F773-3544-AFC1-4290E7983EFE}" type="presParOf" srcId="{D1C649C1-4465-194D-B74E-F6C118F7F869}" destId="{FA6A1033-3BB5-9644-BBC0-E730F9F7F0C4}" srcOrd="0" destOrd="0" presId="urn:microsoft.com/office/officeart/2005/8/layout/hierarchy1"/>
    <dgm:cxn modelId="{2061490C-AAE8-2D4F-B620-638DD5D594A8}" type="presParOf" srcId="{FA6A1033-3BB5-9644-BBC0-E730F9F7F0C4}" destId="{FCB16587-318A-9148-9CB3-C94F617472C6}" srcOrd="0" destOrd="0" presId="urn:microsoft.com/office/officeart/2005/8/layout/hierarchy1"/>
    <dgm:cxn modelId="{647C6931-8C00-DF4D-9972-8C0C6DE9F807}" type="presParOf" srcId="{FA6A1033-3BB5-9644-BBC0-E730F9F7F0C4}" destId="{A23CE1C5-92C1-C14B-B4D1-61392B898CE2}" srcOrd="1" destOrd="0" presId="urn:microsoft.com/office/officeart/2005/8/layout/hierarchy1"/>
    <dgm:cxn modelId="{1C30CACD-BDA8-D44C-879B-BF6FE85402FE}" type="presParOf" srcId="{D1C649C1-4465-194D-B74E-F6C118F7F869}" destId="{1E25D4F4-63DC-FA46-80B3-3E8F7BF5B0CB}" srcOrd="1" destOrd="0" presId="urn:microsoft.com/office/officeart/2005/8/layout/hierarchy1"/>
    <dgm:cxn modelId="{EADD53F7-CE30-9540-90C2-ACFBA91E1614}" type="presParOf" srcId="{9F1B9639-1DEB-5748-8B75-586B586A81DC}" destId="{4E6762D0-9261-CD4B-9CEA-D18A403E2D6E}" srcOrd="3" destOrd="0" presId="urn:microsoft.com/office/officeart/2005/8/layout/hierarchy1"/>
    <dgm:cxn modelId="{C40BEA80-9552-0A4B-86E1-22E01374FC6D}" type="presParOf" srcId="{4E6762D0-9261-CD4B-9CEA-D18A403E2D6E}" destId="{468E3F17-51E0-7444-93AD-582760B45753}" srcOrd="0" destOrd="0" presId="urn:microsoft.com/office/officeart/2005/8/layout/hierarchy1"/>
    <dgm:cxn modelId="{55DCEDFA-E76D-1E44-B57D-5D68B2CAE32E}" type="presParOf" srcId="{468E3F17-51E0-7444-93AD-582760B45753}" destId="{646FCDF7-536B-2B46-80FA-4D1EE9D69B7E}" srcOrd="0" destOrd="0" presId="urn:microsoft.com/office/officeart/2005/8/layout/hierarchy1"/>
    <dgm:cxn modelId="{DFF0D7FD-5BFC-4C40-A97C-D8D5078C3518}" type="presParOf" srcId="{468E3F17-51E0-7444-93AD-582760B45753}" destId="{6BEBB98D-3BB7-C944-9F4B-615A9B883B4F}" srcOrd="1" destOrd="0" presId="urn:microsoft.com/office/officeart/2005/8/layout/hierarchy1"/>
    <dgm:cxn modelId="{F141D214-B891-6248-94B5-49D94DE2B896}" type="presParOf" srcId="{4E6762D0-9261-CD4B-9CEA-D18A403E2D6E}" destId="{AD6534E9-558A-2542-A2B0-90006AE057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12292C-B145-493A-938F-01867D166AD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C54CC8-A575-431D-9997-BDF2BD16E654}">
      <dgm:prSet/>
      <dgm:spPr/>
      <dgm:t>
        <a:bodyPr/>
        <a:lstStyle/>
        <a:p>
          <a:r>
            <a:rPr lang="en-US" dirty="0"/>
            <a:t>Invalid names (Non- readable human names)</a:t>
          </a:r>
        </a:p>
      </dgm:t>
    </dgm:pt>
    <dgm:pt modelId="{0AB00E2C-F9A7-415C-995A-264F2E53CA66}" type="parTrans" cxnId="{1A30A011-470B-48CB-9824-736824B2826B}">
      <dgm:prSet/>
      <dgm:spPr/>
      <dgm:t>
        <a:bodyPr/>
        <a:lstStyle/>
        <a:p>
          <a:endParaRPr lang="en-US"/>
        </a:p>
      </dgm:t>
    </dgm:pt>
    <dgm:pt modelId="{33D2D3A8-AA8E-48F0-B15A-706FD0A9CDEF}" type="sibTrans" cxnId="{1A30A011-470B-48CB-9824-736824B2826B}">
      <dgm:prSet/>
      <dgm:spPr/>
      <dgm:t>
        <a:bodyPr/>
        <a:lstStyle/>
        <a:p>
          <a:endParaRPr lang="en-US"/>
        </a:p>
      </dgm:t>
    </dgm:pt>
    <dgm:pt modelId="{1E80CE76-0BFB-4FD3-AD3C-C74D6710FD2B}">
      <dgm:prSet/>
      <dgm:spPr/>
      <dgm:t>
        <a:bodyPr/>
        <a:lstStyle/>
        <a:p>
          <a:r>
            <a:rPr lang="en-US"/>
            <a:t>Invalid email</a:t>
          </a:r>
        </a:p>
      </dgm:t>
    </dgm:pt>
    <dgm:pt modelId="{4AA9C5D8-5BC8-4F04-95D6-54260A684D33}" type="parTrans" cxnId="{E1434D21-AD36-4B1A-9DE7-8409D17C1ED8}">
      <dgm:prSet/>
      <dgm:spPr/>
      <dgm:t>
        <a:bodyPr/>
        <a:lstStyle/>
        <a:p>
          <a:endParaRPr lang="en-US"/>
        </a:p>
      </dgm:t>
    </dgm:pt>
    <dgm:pt modelId="{C41FF687-9941-4B75-AF9F-5465081C1C52}" type="sibTrans" cxnId="{E1434D21-AD36-4B1A-9DE7-8409D17C1ED8}">
      <dgm:prSet/>
      <dgm:spPr/>
      <dgm:t>
        <a:bodyPr/>
        <a:lstStyle/>
        <a:p>
          <a:endParaRPr lang="en-US"/>
        </a:p>
      </dgm:t>
    </dgm:pt>
    <dgm:pt modelId="{A39964A9-33B4-422E-8FC1-8ECD4FE03153}">
      <dgm:prSet/>
      <dgm:spPr/>
      <dgm:t>
        <a:bodyPr/>
        <a:lstStyle/>
        <a:p>
          <a:r>
            <a:rPr lang="en-US" dirty="0"/>
            <a:t>Invalid location </a:t>
          </a:r>
        </a:p>
      </dgm:t>
    </dgm:pt>
    <dgm:pt modelId="{5365D8A6-A9C0-455C-8E29-7783960C1B43}" type="parTrans" cxnId="{9701815B-9488-4871-9C3D-AF42CDD5A7CF}">
      <dgm:prSet/>
      <dgm:spPr/>
      <dgm:t>
        <a:bodyPr/>
        <a:lstStyle/>
        <a:p>
          <a:endParaRPr lang="en-US"/>
        </a:p>
      </dgm:t>
    </dgm:pt>
    <dgm:pt modelId="{0EEDB5EF-F30F-479C-9A82-9516FF5BD2E4}" type="sibTrans" cxnId="{9701815B-9488-4871-9C3D-AF42CDD5A7CF}">
      <dgm:prSet/>
      <dgm:spPr/>
      <dgm:t>
        <a:bodyPr/>
        <a:lstStyle/>
        <a:p>
          <a:endParaRPr lang="en-US"/>
        </a:p>
      </dgm:t>
    </dgm:pt>
    <dgm:pt modelId="{F56AB0DB-F532-43A6-98AD-54922B29B06F}">
      <dgm:prSet/>
      <dgm:spPr/>
      <dgm:t>
        <a:bodyPr/>
        <a:lstStyle/>
        <a:p>
          <a:r>
            <a:rPr lang="en-US"/>
            <a:t>Mass creation of accounts with the same IP address</a:t>
          </a:r>
        </a:p>
      </dgm:t>
    </dgm:pt>
    <dgm:pt modelId="{20DEF89A-3188-4FF9-A6CE-D4A6B1EFD241}" type="parTrans" cxnId="{E2FC1153-5DBA-4093-98EA-B76A68BC40A6}">
      <dgm:prSet/>
      <dgm:spPr/>
      <dgm:t>
        <a:bodyPr/>
        <a:lstStyle/>
        <a:p>
          <a:endParaRPr lang="en-US"/>
        </a:p>
      </dgm:t>
    </dgm:pt>
    <dgm:pt modelId="{6F085958-1D5F-4BD3-A3D5-54BF2DB18D18}" type="sibTrans" cxnId="{E2FC1153-5DBA-4093-98EA-B76A68BC40A6}">
      <dgm:prSet/>
      <dgm:spPr/>
      <dgm:t>
        <a:bodyPr/>
        <a:lstStyle/>
        <a:p>
          <a:endParaRPr lang="en-US"/>
        </a:p>
      </dgm:t>
    </dgm:pt>
    <dgm:pt modelId="{C833E88A-3C54-4BA2-BA69-848AA8926F54}">
      <dgm:prSet/>
      <dgm:spPr/>
      <dgm:t>
        <a:bodyPr/>
        <a:lstStyle/>
        <a:p>
          <a:r>
            <a:rPr lang="en-US"/>
            <a:t>Valid email address used more than once</a:t>
          </a:r>
        </a:p>
      </dgm:t>
    </dgm:pt>
    <dgm:pt modelId="{F55A4055-A796-4C6F-B495-8BEE5CE6FF80}" type="parTrans" cxnId="{620C916D-288C-4058-997B-7D46595CC265}">
      <dgm:prSet/>
      <dgm:spPr/>
      <dgm:t>
        <a:bodyPr/>
        <a:lstStyle/>
        <a:p>
          <a:endParaRPr lang="en-US"/>
        </a:p>
      </dgm:t>
    </dgm:pt>
    <dgm:pt modelId="{5C1429B6-00EA-43B6-B8A3-6EFEDA79FAA1}" type="sibTrans" cxnId="{620C916D-288C-4058-997B-7D46595CC265}">
      <dgm:prSet/>
      <dgm:spPr/>
      <dgm:t>
        <a:bodyPr/>
        <a:lstStyle/>
        <a:p>
          <a:endParaRPr lang="en-US"/>
        </a:p>
      </dgm:t>
    </dgm:pt>
    <dgm:pt modelId="{7DC24517-CD80-CA4B-A997-37FE350443C3}" type="pres">
      <dgm:prSet presAssocID="{9D12292C-B145-493A-938F-01867D166ADD}" presName="outerComposite" presStyleCnt="0">
        <dgm:presLayoutVars>
          <dgm:chMax val="5"/>
          <dgm:dir/>
          <dgm:resizeHandles val="exact"/>
        </dgm:presLayoutVars>
      </dgm:prSet>
      <dgm:spPr/>
    </dgm:pt>
    <dgm:pt modelId="{69F6C4F5-904C-E846-82E6-A5A8C9117A9F}" type="pres">
      <dgm:prSet presAssocID="{9D12292C-B145-493A-938F-01867D166ADD}" presName="dummyMaxCanvas" presStyleCnt="0">
        <dgm:presLayoutVars/>
      </dgm:prSet>
      <dgm:spPr/>
    </dgm:pt>
    <dgm:pt modelId="{CDACA9D0-D9C5-D246-AA27-BBAF2C1F393C}" type="pres">
      <dgm:prSet presAssocID="{9D12292C-B145-493A-938F-01867D166ADD}" presName="FiveNodes_1" presStyleLbl="node1" presStyleIdx="0" presStyleCnt="5">
        <dgm:presLayoutVars>
          <dgm:bulletEnabled val="1"/>
        </dgm:presLayoutVars>
      </dgm:prSet>
      <dgm:spPr/>
    </dgm:pt>
    <dgm:pt modelId="{3F31A027-8347-C940-B005-540B18AAD9F2}" type="pres">
      <dgm:prSet presAssocID="{9D12292C-B145-493A-938F-01867D166ADD}" presName="FiveNodes_2" presStyleLbl="node1" presStyleIdx="1" presStyleCnt="5">
        <dgm:presLayoutVars>
          <dgm:bulletEnabled val="1"/>
        </dgm:presLayoutVars>
      </dgm:prSet>
      <dgm:spPr/>
    </dgm:pt>
    <dgm:pt modelId="{0017821F-1D7B-D64E-BCBF-02F3C4CC1C4A}" type="pres">
      <dgm:prSet presAssocID="{9D12292C-B145-493A-938F-01867D166ADD}" presName="FiveNodes_3" presStyleLbl="node1" presStyleIdx="2" presStyleCnt="5">
        <dgm:presLayoutVars>
          <dgm:bulletEnabled val="1"/>
        </dgm:presLayoutVars>
      </dgm:prSet>
      <dgm:spPr/>
    </dgm:pt>
    <dgm:pt modelId="{E83519C1-8F05-6A40-AA74-936C1633D07A}" type="pres">
      <dgm:prSet presAssocID="{9D12292C-B145-493A-938F-01867D166ADD}" presName="FiveNodes_4" presStyleLbl="node1" presStyleIdx="3" presStyleCnt="5">
        <dgm:presLayoutVars>
          <dgm:bulletEnabled val="1"/>
        </dgm:presLayoutVars>
      </dgm:prSet>
      <dgm:spPr/>
    </dgm:pt>
    <dgm:pt modelId="{089BEBC9-6B97-C541-9B8D-DFB932A1B48A}" type="pres">
      <dgm:prSet presAssocID="{9D12292C-B145-493A-938F-01867D166ADD}" presName="FiveNodes_5" presStyleLbl="node1" presStyleIdx="4" presStyleCnt="5">
        <dgm:presLayoutVars>
          <dgm:bulletEnabled val="1"/>
        </dgm:presLayoutVars>
      </dgm:prSet>
      <dgm:spPr/>
    </dgm:pt>
    <dgm:pt modelId="{94F2D20C-5639-2F44-AA47-9ACBC16FA1C3}" type="pres">
      <dgm:prSet presAssocID="{9D12292C-B145-493A-938F-01867D166ADD}" presName="FiveConn_1-2" presStyleLbl="fgAccFollowNode1" presStyleIdx="0" presStyleCnt="4">
        <dgm:presLayoutVars>
          <dgm:bulletEnabled val="1"/>
        </dgm:presLayoutVars>
      </dgm:prSet>
      <dgm:spPr/>
    </dgm:pt>
    <dgm:pt modelId="{BED25F86-0BB5-D640-BD4E-47CA8578F521}" type="pres">
      <dgm:prSet presAssocID="{9D12292C-B145-493A-938F-01867D166ADD}" presName="FiveConn_2-3" presStyleLbl="fgAccFollowNode1" presStyleIdx="1" presStyleCnt="4">
        <dgm:presLayoutVars>
          <dgm:bulletEnabled val="1"/>
        </dgm:presLayoutVars>
      </dgm:prSet>
      <dgm:spPr/>
    </dgm:pt>
    <dgm:pt modelId="{74D3E17C-67B3-C440-8261-AB73619963AC}" type="pres">
      <dgm:prSet presAssocID="{9D12292C-B145-493A-938F-01867D166ADD}" presName="FiveConn_3-4" presStyleLbl="fgAccFollowNode1" presStyleIdx="2" presStyleCnt="4">
        <dgm:presLayoutVars>
          <dgm:bulletEnabled val="1"/>
        </dgm:presLayoutVars>
      </dgm:prSet>
      <dgm:spPr/>
    </dgm:pt>
    <dgm:pt modelId="{41481B25-DFE7-7344-B12B-71976BAEC2C0}" type="pres">
      <dgm:prSet presAssocID="{9D12292C-B145-493A-938F-01867D166ADD}" presName="FiveConn_4-5" presStyleLbl="fgAccFollowNode1" presStyleIdx="3" presStyleCnt="4">
        <dgm:presLayoutVars>
          <dgm:bulletEnabled val="1"/>
        </dgm:presLayoutVars>
      </dgm:prSet>
      <dgm:spPr/>
    </dgm:pt>
    <dgm:pt modelId="{BF47DDCB-ED89-8644-87A7-CD4ACB4F0301}" type="pres">
      <dgm:prSet presAssocID="{9D12292C-B145-493A-938F-01867D166ADD}" presName="FiveNodes_1_text" presStyleLbl="node1" presStyleIdx="4" presStyleCnt="5">
        <dgm:presLayoutVars>
          <dgm:bulletEnabled val="1"/>
        </dgm:presLayoutVars>
      </dgm:prSet>
      <dgm:spPr/>
    </dgm:pt>
    <dgm:pt modelId="{13E30C13-D6EA-7B4C-BD82-264E173DAE88}" type="pres">
      <dgm:prSet presAssocID="{9D12292C-B145-493A-938F-01867D166ADD}" presName="FiveNodes_2_text" presStyleLbl="node1" presStyleIdx="4" presStyleCnt="5">
        <dgm:presLayoutVars>
          <dgm:bulletEnabled val="1"/>
        </dgm:presLayoutVars>
      </dgm:prSet>
      <dgm:spPr/>
    </dgm:pt>
    <dgm:pt modelId="{38A84EE4-7CB1-1A4D-B16D-65BC9BB31AE2}" type="pres">
      <dgm:prSet presAssocID="{9D12292C-B145-493A-938F-01867D166ADD}" presName="FiveNodes_3_text" presStyleLbl="node1" presStyleIdx="4" presStyleCnt="5">
        <dgm:presLayoutVars>
          <dgm:bulletEnabled val="1"/>
        </dgm:presLayoutVars>
      </dgm:prSet>
      <dgm:spPr/>
    </dgm:pt>
    <dgm:pt modelId="{16182FA2-A363-4D42-8330-24FC1B63736C}" type="pres">
      <dgm:prSet presAssocID="{9D12292C-B145-493A-938F-01867D166ADD}" presName="FiveNodes_4_text" presStyleLbl="node1" presStyleIdx="4" presStyleCnt="5">
        <dgm:presLayoutVars>
          <dgm:bulletEnabled val="1"/>
        </dgm:presLayoutVars>
      </dgm:prSet>
      <dgm:spPr/>
    </dgm:pt>
    <dgm:pt modelId="{C11876EB-B77C-5347-B4DF-75326CB5DBB9}" type="pres">
      <dgm:prSet presAssocID="{9D12292C-B145-493A-938F-01867D166AD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A30A011-470B-48CB-9824-736824B2826B}" srcId="{9D12292C-B145-493A-938F-01867D166ADD}" destId="{A7C54CC8-A575-431D-9997-BDF2BD16E654}" srcOrd="0" destOrd="0" parTransId="{0AB00E2C-F9A7-415C-995A-264F2E53CA66}" sibTransId="{33D2D3A8-AA8E-48F0-B15A-706FD0A9CDEF}"/>
    <dgm:cxn modelId="{E1434D21-AD36-4B1A-9DE7-8409D17C1ED8}" srcId="{9D12292C-B145-493A-938F-01867D166ADD}" destId="{1E80CE76-0BFB-4FD3-AD3C-C74D6710FD2B}" srcOrd="1" destOrd="0" parTransId="{4AA9C5D8-5BC8-4F04-95D6-54260A684D33}" sibTransId="{C41FF687-9941-4B75-AF9F-5465081C1C52}"/>
    <dgm:cxn modelId="{BB70B82A-BE8F-0E45-BE42-EE97C01248BC}" type="presOf" srcId="{F56AB0DB-F532-43A6-98AD-54922B29B06F}" destId="{E83519C1-8F05-6A40-AA74-936C1633D07A}" srcOrd="0" destOrd="0" presId="urn:microsoft.com/office/officeart/2005/8/layout/vProcess5"/>
    <dgm:cxn modelId="{51E83C2E-1B82-684D-93E0-D653E9E0DA67}" type="presOf" srcId="{9D12292C-B145-493A-938F-01867D166ADD}" destId="{7DC24517-CD80-CA4B-A997-37FE350443C3}" srcOrd="0" destOrd="0" presId="urn:microsoft.com/office/officeart/2005/8/layout/vProcess5"/>
    <dgm:cxn modelId="{9701815B-9488-4871-9C3D-AF42CDD5A7CF}" srcId="{9D12292C-B145-493A-938F-01867D166ADD}" destId="{A39964A9-33B4-422E-8FC1-8ECD4FE03153}" srcOrd="2" destOrd="0" parTransId="{5365D8A6-A9C0-455C-8E29-7783960C1B43}" sibTransId="{0EEDB5EF-F30F-479C-9A82-9516FF5BD2E4}"/>
    <dgm:cxn modelId="{72928745-403E-B64B-AF5A-5728414ADE18}" type="presOf" srcId="{0EEDB5EF-F30F-479C-9A82-9516FF5BD2E4}" destId="{74D3E17C-67B3-C440-8261-AB73619963AC}" srcOrd="0" destOrd="0" presId="urn:microsoft.com/office/officeart/2005/8/layout/vProcess5"/>
    <dgm:cxn modelId="{620C916D-288C-4058-997B-7D46595CC265}" srcId="{9D12292C-B145-493A-938F-01867D166ADD}" destId="{C833E88A-3C54-4BA2-BA69-848AA8926F54}" srcOrd="4" destOrd="0" parTransId="{F55A4055-A796-4C6F-B495-8BEE5CE6FF80}" sibTransId="{5C1429B6-00EA-43B6-B8A3-6EFEDA79FAA1}"/>
    <dgm:cxn modelId="{E2FC1153-5DBA-4093-98EA-B76A68BC40A6}" srcId="{9D12292C-B145-493A-938F-01867D166ADD}" destId="{F56AB0DB-F532-43A6-98AD-54922B29B06F}" srcOrd="3" destOrd="0" parTransId="{20DEF89A-3188-4FF9-A6CE-D4A6B1EFD241}" sibTransId="{6F085958-1D5F-4BD3-A3D5-54BF2DB18D18}"/>
    <dgm:cxn modelId="{73D6705A-F7D9-3046-B41A-3BFA5B76144D}" type="presOf" srcId="{C833E88A-3C54-4BA2-BA69-848AA8926F54}" destId="{C11876EB-B77C-5347-B4DF-75326CB5DBB9}" srcOrd="1" destOrd="0" presId="urn:microsoft.com/office/officeart/2005/8/layout/vProcess5"/>
    <dgm:cxn modelId="{08304A80-13F8-CA43-82D6-3F21E66F1EC8}" type="presOf" srcId="{33D2D3A8-AA8E-48F0-B15A-706FD0A9CDEF}" destId="{94F2D20C-5639-2F44-AA47-9ACBC16FA1C3}" srcOrd="0" destOrd="0" presId="urn:microsoft.com/office/officeart/2005/8/layout/vProcess5"/>
    <dgm:cxn modelId="{ECA9E880-C2D4-8B40-A9C6-1809D2329C3C}" type="presOf" srcId="{A7C54CC8-A575-431D-9997-BDF2BD16E654}" destId="{BF47DDCB-ED89-8644-87A7-CD4ACB4F0301}" srcOrd="1" destOrd="0" presId="urn:microsoft.com/office/officeart/2005/8/layout/vProcess5"/>
    <dgm:cxn modelId="{F7F08290-F3D0-A144-9C3D-7F97778769AC}" type="presOf" srcId="{C41FF687-9941-4B75-AF9F-5465081C1C52}" destId="{BED25F86-0BB5-D640-BD4E-47CA8578F521}" srcOrd="0" destOrd="0" presId="urn:microsoft.com/office/officeart/2005/8/layout/vProcess5"/>
    <dgm:cxn modelId="{6C6901AA-69F5-5C42-9C38-8B017ECF7128}" type="presOf" srcId="{1E80CE76-0BFB-4FD3-AD3C-C74D6710FD2B}" destId="{13E30C13-D6EA-7B4C-BD82-264E173DAE88}" srcOrd="1" destOrd="0" presId="urn:microsoft.com/office/officeart/2005/8/layout/vProcess5"/>
    <dgm:cxn modelId="{DAE8B8CB-632A-7B46-8A42-569C9FD0B99E}" type="presOf" srcId="{6F085958-1D5F-4BD3-A3D5-54BF2DB18D18}" destId="{41481B25-DFE7-7344-B12B-71976BAEC2C0}" srcOrd="0" destOrd="0" presId="urn:microsoft.com/office/officeart/2005/8/layout/vProcess5"/>
    <dgm:cxn modelId="{C59B9FCE-F503-3249-AD64-900E4BF0BC00}" type="presOf" srcId="{1E80CE76-0BFB-4FD3-AD3C-C74D6710FD2B}" destId="{3F31A027-8347-C940-B005-540B18AAD9F2}" srcOrd="0" destOrd="0" presId="urn:microsoft.com/office/officeart/2005/8/layout/vProcess5"/>
    <dgm:cxn modelId="{3407C6D6-C5A9-9246-AE41-E1B54A448CF3}" type="presOf" srcId="{A39964A9-33B4-422E-8FC1-8ECD4FE03153}" destId="{38A84EE4-7CB1-1A4D-B16D-65BC9BB31AE2}" srcOrd="1" destOrd="0" presId="urn:microsoft.com/office/officeart/2005/8/layout/vProcess5"/>
    <dgm:cxn modelId="{3E9F3BE7-93D8-BB4D-B08E-51AC4214D43F}" type="presOf" srcId="{A7C54CC8-A575-431D-9997-BDF2BD16E654}" destId="{CDACA9D0-D9C5-D246-AA27-BBAF2C1F393C}" srcOrd="0" destOrd="0" presId="urn:microsoft.com/office/officeart/2005/8/layout/vProcess5"/>
    <dgm:cxn modelId="{0ED7A8E7-0BBA-8F43-B158-8ED161C3A80E}" type="presOf" srcId="{C833E88A-3C54-4BA2-BA69-848AA8926F54}" destId="{089BEBC9-6B97-C541-9B8D-DFB932A1B48A}" srcOrd="0" destOrd="0" presId="urn:microsoft.com/office/officeart/2005/8/layout/vProcess5"/>
    <dgm:cxn modelId="{553D45E8-54BE-5F44-9812-A0F47F463BBB}" type="presOf" srcId="{F56AB0DB-F532-43A6-98AD-54922B29B06F}" destId="{16182FA2-A363-4D42-8330-24FC1B63736C}" srcOrd="1" destOrd="0" presId="urn:microsoft.com/office/officeart/2005/8/layout/vProcess5"/>
    <dgm:cxn modelId="{CC3C5AFD-0672-7A4C-A092-5CB8BC96376E}" type="presOf" srcId="{A39964A9-33B4-422E-8FC1-8ECD4FE03153}" destId="{0017821F-1D7B-D64E-BCBF-02F3C4CC1C4A}" srcOrd="0" destOrd="0" presId="urn:microsoft.com/office/officeart/2005/8/layout/vProcess5"/>
    <dgm:cxn modelId="{8F2D1316-CB30-C244-A619-6EB2315438DE}" type="presParOf" srcId="{7DC24517-CD80-CA4B-A997-37FE350443C3}" destId="{69F6C4F5-904C-E846-82E6-A5A8C9117A9F}" srcOrd="0" destOrd="0" presId="urn:microsoft.com/office/officeart/2005/8/layout/vProcess5"/>
    <dgm:cxn modelId="{362C650E-DE45-1F48-AD19-1F73FFDFD885}" type="presParOf" srcId="{7DC24517-CD80-CA4B-A997-37FE350443C3}" destId="{CDACA9D0-D9C5-D246-AA27-BBAF2C1F393C}" srcOrd="1" destOrd="0" presId="urn:microsoft.com/office/officeart/2005/8/layout/vProcess5"/>
    <dgm:cxn modelId="{6C48D243-DDC9-BD46-BB54-1F0D7891566F}" type="presParOf" srcId="{7DC24517-CD80-CA4B-A997-37FE350443C3}" destId="{3F31A027-8347-C940-B005-540B18AAD9F2}" srcOrd="2" destOrd="0" presId="urn:microsoft.com/office/officeart/2005/8/layout/vProcess5"/>
    <dgm:cxn modelId="{100DA0FE-54BE-0B4B-ACAB-0654F1A737C5}" type="presParOf" srcId="{7DC24517-CD80-CA4B-A997-37FE350443C3}" destId="{0017821F-1D7B-D64E-BCBF-02F3C4CC1C4A}" srcOrd="3" destOrd="0" presId="urn:microsoft.com/office/officeart/2005/8/layout/vProcess5"/>
    <dgm:cxn modelId="{3D051E09-C42A-0240-91C4-18CDC5FD1019}" type="presParOf" srcId="{7DC24517-CD80-CA4B-A997-37FE350443C3}" destId="{E83519C1-8F05-6A40-AA74-936C1633D07A}" srcOrd="4" destOrd="0" presId="urn:microsoft.com/office/officeart/2005/8/layout/vProcess5"/>
    <dgm:cxn modelId="{BE74C7AF-205F-EB47-B45C-B05E142D1D52}" type="presParOf" srcId="{7DC24517-CD80-CA4B-A997-37FE350443C3}" destId="{089BEBC9-6B97-C541-9B8D-DFB932A1B48A}" srcOrd="5" destOrd="0" presId="urn:microsoft.com/office/officeart/2005/8/layout/vProcess5"/>
    <dgm:cxn modelId="{06413D51-C39D-0443-8DA1-B3B703BD9D0E}" type="presParOf" srcId="{7DC24517-CD80-CA4B-A997-37FE350443C3}" destId="{94F2D20C-5639-2F44-AA47-9ACBC16FA1C3}" srcOrd="6" destOrd="0" presId="urn:microsoft.com/office/officeart/2005/8/layout/vProcess5"/>
    <dgm:cxn modelId="{D41C7479-CF88-964C-919D-86FCC35DCE56}" type="presParOf" srcId="{7DC24517-CD80-CA4B-A997-37FE350443C3}" destId="{BED25F86-0BB5-D640-BD4E-47CA8578F521}" srcOrd="7" destOrd="0" presId="urn:microsoft.com/office/officeart/2005/8/layout/vProcess5"/>
    <dgm:cxn modelId="{B26EED9B-BF2F-C949-9E05-4C8348F50D39}" type="presParOf" srcId="{7DC24517-CD80-CA4B-A997-37FE350443C3}" destId="{74D3E17C-67B3-C440-8261-AB73619963AC}" srcOrd="8" destOrd="0" presId="urn:microsoft.com/office/officeart/2005/8/layout/vProcess5"/>
    <dgm:cxn modelId="{CD12B78D-C821-154C-8748-9E36769E8753}" type="presParOf" srcId="{7DC24517-CD80-CA4B-A997-37FE350443C3}" destId="{41481B25-DFE7-7344-B12B-71976BAEC2C0}" srcOrd="9" destOrd="0" presId="urn:microsoft.com/office/officeart/2005/8/layout/vProcess5"/>
    <dgm:cxn modelId="{A53CBAA0-4E9B-7441-8651-46B7BF9C0F99}" type="presParOf" srcId="{7DC24517-CD80-CA4B-A997-37FE350443C3}" destId="{BF47DDCB-ED89-8644-87A7-CD4ACB4F0301}" srcOrd="10" destOrd="0" presId="urn:microsoft.com/office/officeart/2005/8/layout/vProcess5"/>
    <dgm:cxn modelId="{4FBFD70D-3884-EB4D-B839-2D2319E0B045}" type="presParOf" srcId="{7DC24517-CD80-CA4B-A997-37FE350443C3}" destId="{13E30C13-D6EA-7B4C-BD82-264E173DAE88}" srcOrd="11" destOrd="0" presId="urn:microsoft.com/office/officeart/2005/8/layout/vProcess5"/>
    <dgm:cxn modelId="{9177F861-1E44-B04F-8C19-8D0EF284F377}" type="presParOf" srcId="{7DC24517-CD80-CA4B-A997-37FE350443C3}" destId="{38A84EE4-7CB1-1A4D-B16D-65BC9BB31AE2}" srcOrd="12" destOrd="0" presId="urn:microsoft.com/office/officeart/2005/8/layout/vProcess5"/>
    <dgm:cxn modelId="{998C827A-44C9-444C-A20E-EA2A19648DB5}" type="presParOf" srcId="{7DC24517-CD80-CA4B-A997-37FE350443C3}" destId="{16182FA2-A363-4D42-8330-24FC1B63736C}" srcOrd="13" destOrd="0" presId="urn:microsoft.com/office/officeart/2005/8/layout/vProcess5"/>
    <dgm:cxn modelId="{08C50867-27B0-3A4A-A32B-D9AFDBB31FF2}" type="presParOf" srcId="{7DC24517-CD80-CA4B-A997-37FE350443C3}" destId="{C11876EB-B77C-5347-B4DF-75326CB5DBB9}" srcOrd="14" destOrd="0" presId="urn:microsoft.com/office/officeart/2005/8/layout/vProcess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1956F-C4CE-42BB-A462-06623F146920}">
      <dsp:nvSpPr>
        <dsp:cNvPr id="0" name=""/>
        <dsp:cNvSpPr/>
      </dsp:nvSpPr>
      <dsp:spPr>
        <a:xfrm>
          <a:off x="720563" y="5060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A979A-7596-4ED2-B8EB-5476A61DBFB0}">
      <dsp:nvSpPr>
        <dsp:cNvPr id="0" name=""/>
        <dsp:cNvSpPr/>
      </dsp:nvSpPr>
      <dsp:spPr>
        <a:xfrm>
          <a:off x="720563" y="172895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GitHub</a:t>
          </a:r>
          <a:r>
            <a:rPr lang="en-US" sz="1500" kern="1200"/>
            <a:t>: It is a code hosting platform for version control(open source) and collaboration. </a:t>
          </a:r>
        </a:p>
      </dsp:txBody>
      <dsp:txXfrm>
        <a:off x="720563" y="1728955"/>
        <a:ext cx="4320000" cy="648000"/>
      </dsp:txXfrm>
    </dsp:sp>
    <dsp:sp modelId="{0C3ECE8F-45D5-4118-B119-9C4634345291}">
      <dsp:nvSpPr>
        <dsp:cNvPr id="0" name=""/>
        <dsp:cNvSpPr/>
      </dsp:nvSpPr>
      <dsp:spPr>
        <a:xfrm>
          <a:off x="699049" y="2058701"/>
          <a:ext cx="4320000" cy="146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It helps individuals and groups work together from anywhere on projects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Majorly used for tracking code files.</a:t>
          </a:r>
          <a:endParaRPr lang="en-US" sz="1600" kern="1200" dirty="0"/>
        </a:p>
      </dsp:txBody>
      <dsp:txXfrm>
        <a:off x="699049" y="2058701"/>
        <a:ext cx="4320000" cy="1464901"/>
      </dsp:txXfrm>
    </dsp:sp>
    <dsp:sp modelId="{FE011F5F-3B8A-4A25-9B15-A18BB0674BB8}">
      <dsp:nvSpPr>
        <dsp:cNvPr id="0" name=""/>
        <dsp:cNvSpPr/>
      </dsp:nvSpPr>
      <dsp:spPr>
        <a:xfrm>
          <a:off x="5796563" y="5060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84684-4883-411D-AC70-6E21A7FC4FA0}">
      <dsp:nvSpPr>
        <dsp:cNvPr id="0" name=""/>
        <dsp:cNvSpPr/>
      </dsp:nvSpPr>
      <dsp:spPr>
        <a:xfrm>
          <a:off x="5796563" y="172895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Understanding the Given Dataset</a:t>
          </a:r>
          <a:endParaRPr lang="en-US" sz="1500" kern="1200"/>
        </a:p>
      </dsp:txBody>
      <dsp:txXfrm>
        <a:off x="5796563" y="1728955"/>
        <a:ext cx="4320000" cy="648000"/>
      </dsp:txXfrm>
    </dsp:sp>
    <dsp:sp modelId="{423BAD6E-3674-494A-98FC-F473B75599EF}">
      <dsp:nvSpPr>
        <dsp:cNvPr id="0" name=""/>
        <dsp:cNvSpPr/>
      </dsp:nvSpPr>
      <dsp:spPr>
        <a:xfrm>
          <a:off x="5753536" y="2058701"/>
          <a:ext cx="4320000" cy="146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 The data set is of GitHub users which was partially created from Google public dataset. 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We have information about accounts created in a single day on GitHub.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3. The number of accounts we have in this data are 3844.</a:t>
          </a:r>
          <a:endParaRPr lang="en-US" sz="1400" kern="1200" dirty="0"/>
        </a:p>
      </dsp:txBody>
      <dsp:txXfrm>
        <a:off x="5753536" y="2058701"/>
        <a:ext cx="4320000" cy="1464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20864-0395-44C1-969C-80BF3BBB47C3}">
      <dsp:nvSpPr>
        <dsp:cNvPr id="0" name=""/>
        <dsp:cNvSpPr/>
      </dsp:nvSpPr>
      <dsp:spPr>
        <a:xfrm>
          <a:off x="0" y="417"/>
          <a:ext cx="8824913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BDCA6-90F8-41F3-A4E9-4746153EA3CA}">
      <dsp:nvSpPr>
        <dsp:cNvPr id="0" name=""/>
        <dsp:cNvSpPr/>
      </dsp:nvSpPr>
      <dsp:spPr>
        <a:xfrm>
          <a:off x="295193" y="219982"/>
          <a:ext cx="536716" cy="536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F47AA-3000-485A-B141-32F2DB15127F}">
      <dsp:nvSpPr>
        <dsp:cNvPr id="0" name=""/>
        <dsp:cNvSpPr/>
      </dsp:nvSpPr>
      <dsp:spPr>
        <a:xfrm>
          <a:off x="1127103" y="417"/>
          <a:ext cx="7697809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To identify malicious accounts created on GitHub</a:t>
          </a:r>
        </a:p>
      </dsp:txBody>
      <dsp:txXfrm>
        <a:off x="1127103" y="417"/>
        <a:ext cx="7697809" cy="975847"/>
      </dsp:txXfrm>
    </dsp:sp>
    <dsp:sp modelId="{B2A32D3A-7DFB-458E-8EAE-268EA219C979}">
      <dsp:nvSpPr>
        <dsp:cNvPr id="0" name=""/>
        <dsp:cNvSpPr/>
      </dsp:nvSpPr>
      <dsp:spPr>
        <a:xfrm>
          <a:off x="0" y="1220226"/>
          <a:ext cx="8824913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C159C-D9A2-4AB6-BD4A-A0600221CF32}">
      <dsp:nvSpPr>
        <dsp:cNvPr id="0" name=""/>
        <dsp:cNvSpPr/>
      </dsp:nvSpPr>
      <dsp:spPr>
        <a:xfrm>
          <a:off x="295193" y="1439791"/>
          <a:ext cx="536716" cy="536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51C06-3540-478B-B8FA-519FDF3EA223}">
      <dsp:nvSpPr>
        <dsp:cNvPr id="0" name=""/>
        <dsp:cNvSpPr/>
      </dsp:nvSpPr>
      <dsp:spPr>
        <a:xfrm>
          <a:off x="1127103" y="1220226"/>
          <a:ext cx="7697809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To identify patterns that indicates suspicious activity</a:t>
          </a:r>
        </a:p>
      </dsp:txBody>
      <dsp:txXfrm>
        <a:off x="1127103" y="1220226"/>
        <a:ext cx="7697809" cy="975847"/>
      </dsp:txXfrm>
    </dsp:sp>
    <dsp:sp modelId="{E5C74BB5-BB68-4C77-8C87-011D2FDF1980}">
      <dsp:nvSpPr>
        <dsp:cNvPr id="0" name=""/>
        <dsp:cNvSpPr/>
      </dsp:nvSpPr>
      <dsp:spPr>
        <a:xfrm>
          <a:off x="0" y="2440035"/>
          <a:ext cx="8824913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A2927-4C38-40D1-95C6-5DF2FCF4BDA2}">
      <dsp:nvSpPr>
        <dsp:cNvPr id="0" name=""/>
        <dsp:cNvSpPr/>
      </dsp:nvSpPr>
      <dsp:spPr>
        <a:xfrm>
          <a:off x="295193" y="2659601"/>
          <a:ext cx="536716" cy="536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FD557-845B-4A12-B63E-883B684E45DA}">
      <dsp:nvSpPr>
        <dsp:cNvPr id="0" name=""/>
        <dsp:cNvSpPr/>
      </dsp:nvSpPr>
      <dsp:spPr>
        <a:xfrm>
          <a:off x="1127103" y="2440035"/>
          <a:ext cx="7697809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To identify mass creation of accounts(via campaigns) controlled by single or group of actors.</a:t>
          </a:r>
        </a:p>
      </dsp:txBody>
      <dsp:txXfrm>
        <a:off x="1127103" y="2440035"/>
        <a:ext cx="7697809" cy="9758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3621F-1D9B-464F-A0F1-CDE13D2AEB92}">
      <dsp:nvSpPr>
        <dsp:cNvPr id="0" name=""/>
        <dsp:cNvSpPr/>
      </dsp:nvSpPr>
      <dsp:spPr>
        <a:xfrm>
          <a:off x="2812" y="350962"/>
          <a:ext cx="2008375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187DA-00B3-B742-BC34-C893D63339E0}">
      <dsp:nvSpPr>
        <dsp:cNvPr id="0" name=""/>
        <dsp:cNvSpPr/>
      </dsp:nvSpPr>
      <dsp:spPr>
        <a:xfrm>
          <a:off x="225965" y="562957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Shape</a:t>
          </a:r>
        </a:p>
      </dsp:txBody>
      <dsp:txXfrm>
        <a:off x="263318" y="600310"/>
        <a:ext cx="1933669" cy="1200612"/>
      </dsp:txXfrm>
    </dsp:sp>
    <dsp:sp modelId="{B5955821-F0E0-ED45-8D75-61C1276C2D02}">
      <dsp:nvSpPr>
        <dsp:cNvPr id="0" name=""/>
        <dsp:cNvSpPr/>
      </dsp:nvSpPr>
      <dsp:spPr>
        <a:xfrm>
          <a:off x="2457493" y="350962"/>
          <a:ext cx="2008375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0AA09-DA63-B744-BCB2-544CDF96A59C}">
      <dsp:nvSpPr>
        <dsp:cNvPr id="0" name=""/>
        <dsp:cNvSpPr/>
      </dsp:nvSpPr>
      <dsp:spPr>
        <a:xfrm>
          <a:off x="2680646" y="562957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Info</a:t>
          </a:r>
        </a:p>
      </dsp:txBody>
      <dsp:txXfrm>
        <a:off x="2717999" y="600310"/>
        <a:ext cx="1933669" cy="1200612"/>
      </dsp:txXfrm>
    </dsp:sp>
    <dsp:sp modelId="{FCB16587-318A-9148-9CB3-C94F617472C6}">
      <dsp:nvSpPr>
        <dsp:cNvPr id="0" name=""/>
        <dsp:cNvSpPr/>
      </dsp:nvSpPr>
      <dsp:spPr>
        <a:xfrm>
          <a:off x="4912174" y="350962"/>
          <a:ext cx="2008375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CE1C5-92C1-C14B-B4D1-61392B898CE2}">
      <dsp:nvSpPr>
        <dsp:cNvPr id="0" name=""/>
        <dsp:cNvSpPr/>
      </dsp:nvSpPr>
      <dsp:spPr>
        <a:xfrm>
          <a:off x="5135327" y="562957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Describe </a:t>
          </a:r>
        </a:p>
      </dsp:txBody>
      <dsp:txXfrm>
        <a:off x="5172680" y="600310"/>
        <a:ext cx="1933669" cy="1200612"/>
      </dsp:txXfrm>
    </dsp:sp>
    <dsp:sp modelId="{646FCDF7-536B-2B46-80FA-4D1EE9D69B7E}">
      <dsp:nvSpPr>
        <dsp:cNvPr id="0" name=""/>
        <dsp:cNvSpPr/>
      </dsp:nvSpPr>
      <dsp:spPr>
        <a:xfrm>
          <a:off x="7366855" y="350962"/>
          <a:ext cx="2008375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BB98D-3BB7-C944-9F4B-615A9B883B4F}">
      <dsp:nvSpPr>
        <dsp:cNvPr id="0" name=""/>
        <dsp:cNvSpPr/>
      </dsp:nvSpPr>
      <dsp:spPr>
        <a:xfrm>
          <a:off x="7590007" y="562957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Missing value</a:t>
          </a:r>
        </a:p>
      </dsp:txBody>
      <dsp:txXfrm>
        <a:off x="7627360" y="600310"/>
        <a:ext cx="1933669" cy="12006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CA9D0-D9C5-D246-AA27-BBAF2C1F393C}">
      <dsp:nvSpPr>
        <dsp:cNvPr id="0" name=""/>
        <dsp:cNvSpPr/>
      </dsp:nvSpPr>
      <dsp:spPr>
        <a:xfrm>
          <a:off x="0" y="0"/>
          <a:ext cx="4206317" cy="597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Invalid names (Non- readable human names)</a:t>
          </a:r>
        </a:p>
      </dsp:txBody>
      <dsp:txXfrm>
        <a:off x="17497" y="17497"/>
        <a:ext cx="3491771" cy="562414"/>
      </dsp:txXfrm>
    </dsp:sp>
    <dsp:sp modelId="{3F31A027-8347-C940-B005-540B18AAD9F2}">
      <dsp:nvSpPr>
        <dsp:cNvPr id="0" name=""/>
        <dsp:cNvSpPr/>
      </dsp:nvSpPr>
      <dsp:spPr>
        <a:xfrm>
          <a:off x="314108" y="680381"/>
          <a:ext cx="4206317" cy="597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Invalid email</a:t>
          </a:r>
        </a:p>
      </dsp:txBody>
      <dsp:txXfrm>
        <a:off x="331605" y="697878"/>
        <a:ext cx="3468899" cy="562414"/>
      </dsp:txXfrm>
    </dsp:sp>
    <dsp:sp modelId="{0017821F-1D7B-D64E-BCBF-02F3C4CC1C4A}">
      <dsp:nvSpPr>
        <dsp:cNvPr id="0" name=""/>
        <dsp:cNvSpPr/>
      </dsp:nvSpPr>
      <dsp:spPr>
        <a:xfrm>
          <a:off x="628216" y="1360763"/>
          <a:ext cx="4206317" cy="597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Invalid location </a:t>
          </a:r>
        </a:p>
      </dsp:txBody>
      <dsp:txXfrm>
        <a:off x="645713" y="1378260"/>
        <a:ext cx="3468899" cy="562414"/>
      </dsp:txXfrm>
    </dsp:sp>
    <dsp:sp modelId="{E83519C1-8F05-6A40-AA74-936C1633D07A}">
      <dsp:nvSpPr>
        <dsp:cNvPr id="0" name=""/>
        <dsp:cNvSpPr/>
      </dsp:nvSpPr>
      <dsp:spPr>
        <a:xfrm>
          <a:off x="942324" y="2041145"/>
          <a:ext cx="4206317" cy="597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Mass creation of accounts with the same IP address</a:t>
          </a:r>
        </a:p>
      </dsp:txBody>
      <dsp:txXfrm>
        <a:off x="959821" y="2058642"/>
        <a:ext cx="3468899" cy="562414"/>
      </dsp:txXfrm>
    </dsp:sp>
    <dsp:sp modelId="{089BEBC9-6B97-C541-9B8D-DFB932A1B48A}">
      <dsp:nvSpPr>
        <dsp:cNvPr id="0" name=""/>
        <dsp:cNvSpPr/>
      </dsp:nvSpPr>
      <dsp:spPr>
        <a:xfrm>
          <a:off x="1256432" y="2721527"/>
          <a:ext cx="4206317" cy="597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Valid email address used more than once</a:t>
          </a:r>
        </a:p>
      </dsp:txBody>
      <dsp:txXfrm>
        <a:off x="1273929" y="2739024"/>
        <a:ext cx="3468899" cy="562414"/>
      </dsp:txXfrm>
    </dsp:sp>
    <dsp:sp modelId="{94F2D20C-5639-2F44-AA47-9ACBC16FA1C3}">
      <dsp:nvSpPr>
        <dsp:cNvPr id="0" name=""/>
        <dsp:cNvSpPr/>
      </dsp:nvSpPr>
      <dsp:spPr>
        <a:xfrm>
          <a:off x="3818001" y="436440"/>
          <a:ext cx="388315" cy="3883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905372" y="436440"/>
        <a:ext cx="213573" cy="292207"/>
      </dsp:txXfrm>
    </dsp:sp>
    <dsp:sp modelId="{BED25F86-0BB5-D640-BD4E-47CA8578F521}">
      <dsp:nvSpPr>
        <dsp:cNvPr id="0" name=""/>
        <dsp:cNvSpPr/>
      </dsp:nvSpPr>
      <dsp:spPr>
        <a:xfrm>
          <a:off x="4132110" y="1116821"/>
          <a:ext cx="388315" cy="3883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219481" y="1116821"/>
        <a:ext cx="213573" cy="292207"/>
      </dsp:txXfrm>
    </dsp:sp>
    <dsp:sp modelId="{74D3E17C-67B3-C440-8261-AB73619963AC}">
      <dsp:nvSpPr>
        <dsp:cNvPr id="0" name=""/>
        <dsp:cNvSpPr/>
      </dsp:nvSpPr>
      <dsp:spPr>
        <a:xfrm>
          <a:off x="4446218" y="1787247"/>
          <a:ext cx="388315" cy="3883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533589" y="1787247"/>
        <a:ext cx="213573" cy="292207"/>
      </dsp:txXfrm>
    </dsp:sp>
    <dsp:sp modelId="{41481B25-DFE7-7344-B12B-71976BAEC2C0}">
      <dsp:nvSpPr>
        <dsp:cNvPr id="0" name=""/>
        <dsp:cNvSpPr/>
      </dsp:nvSpPr>
      <dsp:spPr>
        <a:xfrm>
          <a:off x="4760326" y="2474266"/>
          <a:ext cx="388315" cy="3883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847697" y="2474266"/>
        <a:ext cx="213573" cy="292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59221-FD37-D343-ADFB-96FA88C8051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E5EF4-6FE8-3D4B-B149-9A356427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3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0492562-EEE5-4A48-8AA3-9BD83E15B81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1148D44-32EF-4BF2-8813-8EEFD77D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9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2562-EEE5-4A48-8AA3-9BD83E15B81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D44-32EF-4BF2-8813-8EEFD77D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3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2562-EEE5-4A48-8AA3-9BD83E15B81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D44-32EF-4BF2-8813-8EEFD77D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24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2562-EEE5-4A48-8AA3-9BD83E15B81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D44-32EF-4BF2-8813-8EEFD77D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7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2562-EEE5-4A48-8AA3-9BD83E15B81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D44-32EF-4BF2-8813-8EEFD77D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67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2562-EEE5-4A48-8AA3-9BD83E15B81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D44-32EF-4BF2-8813-8EEFD77D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6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2562-EEE5-4A48-8AA3-9BD83E15B81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D44-32EF-4BF2-8813-8EEFD77D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70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0492562-EEE5-4A48-8AA3-9BD83E15B81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D44-32EF-4BF2-8813-8EEFD77D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2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0492562-EEE5-4A48-8AA3-9BD83E15B81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D44-32EF-4BF2-8813-8EEFD77D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3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2562-EEE5-4A48-8AA3-9BD83E15B81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D44-32EF-4BF2-8813-8EEFD77D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2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2562-EEE5-4A48-8AA3-9BD83E15B81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D44-32EF-4BF2-8813-8EEFD77D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2562-EEE5-4A48-8AA3-9BD83E15B81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D44-32EF-4BF2-8813-8EEFD77D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2562-EEE5-4A48-8AA3-9BD83E15B81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D44-32EF-4BF2-8813-8EEFD77D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2562-EEE5-4A48-8AA3-9BD83E15B81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D44-32EF-4BF2-8813-8EEFD77D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0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2562-EEE5-4A48-8AA3-9BD83E15B81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D44-32EF-4BF2-8813-8EEFD77D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6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2562-EEE5-4A48-8AA3-9BD83E15B81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D44-32EF-4BF2-8813-8EEFD77D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7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2562-EEE5-4A48-8AA3-9BD83E15B81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8D44-32EF-4BF2-8813-8EEFD77D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4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0492562-EEE5-4A48-8AA3-9BD83E15B81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1148D44-32EF-4BF2-8813-8EEFD77D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1" name="Oval 1070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3" name="Oval 1072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4" name="Oval 1073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5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C01B9-D8E9-2606-CA5E-7871C2191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Detecting Malicious GitHub Accounts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8154F-C88D-C44D-162F-F349F632D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603500"/>
            <a:ext cx="3481054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endParaRPr lang="en-US" sz="1600" u="sng" dirty="0">
              <a:ln w="3175" cmpd="sng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"/>
            </a:pPr>
            <a:endParaRPr lang="en-US" sz="1600" u="sng" dirty="0">
              <a:ln w="3175" cmpd="sng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sz="1600" dirty="0">
                <a:ln w="3175" cmpd="sng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Presented by -</a:t>
            </a:r>
          </a:p>
          <a:p>
            <a:pPr>
              <a:buFont typeface="Wingdings 3" charset="2"/>
              <a:buChar char=""/>
            </a:pPr>
            <a:r>
              <a:rPr lang="en-US" sz="1600" dirty="0">
                <a:ln w="3175" cmpd="sng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Hamza Yousaf</a:t>
            </a:r>
          </a:p>
        </p:txBody>
      </p:sp>
      <p:pic>
        <p:nvPicPr>
          <p:cNvPr id="1028" name="Picture 4" descr="What is GitHub? — Pythia Foundations">
            <a:extLst>
              <a:ext uri="{FF2B5EF4-FFF2-40B4-BE49-F238E27FC236}">
                <a16:creationId xmlns:a16="http://schemas.microsoft.com/office/drawing/2014/main" id="{A5AAB729-B0A0-2759-1D93-850BCC52D6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7" r="9" b="975"/>
          <a:stretch/>
        </p:blipFill>
        <p:spPr bwMode="auto">
          <a:xfrm>
            <a:off x="5529611" y="3086100"/>
            <a:ext cx="6158802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64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1386-3A52-4524-B781-FD3290CA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54250"/>
            <a:ext cx="9601196" cy="1658081"/>
          </a:xfrm>
        </p:spPr>
        <p:txBody>
          <a:bodyPr>
            <a:normAutofit/>
          </a:bodyPr>
          <a:lstStyle/>
          <a:p>
            <a:r>
              <a:rPr lang="en-US" dirty="0"/>
              <a:t>Introduction to GitHub and Data Set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1FB7F3-3746-2334-492C-CD0E2E833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248728"/>
              </p:ext>
            </p:extLst>
          </p:nvPr>
        </p:nvGraphicFramePr>
        <p:xfrm>
          <a:off x="677436" y="2365652"/>
          <a:ext cx="10837127" cy="3969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791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5884-4F21-2F09-DF19-24FF22D7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998D25-7445-2854-95CB-C7F44800A5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335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44A6-E11C-B5E4-92DF-CDF24BB2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96271"/>
            <a:ext cx="9601196" cy="1303867"/>
          </a:xfrm>
        </p:spPr>
        <p:txBody>
          <a:bodyPr/>
          <a:lstStyle/>
          <a:p>
            <a:r>
              <a:rPr lang="en-US" dirty="0"/>
              <a:t>Data information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58D1DF9-D198-9DDE-D372-8B1E44DD9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394738"/>
              </p:ext>
            </p:extLst>
          </p:nvPr>
        </p:nvGraphicFramePr>
        <p:xfrm>
          <a:off x="1118509" y="1350716"/>
          <a:ext cx="9601196" cy="2189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59336DB8-0A55-DEC7-2BCD-B630A739A0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70" y="3429000"/>
            <a:ext cx="2423937" cy="2738244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2167CDA-89F1-20D5-35C0-E1B2CDB5F7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40" y="3382338"/>
            <a:ext cx="2097309" cy="1303867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B3B845CF-4416-4759-0F97-0A3BDB514D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321" y="3382338"/>
            <a:ext cx="2721765" cy="2738243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7A956FB-F5FE-4CDF-78D7-D6D198058D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392" y="3514080"/>
            <a:ext cx="2960347" cy="26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3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BB6A-F45F-28BC-DB5C-19C9D2EF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C3E568-BF3E-5084-9904-DB87AA5D7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243867"/>
              </p:ext>
            </p:extLst>
          </p:nvPr>
        </p:nvGraphicFramePr>
        <p:xfrm>
          <a:off x="633250" y="2489904"/>
          <a:ext cx="5462750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AEF1243-049A-751A-A4DC-E6CED02AA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478616"/>
              </p:ext>
            </p:extLst>
          </p:nvPr>
        </p:nvGraphicFramePr>
        <p:xfrm>
          <a:off x="6204856" y="2489904"/>
          <a:ext cx="5198867" cy="3627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573">
                  <a:extLst>
                    <a:ext uri="{9D8B030D-6E8A-4147-A177-3AD203B41FA5}">
                      <a16:colId xmlns:a16="http://schemas.microsoft.com/office/drawing/2014/main" val="2552069048"/>
                    </a:ext>
                  </a:extLst>
                </a:gridCol>
                <a:gridCol w="3988294">
                  <a:extLst>
                    <a:ext uri="{9D8B030D-6E8A-4147-A177-3AD203B41FA5}">
                      <a16:colId xmlns:a16="http://schemas.microsoft.com/office/drawing/2014/main" val="2943776726"/>
                    </a:ext>
                  </a:extLst>
                </a:gridCol>
              </a:tblGrid>
              <a:tr h="3455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Validation Applied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054624"/>
                  </a:ext>
                </a:extLst>
              </a:tr>
              <a:tr h="6046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.</a:t>
                      </a:r>
                      <a:r>
                        <a:rPr lang="en-US" sz="1600" dirty="0" err="1"/>
                        <a:t>isalpha</a:t>
                      </a:r>
                      <a:r>
                        <a:rPr lang="en-US" sz="1600" dirty="0"/>
                        <a:t>(), which considers some symbol &amp; all alphabets.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329949"/>
                  </a:ext>
                </a:extLst>
              </a:tr>
              <a:tr h="6046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Email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Validate_email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264062"/>
                  </a:ext>
                </a:extLst>
              </a:tr>
              <a:tr h="6046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Email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How many times has one email id being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51471"/>
                  </a:ext>
                </a:extLst>
              </a:tr>
              <a:tr h="6046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.</a:t>
                      </a:r>
                      <a:r>
                        <a:rPr lang="en-US" sz="1600" dirty="0" err="1"/>
                        <a:t>isalnum</a:t>
                      </a:r>
                      <a:r>
                        <a:rPr lang="en-US" sz="1600" dirty="0"/>
                        <a:t>(), some ASCII codes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8597"/>
                  </a:ext>
                </a:extLst>
              </a:tr>
              <a:tr h="863778">
                <a:tc>
                  <a:txBody>
                    <a:bodyPr/>
                    <a:lstStyle/>
                    <a:p>
                      <a:r>
                        <a:rPr lang="en-US" sz="1600" dirty="0"/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Combining accounts created from same IP address &amp; filtering accounts that were created in less than 3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047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58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D626-3E60-4F18-63FC-CD5018A2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Explaining </a:t>
            </a:r>
            <a:br>
              <a:rPr lang="en-US" dirty="0"/>
            </a:br>
            <a:r>
              <a:rPr lang="en-US" dirty="0"/>
              <a:t>Malicious/Non-Malicious Accounts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01755C0-3132-1884-1E75-31F8EAB6FE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950252"/>
              </p:ext>
            </p:extLst>
          </p:nvPr>
        </p:nvGraphicFramePr>
        <p:xfrm>
          <a:off x="6788180" y="2798064"/>
          <a:ext cx="4962000" cy="356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64C6324-3128-BB8A-9815-F9592B4D9BD9}"/>
              </a:ext>
            </a:extLst>
          </p:cNvPr>
          <p:cNvSpPr txBox="1"/>
          <p:nvPr/>
        </p:nvSpPr>
        <p:spPr>
          <a:xfrm>
            <a:off x="441820" y="2595985"/>
            <a:ext cx="57425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have performed the following steps: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have cleaned the data and understood its attributes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Understanding the data types and the business problem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Performing data analysis to address business problem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Final output.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1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D626-3E60-4F18-63FC-CD5018A2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Explaining </a:t>
            </a:r>
            <a:br>
              <a:rPr lang="en-US"/>
            </a:br>
            <a:r>
              <a:rPr lang="en-US"/>
              <a:t>Malicious/Non-Malicious Accounts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C0D0-A52B-0373-88FA-4A9FBB8F6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30D4DC30-906B-D5E5-58C9-221F595A1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563" y="3206403"/>
            <a:ext cx="4020072" cy="14953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BA8158-F5AE-B36C-A93A-7CA0AFD5589E}"/>
              </a:ext>
            </a:extLst>
          </p:cNvPr>
          <p:cNvSpPr txBox="1"/>
          <p:nvPr/>
        </p:nvSpPr>
        <p:spPr>
          <a:xfrm>
            <a:off x="911365" y="2854697"/>
            <a:ext cx="55659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have drawn the following conclusion from our analysis as shown in the graph.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have 237 malicious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have 3607 non- malicious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We have taken the input from file account_log_without_labels.xlxs  and the output is saved in the file accout_log_without_label_output.xlxs.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6A28-AC70-B0EE-BC29-A6053C7B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816025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Explaining Campaign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2AD6-493F-5599-4F5D-60199CAC6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99" y="2268405"/>
            <a:ext cx="6051097" cy="212197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6400" dirty="0"/>
          </a:p>
          <a:p>
            <a:pPr algn="just"/>
            <a:r>
              <a:rPr lang="en-US" sz="6400" dirty="0"/>
              <a:t>Each malicious account identified are grouped into 5 campaign based on similar trend observed during our analysis. The 5 campaign names are mentioned in the below table.</a:t>
            </a:r>
          </a:p>
          <a:p>
            <a:pPr algn="just"/>
            <a:r>
              <a:rPr lang="en-US" sz="6400" dirty="0"/>
              <a:t>Two primary malicious campaigns identified: bot creation and invalid emails, detected through automated 'IP address' and 'created at' columns, alongside mandatory email address </a:t>
            </a:r>
            <a:r>
              <a:rPr lang="en-US" sz="6400" dirty="0" err="1"/>
              <a:t>fields.of</a:t>
            </a:r>
            <a:r>
              <a:rPr lang="en-US" sz="6400" dirty="0"/>
              <a:t> them are presented in the graph. </a:t>
            </a:r>
          </a:p>
          <a:p>
            <a:endParaRPr lang="en-US" sz="72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B0A9174-040B-0922-F472-A132E86E6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0" y="4606367"/>
            <a:ext cx="4489785" cy="1435608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7F7F8C9-2B34-6FF5-DC5A-BAD2F76CBD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741790"/>
              </p:ext>
            </p:extLst>
          </p:nvPr>
        </p:nvGraphicFramePr>
        <p:xfrm>
          <a:off x="6842246" y="2514600"/>
          <a:ext cx="4489784" cy="2223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B78D1A9-E8FD-274F-C1E7-85226B2D2C3D}"/>
              </a:ext>
            </a:extLst>
          </p:cNvPr>
          <p:cNvSpPr txBox="1"/>
          <p:nvPr/>
        </p:nvSpPr>
        <p:spPr>
          <a:xfrm>
            <a:off x="5823855" y="4960518"/>
            <a:ext cx="62851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have grouped malicious accounts in campaign based on similar pattern and matrix. We also have our final count of malicious accounts in “malicious_account_final” column and campaign names in “campaign_final” column in our final output file.</a:t>
            </a:r>
          </a:p>
        </p:txBody>
      </p:sp>
    </p:spTree>
    <p:extLst>
      <p:ext uri="{BB962C8B-B14F-4D97-AF65-F5344CB8AC3E}">
        <p14:creationId xmlns:p14="http://schemas.microsoft.com/office/powerpoint/2010/main" val="194696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C78139-2106-775E-A1D6-A89ECA74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chemeClr val="tx1"/>
                </a:solidFill>
              </a:rPr>
              <a:t>Recommendation as an analyst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08F166F0-2505-E497-0875-FE67BBACB5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82897" y="658367"/>
            <a:ext cx="6537958" cy="5513833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As per the data provided, we have noticed that the users in GitHub can create account with an already existing username. There are 68 of such instances.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Implement a username uniqueness check to prevent account name duplication.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Enhance email validation to detect and block invalid email formats.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Introduce rate-limiting to prevent mass account creation from single IPs.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Apply more complex pattern recognition to identify non-human account names.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Regularly update detection algorithms to adapt to evolving malicious strategies.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Consider user behavior analytics for deeper insight into account activities.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38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3781</TotalTime>
  <Words>574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Detecting Malicious GitHub Accounts</vt:lpstr>
      <vt:lpstr>Introduction to GitHub and Data Set </vt:lpstr>
      <vt:lpstr>Problem Statements</vt:lpstr>
      <vt:lpstr>Data information</vt:lpstr>
      <vt:lpstr>Data Analysis</vt:lpstr>
      <vt:lpstr>Explaining  Malicious/Non-Malicious Accounts</vt:lpstr>
      <vt:lpstr>Explaining  Malicious/Non-Malicious Accounts</vt:lpstr>
      <vt:lpstr>Explaining Campaign Names</vt:lpstr>
      <vt:lpstr>Recommendation as an analyst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User Data to find Malicious Accounts</dc:title>
  <dc:creator>Antara Singh</dc:creator>
  <cp:lastModifiedBy>Hamza Yousaf</cp:lastModifiedBy>
  <cp:revision>79</cp:revision>
  <dcterms:created xsi:type="dcterms:W3CDTF">2022-10-05T20:19:23Z</dcterms:created>
  <dcterms:modified xsi:type="dcterms:W3CDTF">2024-01-07T23:28:00Z</dcterms:modified>
</cp:coreProperties>
</file>