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eg"/>
  <Override PartName="/ppt/notesSlides/notesSlide2.xml" ContentType="application/vnd.openxmlformats-officedocument.presentationml.notesSlide+xml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5064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88966-12B0-44C2-9C8C-6C31F8E531D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ED1B3-125B-43FD-AA6A-9621D130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9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D1B3-125B-43FD-AA6A-9621D13088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D1B3-125B-43FD-AA6A-9621D13088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8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0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8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7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5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80C8-5941-45A8-83D4-E141DC591DF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80C8-5941-45A8-83D4-E141DC591DF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1E2B-2A8C-449B-BE95-3D35BC977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80" y="3882866"/>
            <a:ext cx="1613978" cy="346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680"/>
            <a:ext cx="4869180" cy="4089083"/>
          </a:xfrm>
          <a:prstGeom prst="rect">
            <a:avLst/>
          </a:prstGeom>
          <a:effectLst/>
        </p:spPr>
      </p:pic>
      <p:sp>
        <p:nvSpPr>
          <p:cNvPr id="10" name="Rectangle 9"/>
          <p:cNvSpPr/>
          <p:nvPr/>
        </p:nvSpPr>
        <p:spPr>
          <a:xfrm>
            <a:off x="0" y="5986463"/>
            <a:ext cx="45210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Human Brain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58" y="2011680"/>
            <a:ext cx="5699760" cy="408908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572250" y="5986462"/>
            <a:ext cx="55215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Microprocessor System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626" y="587098"/>
            <a:ext cx="104615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Bridging the Gap between Man and Machine</a:t>
            </a:r>
          </a:p>
        </p:txBody>
      </p:sp>
    </p:spTree>
    <p:extLst>
      <p:ext uri="{BB962C8B-B14F-4D97-AF65-F5344CB8AC3E}">
        <p14:creationId xmlns:p14="http://schemas.microsoft.com/office/powerpoint/2010/main" val="371059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6" y="228600"/>
            <a:ext cx="5629274" cy="5810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78127" y="0"/>
            <a:ext cx="703137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figure to the right shows the human brain and a microprocessor chip. </a:t>
            </a: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human brain can be considered as the powerhouse of the human body. </a:t>
            </a: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microprocessor system is the powerhouse of the microcomputer. </a:t>
            </a: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brain have similarities in the way they function, and deal with certain tasks.</a:t>
            </a: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the accompanying slides, a detailed outline is provided showing the different </a:t>
            </a: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parts of the brain, and parts of the microprocessor which have similar </a:t>
            </a: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55168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10125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000375"/>
            <a:ext cx="4876800" cy="36956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3000375"/>
            <a:ext cx="690562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animation above shows the neurons in the brain. </a:t>
            </a:r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They are responsible for </a:t>
            </a:r>
          </a:p>
          <a:p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moving 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information in and out of the brain. Just like transistors they are </a:t>
            </a: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responsible for regulating the a</a:t>
            </a:r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ctivities in the brain. They transmit information to </a:t>
            </a: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other neurons, muscles, and different body parts. 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1349" y="396359"/>
            <a:ext cx="51807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animation below provides a detailed view of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transistors in a microcomputer system. They provide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lowest level of connection in the microprocessor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just like neurons in the brain. They are the building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blocks of a computer.</a:t>
            </a:r>
          </a:p>
        </p:txBody>
      </p:sp>
    </p:spTree>
    <p:extLst>
      <p:ext uri="{BB962C8B-B14F-4D97-AF65-F5344CB8AC3E}">
        <p14:creationId xmlns:p14="http://schemas.microsoft.com/office/powerpoint/2010/main" val="253932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49"/>
            <a:ext cx="6305550" cy="50768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5550" y="247649"/>
            <a:ext cx="6093591" cy="535531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Information in the microprocessor is transferred using binary. </a:t>
            </a:r>
          </a:p>
          <a:p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same method is used in the brain to transfer information,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can be drawn from the fact that information is transferred</a:t>
            </a:r>
          </a:p>
          <a:p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an all or none fashion.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using binary encoding to transfer information in the </a:t>
            </a:r>
          </a:p>
          <a:p>
            <a:endParaRPr lang="en-US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Microprocessor, the voltage levels are represented using 1’s</a:t>
            </a:r>
          </a:p>
          <a:p>
            <a:endParaRPr lang="en-US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0’s which is the same method of functionality in the brain.  </a:t>
            </a:r>
            <a:endParaRPr lang="en-US" b="0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290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0"/>
            <a:ext cx="6389225" cy="48013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neuroimmune  system functions in a similar way as the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memory-cache memory system. In the computer, when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program requires memory access it checks the cache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memory first. If the content is not in the cache memory,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then it goes to the main memory, and put the content in the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cache afterwards. The neuroimmune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remembers disease pathogens which have attacked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immune system in the past. Hence making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have a quicker response to the pathogen in the future.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14" y="62570"/>
            <a:ext cx="6300485" cy="51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0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49" y="81023"/>
            <a:ext cx="6431751" cy="53103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5397"/>
            <a:ext cx="5760249" cy="48013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order to save energy, the brain and microprocessor goes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sleep. The human brain requires sleep for it to function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properly and at maximum capacity. In the ARM processor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have the wait for event (WFE), and wait for interrupt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WFI. When the processor is idle it goes to sleep to save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power consumption. The WFI ,and WFE are required to take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out of sleep state. This is similar to human brain, in that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can either set an alarm clock to wake us up, or do it on 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own.</a:t>
            </a:r>
          </a:p>
        </p:txBody>
      </p:sp>
    </p:spTree>
    <p:extLst>
      <p:ext uri="{BB962C8B-B14F-4D97-AF65-F5344CB8AC3E}">
        <p14:creationId xmlns:p14="http://schemas.microsoft.com/office/powerpoint/2010/main" val="365863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791919" cy="29862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1545" y="768145"/>
            <a:ext cx="3940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en-US" sz="5400" b="0" i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6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453</Words>
  <Application>Microsoft Office PowerPoint</Application>
  <PresentationFormat>Widescreen</PresentationFormat>
  <Paragraphs>97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hamzat balogun</dc:creator>
  <cp:lastModifiedBy>Rotimi Balogun</cp:lastModifiedBy>
  <cp:revision>38</cp:revision>
  <dcterms:created xsi:type="dcterms:W3CDTF">2016-10-19T00:59:16Z</dcterms:created>
  <dcterms:modified xsi:type="dcterms:W3CDTF">2017-11-03T03:13:06Z</dcterms:modified>
</cp:coreProperties>
</file>