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 fontScale="75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299C5C-D496-4BAA-B361-86DA0944A5AB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 fontScale="97000"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509DE9-4268-4A82-96B0-0224EC0A2FD1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930680" y="2781000"/>
            <a:ext cx="8330400" cy="1372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7000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32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программного обеспечения для визуализации волн при движении твердого тела</a:t>
            </a:r>
            <a:br/>
            <a:endParaRPr b="0" lang="ru-RU" sz="3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4880" y="5483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Хамзина Регина Ренатовна ИУ7-53Б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Научный руководитель: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Оленев Антон Александрович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384200" y="251640"/>
            <a:ext cx="942336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«Московский государственный технический университет имени Н.Э. Баумана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(национальный исследовательский университет)»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Н.Э. Баумана)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5" name="Google Shape;91;p1" descr=""/>
          <p:cNvPicPr/>
          <p:nvPr/>
        </p:nvPicPr>
        <p:blipFill>
          <a:blip r:embed="rId1"/>
          <a:stretch/>
        </p:blipFill>
        <p:spPr>
          <a:xfrm>
            <a:off x="493920" y="251640"/>
            <a:ext cx="850320" cy="1001520"/>
          </a:xfrm>
          <a:prstGeom prst="rect">
            <a:avLst/>
          </a:prstGeom>
          <a:ln>
            <a:noFill/>
          </a:ln>
        </p:spPr>
      </p:pic>
      <p:sp>
        <p:nvSpPr>
          <p:cNvPr id="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B805D6-6E02-4707-9903-70BFFD2D900E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 работы программного обеспечения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A955A1-25CE-4758-8F1C-8D5FF464DC10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2831400" y="1524600"/>
            <a:ext cx="987480" cy="55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Вид 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8372520" y="1580400"/>
            <a:ext cx="987480" cy="55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Вид 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65;p6" descr=""/>
          <p:cNvPicPr/>
          <p:nvPr/>
        </p:nvPicPr>
        <p:blipFill>
          <a:blip r:embed="rId1"/>
          <a:stretch/>
        </p:blipFill>
        <p:spPr>
          <a:xfrm>
            <a:off x="838080" y="2057400"/>
            <a:ext cx="4974120" cy="374184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66;p6" descr=""/>
          <p:cNvPicPr/>
          <p:nvPr/>
        </p:nvPicPr>
        <p:blipFill>
          <a:blip r:embed="rId2"/>
          <a:stretch/>
        </p:blipFill>
        <p:spPr>
          <a:xfrm>
            <a:off x="6379200" y="2080440"/>
            <a:ext cx="4974120" cy="36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программного обеспечения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2CAE4E-EEC6-4C2A-AD6E-951D088354AF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28" name="Google Shape;173;p7" descr=""/>
          <p:cNvPicPr/>
          <p:nvPr/>
        </p:nvPicPr>
        <p:blipFill>
          <a:blip r:embed="rId1"/>
          <a:srcRect l="0" t="0" r="0" b="72879"/>
          <a:stretch/>
        </p:blipFill>
        <p:spPr>
          <a:xfrm>
            <a:off x="5289840" y="2203200"/>
            <a:ext cx="2538000" cy="223848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74;p7" descr=""/>
          <p:cNvPicPr/>
          <p:nvPr/>
        </p:nvPicPr>
        <p:blipFill>
          <a:blip r:embed="rId2"/>
          <a:srcRect l="0" t="28751" r="0" b="0"/>
          <a:stretch/>
        </p:blipFill>
        <p:spPr>
          <a:xfrm>
            <a:off x="838080" y="2203200"/>
            <a:ext cx="1854720" cy="4296960"/>
          </a:xfrm>
          <a:prstGeom prst="rect">
            <a:avLst/>
          </a:prstGeom>
          <a:ln>
            <a:noFill/>
          </a:ln>
        </p:spPr>
      </p:pic>
      <p:sp>
        <p:nvSpPr>
          <p:cNvPr id="130" name="TextShape 3"/>
          <p:cNvSpPr txBox="1"/>
          <p:nvPr/>
        </p:nvSpPr>
        <p:spPr>
          <a:xfrm>
            <a:off x="838080" y="1690560"/>
            <a:ext cx="2538000" cy="36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Управление камерой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149440" y="1690560"/>
            <a:ext cx="2819160" cy="36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Управление предметом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7480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Результаты эксперимента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54280FC-FC07-4106-9A2B-379512802764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34" name="Google Shape;183;p8" descr=""/>
          <p:cNvPicPr/>
          <p:nvPr/>
        </p:nvPicPr>
        <p:blipFill>
          <a:blip r:embed="rId1"/>
          <a:stretch/>
        </p:blipFill>
        <p:spPr>
          <a:xfrm>
            <a:off x="874800" y="1462320"/>
            <a:ext cx="4733640" cy="352980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874800" y="5136840"/>
            <a:ext cx="5743440" cy="1219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Таблица с результатами зависимости производительности от числа точек сетки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85;p8" descr=""/>
          <p:cNvPicPr/>
          <p:nvPr/>
        </p:nvPicPr>
        <p:blipFill>
          <a:blip r:embed="rId2"/>
          <a:srcRect l="4641" t="5950" r="6595" b="2511"/>
          <a:stretch/>
        </p:blipFill>
        <p:spPr>
          <a:xfrm>
            <a:off x="5608800" y="1177560"/>
            <a:ext cx="6237000" cy="450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984320"/>
            <a:ext cx="9613440" cy="3819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курсовой работы была достигнута. В ходе выполнения работы были выполнены следующие задачи: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изучен волновой процесс;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формально описана структура системы, состоящая из поверхности воды и источника волн;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проанализированы методы и алгоритмы, моделирующие волновой процесс;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выбраны алгоритм и структуры данных для визуализации описанной выше системы;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реализован выбранный алгоритм моделирования;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 анализ производительности программного обеспечения.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F3761E-5BC8-4042-827B-EAD5B93C2C42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7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468800"/>
            <a:ext cx="9613440" cy="419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Цель: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разработать программное обеспечение, которое предоставляет возможность визуализации волн, образованных при взаимодействии поверхности воды с движущимся твердым телом.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изучить волновой процесс;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формально описать структуру системы, состоящей из поверхности воды и источника волн;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проанализировать методы и алгоритмы, моделирующие волновой процесс;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выбрать алгоритм и структуры данных для визуализации описанной выше системы;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реализовать выбранный алгоритм моделирования;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производительности программного обеспечения.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3FC14F-F5AE-40FB-A9CD-EC6050D4B2A7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Модель волны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47D8A9-8361-4101-94CC-004EDFB7C9C2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92" name="Google Shape;106;p3" descr=""/>
          <p:cNvPicPr/>
          <p:nvPr/>
        </p:nvPicPr>
        <p:blipFill>
          <a:blip r:embed="rId1"/>
          <a:stretch/>
        </p:blipFill>
        <p:spPr>
          <a:xfrm>
            <a:off x="1445040" y="1761840"/>
            <a:ext cx="8105760" cy="361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Выбор методов моделирования волн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2128320"/>
            <a:ext cx="9750600" cy="285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885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3E7940-5F2E-4311-A508-97D321989ABF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b="0" lang="ru-RU" sz="1200" spc="-1" strike="noStrike">
              <a:latin typeface="Times New Roman"/>
            </a:endParaRPr>
          </a:p>
        </p:txBody>
      </p:sp>
      <p:graphicFrame>
        <p:nvGraphicFramePr>
          <p:cNvPr id="96" name="Table 4"/>
          <p:cNvGraphicFramePr/>
          <p:nvPr/>
        </p:nvGraphicFramePr>
        <p:xfrm>
          <a:off x="470160" y="1773720"/>
          <a:ext cx="6930000" cy="4334040"/>
        </p:xfrm>
        <a:graphic>
          <a:graphicData uri="http://schemas.openxmlformats.org/drawingml/2006/table">
            <a:tbl>
              <a:tblPr/>
              <a:tblGrid>
                <a:gridCol w="1927800"/>
                <a:gridCol w="1141200"/>
                <a:gridCol w="1088640"/>
                <a:gridCol w="1386000"/>
                <a:gridCol w="1386360"/>
              </a:tblGrid>
              <a:tr h="1068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Метод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K3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68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Процедурный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27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 основе частиц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69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Поля высоты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низкие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высокая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TextShape 5"/>
          <p:cNvSpPr txBox="1"/>
          <p:nvPr/>
        </p:nvSpPr>
        <p:spPr>
          <a:xfrm>
            <a:off x="7604280" y="1773720"/>
            <a:ext cx="4587480" cy="316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Критерии сравнения: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контроль волнового фронта (K1);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реалистичность (K2);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затраты памяти (K3);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точность обработки взаимодействия с предметами (K4).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Выбор методов рендеринга изображения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9AED1E-77A5-4E9C-9C18-EE8E6F41385E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38080" y="2128320"/>
            <a:ext cx="9750600" cy="285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885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1" name="Table 4"/>
          <p:cNvGraphicFramePr/>
          <p:nvPr/>
        </p:nvGraphicFramePr>
        <p:xfrm>
          <a:off x="838080" y="1983960"/>
          <a:ext cx="4550760" cy="3867480"/>
        </p:xfrm>
        <a:graphic>
          <a:graphicData uri="http://schemas.openxmlformats.org/drawingml/2006/table">
            <a:tbl>
              <a:tblPr/>
              <a:tblGrid>
                <a:gridCol w="1295280"/>
                <a:gridCol w="979920"/>
                <a:gridCol w="1137600"/>
                <a:gridCol w="1137960"/>
              </a:tblGrid>
              <a:tr h="954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Метод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K3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54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DirectX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05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Vulkan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54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OpenGL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+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TextShape 5"/>
          <p:cNvSpPr txBox="1"/>
          <p:nvPr/>
        </p:nvSpPr>
        <p:spPr>
          <a:xfrm>
            <a:off x="6526800" y="1971000"/>
            <a:ext cx="5178600" cy="316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Критерии сравнения: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наличие библиотеки для работы с языком программирования Python (K1);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открытый код (K2);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кроссплатформенность (K3).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Существующие программные обеспечения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EFF841-8F3E-49F2-814F-53964C52E1B4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05" name="Google Shape;131;g113f0fbab42_0_34" descr=""/>
          <p:cNvPicPr/>
          <p:nvPr/>
        </p:nvPicPr>
        <p:blipFill>
          <a:blip r:embed="rId1"/>
          <a:stretch/>
        </p:blipFill>
        <p:spPr>
          <a:xfrm>
            <a:off x="4490640" y="1690920"/>
            <a:ext cx="6681600" cy="19008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32;g113f0fbab42_0_34" descr=""/>
          <p:cNvPicPr/>
          <p:nvPr/>
        </p:nvPicPr>
        <p:blipFill>
          <a:blip r:embed="rId2"/>
          <a:stretch/>
        </p:blipFill>
        <p:spPr>
          <a:xfrm>
            <a:off x="4490640" y="3881520"/>
            <a:ext cx="4424400" cy="231696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838080" y="1690920"/>
            <a:ext cx="2222640" cy="55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Mantaflow, Blender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38080" y="3881520"/>
            <a:ext cx="2222640" cy="55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FLOW-3D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Схема алгоритма образования волн при движении предмета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2128320"/>
            <a:ext cx="9750600" cy="285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885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9220CA-33E0-4816-A64E-65C877F7F146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12" name="Google Shape;142;g113f0fbab42_0_40" descr=""/>
          <p:cNvPicPr/>
          <p:nvPr/>
        </p:nvPicPr>
        <p:blipFill>
          <a:blip r:embed="rId1"/>
          <a:stretch/>
        </p:blipFill>
        <p:spPr>
          <a:xfrm>
            <a:off x="838080" y="1563120"/>
            <a:ext cx="4715640" cy="479268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43;g113f0fbab42_0_40" descr=""/>
          <p:cNvPicPr/>
          <p:nvPr/>
        </p:nvPicPr>
        <p:blipFill>
          <a:blip r:embed="rId2"/>
          <a:stretch/>
        </p:blipFill>
        <p:spPr>
          <a:xfrm>
            <a:off x="6166440" y="1690920"/>
            <a:ext cx="3228120" cy="47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443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Структура классов программного обеспечения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5E7DCF-069E-4AC9-8BCE-ABE9EF5CAF5B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880000" y="1512000"/>
            <a:ext cx="5139360" cy="50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7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F9A04F-D415-4FFE-85CA-B3E4DE99373A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38080" y="1769760"/>
            <a:ext cx="9613440" cy="362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553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Язык программирования: Python 3.8.10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интерфейса: QtDesigner 4.4.3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Среда разработки: Visual Studio Code 1.64.2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Библиотеки: numpy, PyQt5, OpenGL, random, glm, time, math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  <dc:description/>
  <dc:language>ru-RU</dc:language>
  <cp:lastModifiedBy/>
  <dcterms:modified xsi:type="dcterms:W3CDTF">2022-02-24T11:02:17Z</dcterms:modified>
  <cp:revision>1</cp:revision>
  <dc:subject/>
  <dc:title/>
</cp:coreProperties>
</file>