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R+MbVox1oCUpSsGwV1nNUWB/X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930670" y="2780936"/>
            <a:ext cx="83307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lang="ru-RU" sz="3000">
                <a:latin typeface="Times New Roman"/>
                <a:ea typeface="Times New Roman"/>
                <a:cs typeface="Times New Roman"/>
                <a:sym typeface="Times New Roman"/>
              </a:rPr>
              <a:t>Методы внесения изменений в ядро Linux</a:t>
            </a:r>
            <a:b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64933" y="5483007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Студент: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Хамзина Регина Ренатовна ИУ7-53Б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Научный руководитель: </a:t>
            </a: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Оленев Антон Александрович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384128" y="251608"/>
            <a:ext cx="942374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«Московский государственный технический университет имени Н.Э. Баумана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(национальный исследовательский университет)»</a:t>
            </a:r>
            <a:b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Н.Э. Баумана)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782" y="251608"/>
            <a:ext cx="850732" cy="10019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78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Цель и задачи 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196" y="2217820"/>
            <a:ext cx="9613800" cy="4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Цель: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провести классификацию методов внесения изменений в ядро Linux.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изучить существующие методы внесения изменений в ядро Linux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2400"/>
          </a:p>
          <a:p>
            <a:pPr indent="-241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выделить критерии оценки методов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2400"/>
          </a:p>
          <a:p>
            <a:pPr indent="-241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провести сравнение методов на основании выделенных критериев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2400"/>
          </a:p>
          <a:p>
            <a:pPr indent="-241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отразить результаты сравнения в выводе.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методов внесения изменений в ядро Linux</a:t>
            </a:r>
            <a:endParaRPr sz="3000"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838200" y="2128499"/>
            <a:ext cx="9750900" cy="2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ru-RU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требующие перезагрузки системы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контрольной точки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теневой перезагрузки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переноса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динамический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4439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Методы, требующие перезагрузки системы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838200" y="1769677"/>
            <a:ext cx="96138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Идея: работающие приложения закрываются, происходит загрузка и инициализация исправленного ядра, приложения перезагружаются.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Плюсы: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отсутствие необходимости дополнительных машин или общих хранилищ;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возможность семантических изменений.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Минусы: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появление времени простоя;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потеря доступности критических задач или процессов системы.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838200" y="378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Метод переноса</a:t>
            </a:r>
            <a:endParaRPr/>
          </a:p>
        </p:txBody>
      </p:sp>
      <p:sp>
        <p:nvSpPr>
          <p:cNvPr id="119" name="Google Shape;11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838200" y="1769677"/>
            <a:ext cx="96138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Идея: на дополнительной машине запускается измененное ядро, на него переносятся запущенные процессы старого ядра, и оно останавливается.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Плюсы: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время простоя снижено;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возможность семантических изменений.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Минусы: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высокое потребление ресурсов центрального процессора, сети и объема памяти.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Динамический метод</a:t>
            </a:r>
            <a:endParaRPr sz="3000"/>
          </a:p>
        </p:txBody>
      </p:sp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838200" y="1769677"/>
            <a:ext cx="96138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Идея: проводится анализ обновленной и старой версий ядра, обнаруженные измененные функции помещаются в основной модуль для загрузки в ядро.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Плюсы: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отсутствие времени простоя;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отсутствие необходимости дополнительных машин или общих хранилищ.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Минусы: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невозможность семантических изменений.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Критерии сравнения методов</a:t>
            </a:r>
            <a:endParaRPr sz="3000"/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К1 - необходимость перезагрузки системы;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К2 - наличие времени простоя;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К3 - возможность семантических изменений;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К4 - число машин, необходимых для применения патча.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87465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Сравнение методов</a:t>
            </a:r>
            <a:endParaRPr/>
          </a:p>
        </p:txBody>
      </p:sp>
      <p:sp>
        <p:nvSpPr>
          <p:cNvPr id="140" name="Google Shape;14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1" name="Google Shape;14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250" y="2456800"/>
            <a:ext cx="8097500" cy="27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Заключение </a:t>
            </a:r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838195" y="1984381"/>
            <a:ext cx="96138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научно-исследовательской работы были выполнены следующие задачи: </a:t>
            </a:r>
            <a:endParaRPr sz="2400"/>
          </a:p>
          <a:p>
            <a:pPr indent="-266700" lvl="0" marL="228600" rtl="0" algn="just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были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изучены существующие методы внесения изменений в ядро Linux; </a:t>
            </a:r>
            <a:endParaRPr sz="2400"/>
          </a:p>
          <a:p>
            <a:pPr indent="-266700" lvl="0" marL="228600" rtl="0" algn="just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были выделены критерии оценки методов; </a:t>
            </a:r>
            <a:endParaRPr sz="2400"/>
          </a:p>
          <a:p>
            <a:pPr indent="-266700" lvl="0" marL="228600" rtl="0" algn="just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было проведено сравнение методов на основании выделенных критериев; </a:t>
            </a:r>
            <a:endParaRPr sz="2400"/>
          </a:p>
          <a:p>
            <a:pPr indent="-266700" lvl="0" marL="228600" rtl="0" algn="just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были отражены результаты сравнения в выводе.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Поставленная цель была достигнута. </a:t>
            </a:r>
            <a:endParaRPr sz="2400"/>
          </a:p>
        </p:txBody>
      </p:sp>
      <p:sp>
        <p:nvSpPr>
          <p:cNvPr id="148" name="Google Shape;1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2022-01-29T11:10:53Z</dcterms:created>
  <dc:creator>Kirill Kovalets</dc:creator>
</cp:coreProperties>
</file>