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sldIdLst>
    <p:sldId id="326" r:id="rId2"/>
    <p:sldId id="328" r:id="rId3"/>
    <p:sldId id="337" r:id="rId4"/>
    <p:sldId id="338" r:id="rId5"/>
    <p:sldId id="256" r:id="rId6"/>
    <p:sldId id="339" r:id="rId7"/>
    <p:sldId id="341" r:id="rId8"/>
    <p:sldId id="342" r:id="rId9"/>
    <p:sldId id="340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2" r:id="rId18"/>
    <p:sldId id="353" r:id="rId19"/>
    <p:sldId id="350" r:id="rId20"/>
    <p:sldId id="351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22" d="100"/>
          <a:sy n="122" d="100"/>
        </p:scale>
        <p:origin x="-1272" y="-84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(2013.03.24)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Pictures\해오라기\안심클릭_서비스등록1단계_주민등록번호오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8" y="1504051"/>
            <a:ext cx="6289410" cy="4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Ansim-02-02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서비스등록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카드인증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서비스등록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주민등록번호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사업자번호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26965"/>
              </p:ext>
            </p:extLst>
          </p:nvPr>
        </p:nvGraphicFramePr>
        <p:xfrm>
          <a:off x="7381892" y="2329796"/>
          <a:ext cx="2303464" cy="1032637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사라짐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 화면은 올라오고 있으나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출력으로 화면이 멈춰있음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27395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레가시에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카드번호 정합성 체크 후 주민번호가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틀릴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에러를 출력한다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5817096" y="5545329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41"/>
          <p:cNvSpPr>
            <a:spLocks noChangeArrowheads="1"/>
          </p:cNvSpPr>
          <p:nvPr/>
        </p:nvSpPr>
        <p:spPr bwMode="auto">
          <a:xfrm>
            <a:off x="5612531" y="5445224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8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Pictures\해오라기\안심클릭_서비스등록1단계_cvc오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6" y="1501260"/>
            <a:ext cx="6295812" cy="4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Ansim-02-03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서비스등록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카드인증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서비스등록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– CVC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4DBC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83382"/>
              </p:ext>
            </p:extLst>
          </p:nvPr>
        </p:nvGraphicFramePr>
        <p:xfrm>
          <a:off x="7381892" y="2329796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창 사라짐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07966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레가시에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카드번호 정합성 체크 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CVC(4DBC)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틀릴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에러를 출력한다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5874762" y="5681107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41"/>
          <p:cNvSpPr>
            <a:spLocks noChangeArrowheads="1"/>
          </p:cNvSpPr>
          <p:nvPr/>
        </p:nvSpPr>
        <p:spPr bwMode="auto">
          <a:xfrm>
            <a:off x="5670197" y="5581002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74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Pictures\해오라기\안심클릭_서비스등록1단계_카드비밀번호오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1" y="1493022"/>
            <a:ext cx="6297647" cy="47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Ansim-02-04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서비스등록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카드인증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서비스등록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카드비밀번호 오류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7377"/>
              </p:ext>
            </p:extLst>
          </p:nvPr>
        </p:nvGraphicFramePr>
        <p:xfrm>
          <a:off x="7381892" y="2329796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창 사라짐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20388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레가시에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카드번호 정합성 체크 후 카드 비밀번호가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틀릴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에러를 출력한다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5874762" y="5489797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41"/>
          <p:cNvSpPr>
            <a:spLocks noChangeArrowheads="1"/>
          </p:cNvSpPr>
          <p:nvPr/>
        </p:nvSpPr>
        <p:spPr bwMode="auto">
          <a:xfrm>
            <a:off x="5670197" y="5389692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11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Pictures\해오라기\안심클릭_서비스등록1단계_유효기간오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5" y="1501260"/>
            <a:ext cx="6291544" cy="4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Ansim-02-05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서비스등록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카드인증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서비스등록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 유효기간 오류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702"/>
              </p:ext>
            </p:extLst>
          </p:nvPr>
        </p:nvGraphicFramePr>
        <p:xfrm>
          <a:off x="7381892" y="2329796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창 사라짐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13712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레가시에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카드번호 정합성 체크 후 카드비밀번호가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틀릴시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에러를 출력한다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5866524" y="5648155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41"/>
          <p:cNvSpPr>
            <a:spLocks noChangeArrowheads="1"/>
          </p:cNvSpPr>
          <p:nvPr/>
        </p:nvSpPr>
        <p:spPr bwMode="auto">
          <a:xfrm>
            <a:off x="5661959" y="554805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47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istrator\Pictures\해오라기\안심클릭_서비스등록1단계_취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8" y="1511335"/>
            <a:ext cx="6230938" cy="47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Ansim-02-06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서비스등록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카드인증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서비스등록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49865"/>
              </p:ext>
            </p:extLst>
          </p:nvPr>
        </p:nvGraphicFramePr>
        <p:xfrm>
          <a:off x="7381892" y="2329796"/>
          <a:ext cx="2303464" cy="881761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후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서비스를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컨펌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창 사라짐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773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레가시에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카드번호 정합성 체크 후 카드비밀번호가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틀릴시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에러를 출력한다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826328" y="4295805"/>
            <a:ext cx="950506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41"/>
          <p:cNvSpPr>
            <a:spLocks noChangeArrowheads="1"/>
          </p:cNvSpPr>
          <p:nvPr/>
        </p:nvSpPr>
        <p:spPr bwMode="auto">
          <a:xfrm>
            <a:off x="4693120" y="414908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86218" y="4293096"/>
            <a:ext cx="950506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5745088" y="4146966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0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Pictures\해오라기\안심클릭_서비스등록1단계_인증취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1" y="1509499"/>
            <a:ext cx="6259513" cy="47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Ansim-02-07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인증취소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인증취소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9071"/>
              </p:ext>
            </p:extLst>
          </p:nvPr>
        </p:nvGraphicFramePr>
        <p:xfrm>
          <a:off x="7381892" y="2329796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후 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92222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서비스등록을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창 출력 후 안심클릭 서비스를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786218" y="4293096"/>
            <a:ext cx="950506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5745088" y="4146966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19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Pictures\해오라기\안심클릭_서비스등록2단계(휴대폰본인인증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7" y="1509498"/>
            <a:ext cx="6292751" cy="47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Ansim-03-01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등록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휴대폰 및 공인인증서 본인인증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휴대폰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hangingPunct="0">
              <a:defRPr/>
            </a:pP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 등록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휴대폰 및 공인인증서 본인인증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휴대폰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)_1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89599"/>
              </p:ext>
            </p:extLst>
          </p:nvPr>
        </p:nvGraphicFramePr>
        <p:xfrm>
          <a:off x="7352709" y="1916832"/>
          <a:ext cx="2303464" cy="3818763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휴대폰 본인인증 선택으로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 입력 숫자 및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체크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 입력 팝업 후 전화번호 텍스트 박스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포커스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 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서신평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및 인증시간 안내 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서신평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약관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미동의시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약관동의 팝업 출력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서신평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검증후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맞으면 서비스 등록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단계로 이동 틀리면 인증번호 틀림 알림 팝업 출력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인증받도록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유도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취소 팝업 후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자리만 입력 가능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12524"/>
              </p:ext>
            </p:extLst>
          </p:nvPr>
        </p:nvGraphicFramePr>
        <p:xfrm>
          <a:off x="7364445" y="1268760"/>
          <a:ext cx="2303463" cy="568461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서비스등록을 위한 휴대폰 본인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12640" y="3257029"/>
            <a:ext cx="2241245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1568624" y="3106356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32503" y="3479958"/>
            <a:ext cx="1120623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60713" y="3717032"/>
            <a:ext cx="1152128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3872880" y="3641683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2388864" y="3929715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047900" y="4221088"/>
            <a:ext cx="1267341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441"/>
          <p:cNvSpPr>
            <a:spLocks noChangeArrowheads="1"/>
          </p:cNvSpPr>
          <p:nvPr/>
        </p:nvSpPr>
        <p:spPr bwMode="auto">
          <a:xfrm>
            <a:off x="3108943" y="4073731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29442" y="5445224"/>
            <a:ext cx="579501" cy="243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441"/>
          <p:cNvSpPr>
            <a:spLocks noChangeArrowheads="1"/>
          </p:cNvSpPr>
          <p:nvPr/>
        </p:nvSpPr>
        <p:spPr bwMode="auto">
          <a:xfrm>
            <a:off x="2069572" y="5225859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53378" y="5448565"/>
            <a:ext cx="579501" cy="243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441"/>
          <p:cNvSpPr>
            <a:spLocks noChangeArrowheads="1"/>
          </p:cNvSpPr>
          <p:nvPr/>
        </p:nvSpPr>
        <p:spPr bwMode="auto">
          <a:xfrm>
            <a:off x="2663147" y="5229200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31499" y="3720373"/>
            <a:ext cx="637451" cy="243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441"/>
          <p:cNvSpPr>
            <a:spLocks noChangeArrowheads="1"/>
          </p:cNvSpPr>
          <p:nvPr/>
        </p:nvSpPr>
        <p:spPr bwMode="auto">
          <a:xfrm>
            <a:off x="1496616" y="3573016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0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istrator\Pictures\해오라기\안심클릭_서비스등록2단계_휴대폰인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1" y="1510509"/>
            <a:ext cx="6277347" cy="47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Ansim-03-01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등록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휴대폰 및 공인인증서 본인인증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휴대폰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hangingPunct="0">
              <a:defRPr/>
            </a:pP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 등록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휴대폰 및 공인인증서 본인인증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휴대폰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)_2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70903"/>
              </p:ext>
            </p:extLst>
          </p:nvPr>
        </p:nvGraphicFramePr>
        <p:xfrm>
          <a:off x="7381892" y="2329796"/>
          <a:ext cx="2303464" cy="98602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87408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서비스등록을 위한 휴대폰 본인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30389" y="5337022"/>
            <a:ext cx="95050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5557216" y="5222164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7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Pictures\해오라기\안심클릭_서비스등록2단계_휴대폰인증_서신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0" y="1509497"/>
            <a:ext cx="6253335" cy="47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Ansim-03-01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등록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휴대폰 및 공인인증서 본인인증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휴대폰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hangingPunct="0">
              <a:defRPr/>
            </a:pP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 등록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휴대폰 및 공인인증서 본인인증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휴대폰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)_3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8866"/>
              </p:ext>
            </p:extLst>
          </p:nvPr>
        </p:nvGraphicFramePr>
        <p:xfrm>
          <a:off x="7381892" y="2329796"/>
          <a:ext cx="2303464" cy="98602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서신평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약관출력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서신평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약관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인증시간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 카운트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01101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서비스등록을 위한 휴대폰 본인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274302" y="4191930"/>
            <a:ext cx="475253" cy="749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2001129" y="4077072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9808" y="3039802"/>
            <a:ext cx="4021087" cy="3053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441"/>
          <p:cNvSpPr>
            <a:spLocks noChangeArrowheads="1"/>
          </p:cNvSpPr>
          <p:nvPr/>
        </p:nvSpPr>
        <p:spPr bwMode="auto">
          <a:xfrm>
            <a:off x="2604888" y="2924944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5625" y="3720826"/>
            <a:ext cx="475253" cy="24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972452" y="3605968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87214" y="5396094"/>
            <a:ext cx="2808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441"/>
          <p:cNvSpPr>
            <a:spLocks noChangeArrowheads="1"/>
          </p:cNvSpPr>
          <p:nvPr/>
        </p:nvSpPr>
        <p:spPr bwMode="auto">
          <a:xfrm>
            <a:off x="2405340" y="5225859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28664" y="5397930"/>
            <a:ext cx="55855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1740792" y="5225859"/>
            <a:ext cx="331888" cy="21936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istrator\Pictures\해오라기\안심클릭_서비스등록2단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5" y="1509498"/>
            <a:ext cx="6288273" cy="47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Ansim-03-02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등록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휴대폰 및 공인인증서 본인인증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공인인증서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 등록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휴대폰 및 공인인증서 본인인증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공인인증서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76823"/>
              </p:ext>
            </p:extLst>
          </p:nvPr>
        </p:nvGraphicFramePr>
        <p:xfrm>
          <a:off x="7381892" y="2329796"/>
          <a:ext cx="2303464" cy="141300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휴대폰 본인인증 선택으로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확인버튼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화면출력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취소 팝업 후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3152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서비스등록을 위한 공인인증서 본인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63377" y="3242545"/>
            <a:ext cx="2037495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441"/>
          <p:cNvSpPr>
            <a:spLocks noChangeArrowheads="1"/>
          </p:cNvSpPr>
          <p:nvPr/>
        </p:nvSpPr>
        <p:spPr bwMode="auto">
          <a:xfrm>
            <a:off x="1568624" y="309156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24086" y="4218589"/>
            <a:ext cx="590189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1668784" y="4099672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04728" y="4221088"/>
            <a:ext cx="590189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441"/>
          <p:cNvSpPr>
            <a:spLocks noChangeArrowheads="1"/>
          </p:cNvSpPr>
          <p:nvPr/>
        </p:nvSpPr>
        <p:spPr bwMode="auto">
          <a:xfrm>
            <a:off x="3036936" y="4101786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302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14572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2014-03-24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istrator\Pictures\해오라기\안심클릭_회원가입_공인인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8" y="1514055"/>
            <a:ext cx="6289410" cy="47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Ansim-03-03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등록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휴대폰 및 공인인증서 본인인증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공인인증서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 등록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휴대폰 및 공인인증서 본인인증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공인인증서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288464"/>
              </p:ext>
            </p:extLst>
          </p:nvPr>
        </p:nvGraphicFramePr>
        <p:xfrm>
          <a:off x="7381892" y="2329796"/>
          <a:ext cx="2303464" cy="156387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패스워드 입력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비밀번호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검증 후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서버에 전달받은 공인인증서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Sign(Vid) OCSP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전송 및 검증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정상이면 서비스 등록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검증 팝업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사라짐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58124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등록을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위한 공인인증서 본인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974928" y="5168713"/>
            <a:ext cx="1706264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4808984" y="5022583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36294" y="5780165"/>
            <a:ext cx="752810" cy="313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4922182" y="5642658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9104" y="5775917"/>
            <a:ext cx="792088" cy="317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441"/>
          <p:cNvSpPr>
            <a:spLocks noChangeArrowheads="1"/>
          </p:cNvSpPr>
          <p:nvPr/>
        </p:nvSpPr>
        <p:spPr bwMode="auto">
          <a:xfrm>
            <a:off x="6493320" y="561184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istrator\Pictures\해오라기\안심클릭_서비스등록3단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8" y="1502649"/>
            <a:ext cx="6293380" cy="473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Ansim-04-01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등록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–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개인확인 메시지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공인인증 설정금액 및 패스워드설정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 등록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smtClean="0">
                <a:solidFill>
                  <a:schemeClr val="tx1"/>
                </a:solidFill>
              </a:rPr>
              <a:t>단계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개인확인 메시지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공인인증금액 설정 및 패스워드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36374"/>
              </p:ext>
            </p:extLst>
          </p:nvPr>
        </p:nvGraphicFramePr>
        <p:xfrm>
          <a:off x="7381892" y="2276872"/>
          <a:ext cx="2303464" cy="3933063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약관동의 라디오버튼 디폴트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약관보기 클릭 시 각 약관 출력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텍스트박스 입력 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스크립트는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byte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 보기 클릭 시 공인인증서 안내 팝업 출력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홈페이지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공인인증 설정금액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25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패스워드 및 안심클릭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패스워드 확인과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맞는지 비교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개인확인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메시지와 안심클릭 패스워드는 같지 않아야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성공적으로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고객에게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취소 팝업 후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89624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서비스등록을 위한 공인인증서 본인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26456" y="3240973"/>
            <a:ext cx="2249376" cy="564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560512" y="3078367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80598" y="5292565"/>
            <a:ext cx="635034" cy="313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1679688" y="5107784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632" y="5292565"/>
            <a:ext cx="604216" cy="313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441"/>
          <p:cNvSpPr>
            <a:spLocks noChangeArrowheads="1"/>
          </p:cNvSpPr>
          <p:nvPr/>
        </p:nvSpPr>
        <p:spPr bwMode="auto">
          <a:xfrm>
            <a:off x="2975832" y="5085184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92760" y="4795520"/>
            <a:ext cx="874356" cy="21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3613000" y="4747744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152926" y="3861530"/>
            <a:ext cx="1514190" cy="933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3632142" y="381164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975180" y="3240973"/>
            <a:ext cx="703338" cy="564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3540992" y="3078367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52926" y="4797152"/>
            <a:ext cx="639834" cy="21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441"/>
          <p:cNvSpPr>
            <a:spLocks noChangeArrowheads="1"/>
          </p:cNvSpPr>
          <p:nvPr/>
        </p:nvSpPr>
        <p:spPr bwMode="auto">
          <a:xfrm>
            <a:off x="1853990" y="4772584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33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Pictures\해오라기\안심클릭_서비스등록3단계_회원약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1" y="1498675"/>
            <a:ext cx="6290470" cy="473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Ansim-04-02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등록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–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개인확인 메시지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공인인증 설정금액 및 패스워드설정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 등록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smtClean="0">
                <a:solidFill>
                  <a:schemeClr val="tx1"/>
                </a:solidFill>
              </a:rPr>
              <a:t>단계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개인확인 메시지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공인인증금액 설정 및 패스워드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00423"/>
              </p:ext>
            </p:extLst>
          </p:nvPr>
        </p:nvGraphicFramePr>
        <p:xfrm>
          <a:off x="7381892" y="2329796"/>
          <a:ext cx="2303464" cy="1136904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약관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약관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주민번호 약관 출력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6826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약관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97081" y="3296505"/>
            <a:ext cx="3520949" cy="2940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3131138" y="3078367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56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Pictures\해오라기\안심클릭_서비스등록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" y="1484784"/>
            <a:ext cx="634253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Ansim-04-03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등록 완료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 등록 완료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39859"/>
              </p:ext>
            </p:extLst>
          </p:nvPr>
        </p:nvGraphicFramePr>
        <p:xfrm>
          <a:off x="7381892" y="2329796"/>
          <a:ext cx="2303464" cy="98602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후 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사라짐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4139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서비스 등록 완료 후 정상적 등록 되었다는 알림 후 인증 진행한다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28160" y="5508994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5701232" y="5323808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Pictures\해오라기\회원가입완료후결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0" y="1501261"/>
            <a:ext cx="6296988" cy="4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Ansim-05-01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인증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패스워드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안심클릭 인증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패스워드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71489"/>
              </p:ext>
            </p:extLst>
          </p:nvPr>
        </p:nvGraphicFramePr>
        <p:xfrm>
          <a:off x="7381892" y="2276872"/>
          <a:ext cx="2303464" cy="3740150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패스워드 및 공인인증서 선택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일경우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고정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.(25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패스워드 입력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스크립트는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byte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CVC, 4DBC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 숫자만 입력 및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수 체크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아멕스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 일 경우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4DBC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(28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안내 페이지 팝업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패스워드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패스워드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변경창은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안심클릭 서비스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1,2,3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단계와 동일 하므로 화면은 생략한다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정보확인 화면으로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취소 팝업 후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32185"/>
              </p:ext>
            </p:extLst>
          </p:nvPr>
        </p:nvGraphicFramePr>
        <p:xfrm>
          <a:off x="7364445" y="1340768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입력 후 가입된 회원일 경우 인증을 인증한다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안심클릭 패스워드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인증 두 가지 진행한다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일 경우 공인인증서 인증만 진행한다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8664" y="4270496"/>
            <a:ext cx="2304256" cy="1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1640632" y="421686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28664" y="4496912"/>
            <a:ext cx="1296144" cy="1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441"/>
          <p:cNvSpPr>
            <a:spLocks noChangeArrowheads="1"/>
          </p:cNvSpPr>
          <p:nvPr/>
        </p:nvSpPr>
        <p:spPr bwMode="auto">
          <a:xfrm>
            <a:off x="1640632" y="4443276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48544" y="4729372"/>
            <a:ext cx="3240360" cy="1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588664" y="4675736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48544" y="4956391"/>
            <a:ext cx="1656184" cy="167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441"/>
          <p:cNvSpPr>
            <a:spLocks noChangeArrowheads="1"/>
          </p:cNvSpPr>
          <p:nvPr/>
        </p:nvSpPr>
        <p:spPr bwMode="auto">
          <a:xfrm>
            <a:off x="621616" y="489176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632" y="4956351"/>
            <a:ext cx="1285240" cy="167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2460872" y="474162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9070" y="5124240"/>
            <a:ext cx="561722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28664" y="5124240"/>
            <a:ext cx="561722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1668784" y="5157192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441"/>
          <p:cNvSpPr>
            <a:spLocks noChangeArrowheads="1"/>
          </p:cNvSpPr>
          <p:nvPr/>
        </p:nvSpPr>
        <p:spPr bwMode="auto">
          <a:xfrm>
            <a:off x="3008784" y="5157192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Pictures\해오라기\안심클릭_인증_공인인증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4" y="1509199"/>
            <a:ext cx="6299084" cy="472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Ansim-05-02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인증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공인인증서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안심클릭 인증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공인인증서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68937"/>
              </p:ext>
            </p:extLst>
          </p:nvPr>
        </p:nvGraphicFramePr>
        <p:xfrm>
          <a:off x="7381892" y="2329796"/>
          <a:ext cx="2303464" cy="2558796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패스워드 및 공인인증서 선택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이상일경우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고정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 창 출력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취소 팝업 후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74374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입력 후 가입된 회원일 경우 인증을 인증한다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안심클릭 패스워드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인증 두 가지 진행한다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일 경우 공인인증서 인증만 진행한다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8664" y="4270496"/>
            <a:ext cx="2304256" cy="1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1640632" y="421686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28664" y="4856318"/>
            <a:ext cx="606783" cy="276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1640632" y="4797152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2966" y="4856318"/>
            <a:ext cx="606783" cy="276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41"/>
          <p:cNvSpPr>
            <a:spLocks noChangeArrowheads="1"/>
          </p:cNvSpPr>
          <p:nvPr/>
        </p:nvSpPr>
        <p:spPr bwMode="auto">
          <a:xfrm>
            <a:off x="3080792" y="4797152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0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Pictures\해오라기\안심클릭_인증_공인인증서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5" y="1509499"/>
            <a:ext cx="6260906" cy="472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Ansim-05-03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인증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공인인증서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안심클릭 인증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공인인증서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25352"/>
              </p:ext>
            </p:extLst>
          </p:nvPr>
        </p:nvGraphicFramePr>
        <p:xfrm>
          <a:off x="7381892" y="2329796"/>
          <a:ext cx="2303464" cy="2696845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패스워드 입력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비밀번호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검증후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서버에 전달받은 공인인증서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Sign(Vid) OCSP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전송 및 검증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정상이면 서비스 인증 정보 확인으로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검증 팝업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없어짐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99013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인증을 위한 공인인증서 본인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833698" y="5087298"/>
            <a:ext cx="1800200" cy="28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4549104" y="4941168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009468" y="5715234"/>
            <a:ext cx="807628" cy="33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4736976" y="5661248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48850" y="5715234"/>
            <a:ext cx="807628" cy="33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41"/>
          <p:cNvSpPr>
            <a:spLocks noChangeArrowheads="1"/>
          </p:cNvSpPr>
          <p:nvPr/>
        </p:nvSpPr>
        <p:spPr bwMode="auto">
          <a:xfrm>
            <a:off x="6493320" y="5589240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5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Pictures\해오라기\안심클릭_인증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7" y="1509498"/>
            <a:ext cx="6301751" cy="47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Ansim-05-04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인증 정보확인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안심클릭 인증 정보확인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12260"/>
              </p:ext>
            </p:extLst>
          </p:nvPr>
        </p:nvGraphicFramePr>
        <p:xfrm>
          <a:off x="7381892" y="2329796"/>
          <a:ext cx="2303464" cy="229819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인증내역 확인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처리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후 몰에 인증내역 전달 후 안심클릭 서비스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98630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인증을 위한 공인인증서 본인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01090" y="3212996"/>
            <a:ext cx="3531830" cy="93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660672" y="3013428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69402" y="4213040"/>
            <a:ext cx="667461" cy="33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1864894" y="4202378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5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Pictures\해오라기\직박구리\안심클릭_카드도용방지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3" y="1499674"/>
            <a:ext cx="6299085" cy="473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Ansim-05-05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아멕스카드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인증 </a:t>
            </a:r>
            <a:r>
              <a:rPr lang="en-US" altLang="ko-KR" sz="1400" b="1" kern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4DBC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안심클릭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아멕스카드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인증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4DBC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60549"/>
              </p:ext>
            </p:extLst>
          </p:nvPr>
        </p:nvGraphicFramePr>
        <p:xfrm>
          <a:off x="7381892" y="2329796"/>
          <a:ext cx="2303464" cy="195529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아멕스카드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아이콘 표기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 라인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4DBC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표기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59513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입력 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아멕스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 일 경우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800872" y="2154996"/>
            <a:ext cx="504056" cy="360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3512840" y="2083448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61960" y="4830776"/>
            <a:ext cx="3711028" cy="251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632520" y="4603728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6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Pictures\해오라기\안심클릭_카드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5" y="1484784"/>
            <a:ext cx="6330883" cy="47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Ansim-01-01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회원조회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카드번호 입력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회원조회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 </a:t>
            </a:r>
            <a:r>
              <a:rPr lang="ko-KR" altLang="en-US" sz="1200" b="1" dirty="0">
                <a:solidFill>
                  <a:schemeClr val="tx1"/>
                </a:solidFill>
              </a:rPr>
              <a:t>번호 입력</a:t>
            </a:r>
            <a:r>
              <a:rPr lang="en-US" altLang="ko-KR" sz="1200" b="1" dirty="0">
                <a:solidFill>
                  <a:schemeClr val="tx1"/>
                </a:solidFill>
              </a:rPr>
              <a:t> 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16445"/>
              </p:ext>
            </p:extLst>
          </p:nvPr>
        </p:nvGraphicFramePr>
        <p:xfrm>
          <a:off x="7381892" y="2132856"/>
          <a:ext cx="2303463" cy="5467477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제휴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SmartPay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 변경가능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이용하는 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 이동으로 간편결제 및 안심클릭 이용가능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라디오버튼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이상일시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인증수단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보이지 않음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입력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처리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아멕스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체크를 위한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수 체크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안내화면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정합성 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오류일 경우 안내 후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(8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 startAt="3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가입여부 판별 후 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안심클릭 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(9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안심클릭 인증으로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회원조회 취소 안내 팝업 후 종료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광고 사이트 팝업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영업정지로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카도방서비스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05939"/>
              </p:ext>
            </p:extLst>
          </p:nvPr>
        </p:nvGraphicFramePr>
        <p:xfrm>
          <a:off x="7364445" y="1348371"/>
          <a:ext cx="2303463" cy="71247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71247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안심클릭 회원가입 여부 판별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온라인에만 제공됨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2563" marR="0" lvl="0" indent="-182563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입력된 카드 번호로 카드브랜드 판별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63791" y="2126089"/>
            <a:ext cx="124595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441"/>
          <p:cNvSpPr>
            <a:spLocks noChangeArrowheads="1"/>
          </p:cNvSpPr>
          <p:nvPr/>
        </p:nvSpPr>
        <p:spPr bwMode="auto">
          <a:xfrm>
            <a:off x="1652091" y="206084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9163" y="2453840"/>
            <a:ext cx="3609289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560512" y="229947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54528" y="3706127"/>
            <a:ext cx="2465194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1436067" y="3595616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16983" y="2095153"/>
            <a:ext cx="2336217" cy="3854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441"/>
          <p:cNvSpPr>
            <a:spLocks noChangeArrowheads="1"/>
          </p:cNvSpPr>
          <p:nvPr/>
        </p:nvSpPr>
        <p:spPr bwMode="auto">
          <a:xfrm>
            <a:off x="4232920" y="20114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52091" y="3949145"/>
            <a:ext cx="2467631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441"/>
          <p:cNvSpPr>
            <a:spLocks noChangeArrowheads="1"/>
          </p:cNvSpPr>
          <p:nvPr/>
        </p:nvSpPr>
        <p:spPr bwMode="auto">
          <a:xfrm>
            <a:off x="1436067" y="388364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35878" y="4508741"/>
            <a:ext cx="737002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2936776" y="438770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87659" y="4797152"/>
            <a:ext cx="6090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496490" y="4797152"/>
            <a:ext cx="6090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1712640" y="4675736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441"/>
          <p:cNvSpPr>
            <a:spLocks noChangeArrowheads="1"/>
          </p:cNvSpPr>
          <p:nvPr/>
        </p:nvSpPr>
        <p:spPr bwMode="auto">
          <a:xfrm>
            <a:off x="2504728" y="4653136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423106" y="2196768"/>
            <a:ext cx="851004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41"/>
          <p:cNvSpPr>
            <a:spLocks noChangeArrowheads="1"/>
          </p:cNvSpPr>
          <p:nvPr/>
        </p:nvSpPr>
        <p:spPr bwMode="auto">
          <a:xfrm>
            <a:off x="3236267" y="206084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95571" y="5445224"/>
            <a:ext cx="270530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441"/>
          <p:cNvSpPr>
            <a:spLocks noChangeArrowheads="1"/>
          </p:cNvSpPr>
          <p:nvPr/>
        </p:nvSpPr>
        <p:spPr bwMode="auto">
          <a:xfrm>
            <a:off x="920552" y="532380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1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Pictures\해오라기\안심클릭_앱카드인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4" y="1509498"/>
            <a:ext cx="6280003" cy="473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Ansim-01-02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회원조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회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회원조회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10940"/>
              </p:ext>
            </p:extLst>
          </p:nvPr>
        </p:nvGraphicFramePr>
        <p:xfrm>
          <a:off x="7381892" y="3308240"/>
          <a:ext cx="2303463" cy="1863852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인증 선택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 및 주민번호 뒷자리로 회원여부 판별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27529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회원조회 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14420" y="3671209"/>
            <a:ext cx="199881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1496616" y="3558011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09340" y="3942765"/>
            <a:ext cx="2003894" cy="494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1497166" y="3837825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46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Pictures\해오라기\안심클릭_앱카드_안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8" y="1503448"/>
            <a:ext cx="6289410" cy="48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Ansim-01-03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안내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안내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50755"/>
              </p:ext>
            </p:extLst>
          </p:nvPr>
        </p:nvGraphicFramePr>
        <p:xfrm>
          <a:off x="7381892" y="3308240"/>
          <a:ext cx="2303463" cy="2303653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제휴 시 변경가능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이용하는 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앱스토어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팝업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visible false)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광고 사이트 팝업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50901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레이어팝업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QR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바코드 인식 후 디바이스 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마켓으로 이동 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다운로드 유도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63791" y="2204864"/>
            <a:ext cx="124595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1645987" y="2091666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16983" y="2095153"/>
            <a:ext cx="2336217" cy="3854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28170" y="4867931"/>
            <a:ext cx="810702" cy="74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24934" y="5663323"/>
            <a:ext cx="609093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704528" y="474774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7725" y="2204864"/>
            <a:ext cx="93610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677424" y="4869160"/>
            <a:ext cx="810702" cy="74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3092251" y="208344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2576736" y="474774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1"/>
          <p:cNvSpPr>
            <a:spLocks noChangeArrowheads="1"/>
          </p:cNvSpPr>
          <p:nvPr/>
        </p:nvSpPr>
        <p:spPr bwMode="auto">
          <a:xfrm>
            <a:off x="2144688" y="546782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Oval 441"/>
          <p:cNvSpPr>
            <a:spLocks noChangeArrowheads="1"/>
          </p:cNvSpPr>
          <p:nvPr/>
        </p:nvSpPr>
        <p:spPr bwMode="auto">
          <a:xfrm>
            <a:off x="4388395" y="193943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Pictures\해오라기\안심클릭_회원조회_취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8" y="1484784"/>
            <a:ext cx="629342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Ansim-01-04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회원조회 취소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안내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699"/>
              </p:ext>
            </p:extLst>
          </p:nvPr>
        </p:nvGraphicFramePr>
        <p:xfrm>
          <a:off x="7381892" y="3308240"/>
          <a:ext cx="2303463" cy="1019810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취소 안내 팝업 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종료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확인 후 종료가 안되면 수동 종료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버튼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15792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회원조회 취소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743300" y="3861048"/>
            <a:ext cx="2937892" cy="176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3561250" y="3774035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61459" y="3933056"/>
            <a:ext cx="70330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1928664" y="3837825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75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Pictures\해오라기\안심클릭_카드입력_카드번호오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7" y="1482714"/>
            <a:ext cx="6292871" cy="47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Ansim-01-05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카드 정합성 체크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카드 정합성 체크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89439"/>
              </p:ext>
            </p:extLst>
          </p:nvPr>
        </p:nvGraphicFramePr>
        <p:xfrm>
          <a:off x="7381892" y="2329796"/>
          <a:ext cx="2303463" cy="2197608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오류 횟수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카운팅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사라짐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10687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카드번호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레가시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 후 카드 정합성 판별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연속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오류 시 오류 안내 후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(8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98934" y="5006409"/>
            <a:ext cx="160599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441"/>
          <p:cNvSpPr>
            <a:spLocks noChangeArrowheads="1"/>
          </p:cNvSpPr>
          <p:nvPr/>
        </p:nvSpPr>
        <p:spPr bwMode="auto">
          <a:xfrm>
            <a:off x="2487234" y="494116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45088" y="5466637"/>
            <a:ext cx="936104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41"/>
          <p:cNvSpPr>
            <a:spLocks noChangeArrowheads="1"/>
          </p:cNvSpPr>
          <p:nvPr/>
        </p:nvSpPr>
        <p:spPr bwMode="auto">
          <a:xfrm>
            <a:off x="5529064" y="5380933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49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Pictures\해오라기\안심클릭_카드입력_카드번호3회오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2" y="1499723"/>
            <a:ext cx="6292285" cy="473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Ansim-01-06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카드 정합성 체크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회 오류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카드 정합성 체크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 오류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08956"/>
              </p:ext>
            </p:extLst>
          </p:nvPr>
        </p:nvGraphicFramePr>
        <p:xfrm>
          <a:off x="7381892" y="2329796"/>
          <a:ext cx="2303463" cy="2197608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자동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수동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83518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카드번호 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레가시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 후 카드 정합성 판별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연속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오류 안내 후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683997" y="5443915"/>
            <a:ext cx="997195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441"/>
          <p:cNvSpPr>
            <a:spLocks noChangeArrowheads="1"/>
          </p:cNvSpPr>
          <p:nvPr/>
        </p:nvSpPr>
        <p:spPr bwMode="auto">
          <a:xfrm>
            <a:off x="5463619" y="538939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61459" y="3888411"/>
            <a:ext cx="703309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41"/>
          <p:cNvSpPr>
            <a:spLocks noChangeArrowheads="1"/>
          </p:cNvSpPr>
          <p:nvPr/>
        </p:nvSpPr>
        <p:spPr bwMode="auto">
          <a:xfrm>
            <a:off x="1940123" y="3818549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Pictures\해오라기\안심클릭_서비스등록1단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56" y="1484784"/>
            <a:ext cx="628351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Ansim-02-01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 서비스등록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카드인증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서비스등록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0106"/>
              </p:ext>
            </p:extLst>
          </p:nvPr>
        </p:nvGraphicFramePr>
        <p:xfrm>
          <a:off x="7368339" y="1916832"/>
          <a:ext cx="2303464" cy="5026660"/>
        </p:xfrm>
        <a:graphic>
          <a:graphicData uri="http://schemas.openxmlformats.org/drawingml/2006/table">
            <a:tbl>
              <a:tblPr/>
              <a:tblGrid>
                <a:gridCol w="355600"/>
                <a:gridCol w="1319964"/>
                <a:gridCol w="627900"/>
              </a:tblGrid>
              <a:tr h="215252">
                <a:tc gridSpan="3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정합성체크 후 전달받는 카드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브랜트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정합성체크 후 전달받는 카드번호 및 카드 사용자 성명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주민번호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숫자만 입력 허용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4DBC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아멕스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4DBC 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체크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걸림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 비밀번호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마스킹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카드비밀번호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앞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체크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걸림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유효기간 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휴대폰 본인 인증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카드인증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실패시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각에러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팝업을 출력하며 팝업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각 필드를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클리어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취소클릭 회원조회 취소 안내 팝업 후 종료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4541"/>
              </p:ext>
            </p:extLst>
          </p:nvPr>
        </p:nvGraphicFramePr>
        <p:xfrm>
          <a:off x="7364445" y="1196752"/>
          <a:ext cx="2303463" cy="694944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정합성 체크 후 카드정보 및 회원정보를 표기해준다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주민번호 및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CVC(4DBC) 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카드비밀번호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유효기간을 입력 하여 본인 인증한다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654528" y="3700556"/>
            <a:ext cx="2465194" cy="42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1436067" y="364291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640633" y="4164709"/>
            <a:ext cx="2479090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1424608" y="404625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46499" y="4544935"/>
            <a:ext cx="553721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1436067" y="443711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84848" y="2160953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41"/>
          <p:cNvSpPr>
            <a:spLocks noChangeArrowheads="1"/>
          </p:cNvSpPr>
          <p:nvPr/>
        </p:nvSpPr>
        <p:spPr bwMode="auto">
          <a:xfrm>
            <a:off x="3380283" y="206084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11736" y="3260270"/>
            <a:ext cx="487725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441"/>
          <p:cNvSpPr>
            <a:spLocks noChangeArrowheads="1"/>
          </p:cNvSpPr>
          <p:nvPr/>
        </p:nvSpPr>
        <p:spPr bwMode="auto">
          <a:xfrm>
            <a:off x="1856656" y="316356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46499" y="4780297"/>
            <a:ext cx="553721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48870" y="5012797"/>
            <a:ext cx="1174669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441"/>
          <p:cNvSpPr>
            <a:spLocks noChangeArrowheads="1"/>
          </p:cNvSpPr>
          <p:nvPr/>
        </p:nvSpPr>
        <p:spPr bwMode="auto">
          <a:xfrm>
            <a:off x="1424608" y="472514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Oval 441"/>
          <p:cNvSpPr>
            <a:spLocks noChangeArrowheads="1"/>
          </p:cNvSpPr>
          <p:nvPr/>
        </p:nvSpPr>
        <p:spPr bwMode="auto">
          <a:xfrm>
            <a:off x="1424608" y="5013176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Oval 441"/>
          <p:cNvSpPr>
            <a:spLocks noChangeArrowheads="1"/>
          </p:cNvSpPr>
          <p:nvPr/>
        </p:nvSpPr>
        <p:spPr bwMode="auto">
          <a:xfrm>
            <a:off x="1712640" y="525180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03950" y="5334160"/>
            <a:ext cx="6090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518993" y="5345216"/>
            <a:ext cx="609093" cy="276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Oval 441"/>
          <p:cNvSpPr>
            <a:spLocks noChangeArrowheads="1"/>
          </p:cNvSpPr>
          <p:nvPr/>
        </p:nvSpPr>
        <p:spPr bwMode="auto">
          <a:xfrm>
            <a:off x="3080792" y="525180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500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5679</TotalTime>
  <Words>1933</Words>
  <Application>Microsoft Office PowerPoint</Application>
  <PresentationFormat>A4 용지(210x297mm)</PresentationFormat>
  <Paragraphs>385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Registered User</cp:lastModifiedBy>
  <cp:revision>367</cp:revision>
  <dcterms:created xsi:type="dcterms:W3CDTF">2013-11-21T11:50:38Z</dcterms:created>
  <dcterms:modified xsi:type="dcterms:W3CDTF">2014-03-29T05:38:43Z</dcterms:modified>
</cp:coreProperties>
</file>