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sldIdLst>
    <p:sldId id="326" r:id="rId2"/>
    <p:sldId id="328" r:id="rId3"/>
    <p:sldId id="337" r:id="rId4"/>
    <p:sldId id="361" r:id="rId5"/>
    <p:sldId id="362" r:id="rId6"/>
    <p:sldId id="256" r:id="rId7"/>
    <p:sldId id="363" r:id="rId8"/>
    <p:sldId id="339" r:id="rId9"/>
    <p:sldId id="348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8887" autoAdjust="0"/>
  </p:normalViewPr>
  <p:slideViewPr>
    <p:cSldViewPr>
      <p:cViewPr varScale="1">
        <p:scale>
          <a:sx n="122" d="100"/>
          <a:sy n="122" d="100"/>
        </p:scale>
        <p:origin x="-1272" y="-84"/>
      </p:cViewPr>
      <p:guideLst>
        <p:guide orient="horz" pos="1888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E92E-5789-442B-B0F5-96337F0486FF}" type="datetimeFigureOut">
              <a:rPr lang="ko-KR" altLang="en-US" smtClean="0"/>
              <a:pPr/>
              <a:t>2014-03-29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>
              <a:tabLst>
                <a:tab pos="311150" algn="l"/>
              </a:tabLst>
              <a:defRPr/>
            </a:pPr>
            <a:r>
              <a:rPr lang="ko-KR" altLang="en-GB" sz="1200" b="1" dirty="0">
                <a:solidFill>
                  <a:srgbClr val="FFFFFF"/>
                </a:solidFill>
                <a:latin typeface="Arial" pitchFamily="34" charset="0"/>
                <a:ea typeface="돋움체" pitchFamily="49" charset="-127"/>
              </a:rPr>
              <a:t>	</a:t>
            </a:r>
          </a:p>
        </p:txBody>
      </p:sp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CD24781A-AA24-42D8-B98E-B12B5B59F783}" type="slidenum">
              <a:rPr kumimoji="0" lang="ko-KR" altLang="en-GB" sz="1000">
                <a:latin typeface="+mn-ea"/>
                <a:ea typeface="+mn-ea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pic>
        <p:nvPicPr>
          <p:cNvPr id="25" name="Picture 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95216" y="857232"/>
            <a:ext cx="107157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Layout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167896" y="857232"/>
            <a:ext cx="12141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Description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8DD7F746-23FE-4307-9F9F-4773534C2140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ko-KR" altLang="en-GB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pic>
        <p:nvPicPr>
          <p:cNvPr id="16" name="Picture 4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4" name="직사각형 3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0888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 고도화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앱카드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996952"/>
            <a:ext cx="9906000" cy="0"/>
          </a:xfrm>
          <a:prstGeom prst="line">
            <a:avLst/>
          </a:prstGeom>
          <a:ln w="63500" cmpd="thinThick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4140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(2013.03.26)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264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어떠한 경우에도 공식적인 허가 없이 복사하거나 외부로 유출하는 일체의 행위를 금함</a:t>
            </a:r>
          </a:p>
        </p:txBody>
      </p:sp>
    </p:spTree>
    <p:extLst>
      <p:ext uri="{BB962C8B-B14F-4D97-AF65-F5344CB8AC3E}">
        <p14:creationId xmlns:p14="http://schemas.microsoft.com/office/powerpoint/2010/main" val="30549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562914"/>
              </p:ext>
            </p:extLst>
          </p:nvPr>
        </p:nvGraphicFramePr>
        <p:xfrm>
          <a:off x="238092" y="1093788"/>
          <a:ext cx="9448800" cy="2763840"/>
        </p:xfrm>
        <a:graphic>
          <a:graphicData uri="http://schemas.openxmlformats.org/drawingml/2006/table">
            <a:tbl>
              <a:tblPr/>
              <a:tblGrid>
                <a:gridCol w="946150"/>
                <a:gridCol w="5741988"/>
                <a:gridCol w="1381125"/>
                <a:gridCol w="1379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Date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1.0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Initial Draft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임진혁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2014-03-26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8092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Pictures\해오라기\앱카드 번호 입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6" y="1501261"/>
            <a:ext cx="6289062" cy="473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Appcard-01-01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앱카드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회원조회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전화번호 및 주민번호 뒷자리 입력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 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앱카드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회원조회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전화번호 및 주민번호 뒷자리 입력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020693"/>
              </p:ext>
            </p:extLst>
          </p:nvPr>
        </p:nvGraphicFramePr>
        <p:xfrm>
          <a:off x="7362216" y="2232566"/>
          <a:ext cx="2303464" cy="3889248"/>
        </p:xfrm>
        <a:graphic>
          <a:graphicData uri="http://schemas.openxmlformats.org/drawingml/2006/table">
            <a:tbl>
              <a:tblPr/>
              <a:tblGrid>
                <a:gridCol w="355600"/>
                <a:gridCol w="1483656"/>
                <a:gridCol w="464208"/>
              </a:tblGrid>
              <a:tr h="215252">
                <a:tc gridSpan="3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디폴트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롯데카드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간편결제 제휴 시 변경가능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탭이동으로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간편클릭 및 안심클릭 이용가능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3~4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LENGTH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숫자만 입력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LENGTH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LENGTH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 시 회원여부 판별 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마켓으로 이동 페이지로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).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인증대기 화면으로 이동한다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조회 취소 시 회원조회 취소 안내 팝업 후 종료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참조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광고 사이트 팝업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7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참조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카드도용방지 서비스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영업정지로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카도방서비스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불가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431649"/>
              </p:ext>
            </p:extLst>
          </p:nvPr>
        </p:nvGraphicFramePr>
        <p:xfrm>
          <a:off x="7364445" y="1348371"/>
          <a:ext cx="2303463" cy="832993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568461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앱카드에서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가입한 전화번호 및 주민번호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뒷번호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(7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여부 판별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온라인에만 제공됨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 이상일 경우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사용못함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63791" y="2126089"/>
            <a:ext cx="1245954" cy="26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9163" y="2453840"/>
            <a:ext cx="3609289" cy="348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441"/>
          <p:cNvSpPr>
            <a:spLocks noChangeArrowheads="1"/>
          </p:cNvSpPr>
          <p:nvPr/>
        </p:nvSpPr>
        <p:spPr bwMode="auto">
          <a:xfrm>
            <a:off x="560512" y="2299472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416983" y="2095153"/>
            <a:ext cx="2336217" cy="3854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441"/>
          <p:cNvSpPr>
            <a:spLocks noChangeArrowheads="1"/>
          </p:cNvSpPr>
          <p:nvPr/>
        </p:nvSpPr>
        <p:spPr bwMode="auto">
          <a:xfrm>
            <a:off x="4232920" y="201144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24488" y="3932677"/>
            <a:ext cx="576548" cy="21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441"/>
          <p:cNvSpPr>
            <a:spLocks noChangeArrowheads="1"/>
          </p:cNvSpPr>
          <p:nvPr/>
        </p:nvSpPr>
        <p:spPr bwMode="auto">
          <a:xfrm>
            <a:off x="2025386" y="378904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912373" y="4996700"/>
            <a:ext cx="60909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521204" y="4996700"/>
            <a:ext cx="60909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41"/>
          <p:cNvSpPr>
            <a:spLocks noChangeArrowheads="1"/>
          </p:cNvSpPr>
          <p:nvPr/>
        </p:nvSpPr>
        <p:spPr bwMode="auto">
          <a:xfrm>
            <a:off x="1737354" y="4875284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Oval 441"/>
          <p:cNvSpPr>
            <a:spLocks noChangeArrowheads="1"/>
          </p:cNvSpPr>
          <p:nvPr/>
        </p:nvSpPr>
        <p:spPr bwMode="auto">
          <a:xfrm>
            <a:off x="2529442" y="4852684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16061" y="4741620"/>
            <a:ext cx="783630" cy="196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441"/>
          <p:cNvSpPr>
            <a:spLocks noChangeArrowheads="1"/>
          </p:cNvSpPr>
          <p:nvPr/>
        </p:nvSpPr>
        <p:spPr bwMode="auto">
          <a:xfrm>
            <a:off x="920552" y="5323808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92276" y="3932677"/>
            <a:ext cx="576548" cy="21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Oval 441"/>
          <p:cNvSpPr>
            <a:spLocks noChangeArrowheads="1"/>
          </p:cNvSpPr>
          <p:nvPr/>
        </p:nvSpPr>
        <p:spPr bwMode="auto">
          <a:xfrm>
            <a:off x="3308275" y="378904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Oval 441"/>
          <p:cNvSpPr>
            <a:spLocks noChangeArrowheads="1"/>
          </p:cNvSpPr>
          <p:nvPr/>
        </p:nvSpPr>
        <p:spPr bwMode="auto">
          <a:xfrm>
            <a:off x="1640632" y="198884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69402" y="4154357"/>
            <a:ext cx="928536" cy="238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Oval 441"/>
          <p:cNvSpPr>
            <a:spLocks noChangeArrowheads="1"/>
          </p:cNvSpPr>
          <p:nvPr/>
        </p:nvSpPr>
        <p:spPr bwMode="auto">
          <a:xfrm>
            <a:off x="1923647" y="4116128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45033" y="5445224"/>
            <a:ext cx="275465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Oval 441"/>
          <p:cNvSpPr>
            <a:spLocks noChangeArrowheads="1"/>
          </p:cNvSpPr>
          <p:nvPr/>
        </p:nvSpPr>
        <p:spPr bwMode="auto">
          <a:xfrm>
            <a:off x="2942263" y="4565272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1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Pictures\해오라기\30만원이상_앱카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96" y="1499640"/>
            <a:ext cx="6286111" cy="473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Appcard-01-02 30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만원이상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앱카드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선택 못함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만원 이상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앱카드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선택 못</a:t>
            </a:r>
            <a:r>
              <a:rPr lang="ko-KR" altLang="en-US" sz="1200" b="1" dirty="0">
                <a:solidFill>
                  <a:schemeClr val="tx1"/>
                </a:solidFill>
              </a:rPr>
              <a:t>함</a:t>
            </a: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6950"/>
              </p:ext>
            </p:extLst>
          </p:nvPr>
        </p:nvGraphicFramePr>
        <p:xfrm>
          <a:off x="7362216" y="2060062"/>
          <a:ext cx="2303463" cy="2682240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18298"/>
              </p:ext>
            </p:extLst>
          </p:nvPr>
        </p:nvGraphicFramePr>
        <p:xfrm>
          <a:off x="7364445" y="1348371"/>
          <a:ext cx="2303463" cy="568461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568461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앱카드를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사용 할 수 없다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7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Appcard-01-03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앱카드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마켓연결 페이지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만원 이상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앱카드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마켓 연결 페이지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39126"/>
              </p:ext>
            </p:extLst>
          </p:nvPr>
        </p:nvGraphicFramePr>
        <p:xfrm>
          <a:off x="7362216" y="2060062"/>
          <a:ext cx="2303463" cy="3285744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안드로이드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플레이로 연결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아이폰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앱스토어로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연결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확인버튼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반응 없음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없어도 됨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버튼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인증화면으로 연결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22961"/>
              </p:ext>
            </p:extLst>
          </p:nvPr>
        </p:nvGraphicFramePr>
        <p:xfrm>
          <a:off x="7364445" y="1348371"/>
          <a:ext cx="2303463" cy="568461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568461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미가입시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나오는 마켓 연결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 버튼 하나만 있어도 됨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 descr="C:\Users\Administrator\Pictures\해오라기\앱카드_다운로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87" y="1511002"/>
            <a:ext cx="6293421" cy="472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50266" y="3920185"/>
            <a:ext cx="1577041" cy="405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441"/>
          <p:cNvSpPr>
            <a:spLocks noChangeArrowheads="1"/>
          </p:cNvSpPr>
          <p:nvPr/>
        </p:nvSpPr>
        <p:spPr bwMode="auto">
          <a:xfrm>
            <a:off x="776536" y="3739632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29442" y="3920185"/>
            <a:ext cx="1577041" cy="405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441"/>
          <p:cNvSpPr>
            <a:spLocks noChangeArrowheads="1"/>
          </p:cNvSpPr>
          <p:nvPr/>
        </p:nvSpPr>
        <p:spPr bwMode="auto">
          <a:xfrm>
            <a:off x="4011879" y="3758222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12188" y="4653136"/>
            <a:ext cx="615120" cy="362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29442" y="4653136"/>
            <a:ext cx="615120" cy="362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441"/>
          <p:cNvSpPr>
            <a:spLocks noChangeArrowheads="1"/>
          </p:cNvSpPr>
          <p:nvPr/>
        </p:nvSpPr>
        <p:spPr bwMode="auto">
          <a:xfrm>
            <a:off x="1724099" y="450912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Oval 441"/>
          <p:cNvSpPr>
            <a:spLocks noChangeArrowheads="1"/>
          </p:cNvSpPr>
          <p:nvPr/>
        </p:nvSpPr>
        <p:spPr bwMode="auto">
          <a:xfrm>
            <a:off x="3017022" y="449053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0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Pictures\해오라기\안심클릭_앱카드_안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98" y="1503448"/>
            <a:ext cx="6289410" cy="48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Ansim-01-04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앱카드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안내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앱카드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안내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19814"/>
              </p:ext>
            </p:extLst>
          </p:nvPr>
        </p:nvGraphicFramePr>
        <p:xfrm>
          <a:off x="7381892" y="3308240"/>
          <a:ext cx="2303463" cy="2303653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디폴트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롯데카드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간편결제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SmartPay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 변경가능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이용하는 서비스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안드로이드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마켓 이동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 이미지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아이폰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앱스토어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이동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 이미지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버튼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안내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광고 사이트 팝업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64983"/>
              </p:ext>
            </p:extLst>
          </p:nvPr>
        </p:nvGraphicFramePr>
        <p:xfrm>
          <a:off x="7364445" y="1348371"/>
          <a:ext cx="2303463" cy="1637652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163765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안내 페이지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QR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바코드 인식 후 디바이스 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안드로이드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마켓으로 이동 후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다운로드 유도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63791" y="2204864"/>
            <a:ext cx="1245954" cy="26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441"/>
          <p:cNvSpPr>
            <a:spLocks noChangeArrowheads="1"/>
          </p:cNvSpPr>
          <p:nvPr/>
        </p:nvSpPr>
        <p:spPr bwMode="auto">
          <a:xfrm>
            <a:off x="1645987" y="2091666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16983" y="2095153"/>
            <a:ext cx="2336217" cy="3854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28170" y="4867931"/>
            <a:ext cx="810702" cy="747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224934" y="5663323"/>
            <a:ext cx="609093" cy="31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41"/>
          <p:cNvSpPr>
            <a:spLocks noChangeArrowheads="1"/>
          </p:cNvSpPr>
          <p:nvPr/>
        </p:nvSpPr>
        <p:spPr bwMode="auto">
          <a:xfrm>
            <a:off x="704528" y="4747744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07725" y="2204864"/>
            <a:ext cx="936104" cy="26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677424" y="4869160"/>
            <a:ext cx="810702" cy="747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441"/>
          <p:cNvSpPr>
            <a:spLocks noChangeArrowheads="1"/>
          </p:cNvSpPr>
          <p:nvPr/>
        </p:nvSpPr>
        <p:spPr bwMode="auto">
          <a:xfrm>
            <a:off x="3092251" y="2083448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Oval 441"/>
          <p:cNvSpPr>
            <a:spLocks noChangeArrowheads="1"/>
          </p:cNvSpPr>
          <p:nvPr/>
        </p:nvSpPr>
        <p:spPr bwMode="auto">
          <a:xfrm>
            <a:off x="2576736" y="4747744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441"/>
          <p:cNvSpPr>
            <a:spLocks noChangeArrowheads="1"/>
          </p:cNvSpPr>
          <p:nvPr/>
        </p:nvSpPr>
        <p:spPr bwMode="auto">
          <a:xfrm>
            <a:off x="2144688" y="5467824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Oval 441"/>
          <p:cNvSpPr>
            <a:spLocks noChangeArrowheads="1"/>
          </p:cNvSpPr>
          <p:nvPr/>
        </p:nvSpPr>
        <p:spPr bwMode="auto">
          <a:xfrm>
            <a:off x="4388395" y="1939432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Pictures\해오라기\앱카드_인증대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62" y="1507365"/>
            <a:ext cx="6347464" cy="472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Ansim-01-05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앱카드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인증대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기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앱카드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인증대기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513117"/>
              </p:ext>
            </p:extLst>
          </p:nvPr>
        </p:nvGraphicFramePr>
        <p:xfrm>
          <a:off x="7381892" y="3308240"/>
          <a:ext cx="2303463" cy="2165604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 완료 시 인증 완료 후 서비스 종료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 취소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이동 후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안드로이드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마켓 이동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 이미지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90695"/>
              </p:ext>
            </p:extLst>
          </p:nvPr>
        </p:nvGraphicFramePr>
        <p:xfrm>
          <a:off x="7364445" y="1348371"/>
          <a:ext cx="2303463" cy="1637652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163765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마켓 연동 다운로드 페이지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921457" y="4671083"/>
            <a:ext cx="622977" cy="26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441"/>
          <p:cNvSpPr>
            <a:spLocks noChangeArrowheads="1"/>
          </p:cNvSpPr>
          <p:nvPr/>
        </p:nvSpPr>
        <p:spPr bwMode="auto">
          <a:xfrm>
            <a:off x="1720129" y="450912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41206" y="4260286"/>
            <a:ext cx="703309" cy="21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441"/>
          <p:cNvSpPr>
            <a:spLocks noChangeArrowheads="1"/>
          </p:cNvSpPr>
          <p:nvPr/>
        </p:nvSpPr>
        <p:spPr bwMode="auto">
          <a:xfrm>
            <a:off x="3092251" y="450912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544165" y="4669612"/>
            <a:ext cx="622977" cy="26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441"/>
          <p:cNvSpPr>
            <a:spLocks noChangeArrowheads="1"/>
          </p:cNvSpPr>
          <p:nvPr/>
        </p:nvSpPr>
        <p:spPr bwMode="auto">
          <a:xfrm>
            <a:off x="3164259" y="4077072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4653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Pictures\해오라기\안심클릭_회원조회_취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88" y="1484784"/>
            <a:ext cx="629342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Ansim-01-06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앱카드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회원조회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취소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앱카드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안내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78743"/>
              </p:ext>
            </p:extLst>
          </p:nvPr>
        </p:nvGraphicFramePr>
        <p:xfrm>
          <a:off x="7381892" y="3308240"/>
          <a:ext cx="2303463" cy="1045464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회원조회 취소 안내 팝업 확인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종료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확인 후 종료가 안되면 수동 종료 버튼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15792"/>
              </p:ext>
            </p:extLst>
          </p:nvPr>
        </p:nvGraphicFramePr>
        <p:xfrm>
          <a:off x="7364445" y="1348371"/>
          <a:ext cx="2303463" cy="1637652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163765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회원조회 취소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743300" y="3861048"/>
            <a:ext cx="2937892" cy="1761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441"/>
          <p:cNvSpPr>
            <a:spLocks noChangeArrowheads="1"/>
          </p:cNvSpPr>
          <p:nvPr/>
        </p:nvSpPr>
        <p:spPr bwMode="auto">
          <a:xfrm>
            <a:off x="3561250" y="3774035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61459" y="3933056"/>
            <a:ext cx="70330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441"/>
          <p:cNvSpPr>
            <a:spLocks noChangeArrowheads="1"/>
          </p:cNvSpPr>
          <p:nvPr/>
        </p:nvSpPr>
        <p:spPr bwMode="auto">
          <a:xfrm>
            <a:off x="1928664" y="3837825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75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istrator\Pictures\해오라기\안심클릭_서비스등록1단계_인증취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81" y="1509499"/>
            <a:ext cx="6259513" cy="472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Ansim-02-07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앱카드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인증취소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안심클릭 인증취소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99071"/>
              </p:ext>
            </p:extLst>
          </p:nvPr>
        </p:nvGraphicFramePr>
        <p:xfrm>
          <a:off x="7381892" y="2329796"/>
          <a:ext cx="2303464" cy="743712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버튼 클릭 후  서비스 종료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64413"/>
              </p:ext>
            </p:extLst>
          </p:nvPr>
        </p:nvGraphicFramePr>
        <p:xfrm>
          <a:off x="7364445" y="1348371"/>
          <a:ext cx="2303463" cy="84839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848397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안심클릭 서비스등록을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안내팝업후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안심클릭 서비스 종료한다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777980" y="4326048"/>
            <a:ext cx="950506" cy="348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441"/>
          <p:cNvSpPr>
            <a:spLocks noChangeArrowheads="1"/>
          </p:cNvSpPr>
          <p:nvPr/>
        </p:nvSpPr>
        <p:spPr bwMode="auto">
          <a:xfrm>
            <a:off x="5736850" y="4179918"/>
            <a:ext cx="331888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197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5485</TotalTime>
  <Words>456</Words>
  <Application>Microsoft Office PowerPoint</Application>
  <PresentationFormat>A4 용지(210x297mm)</PresentationFormat>
  <Paragraphs>124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iLk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</dc:creator>
  <cp:lastModifiedBy>Registered User</cp:lastModifiedBy>
  <cp:revision>345</cp:revision>
  <dcterms:created xsi:type="dcterms:W3CDTF">2013-11-21T11:50:38Z</dcterms:created>
  <dcterms:modified xsi:type="dcterms:W3CDTF">2014-03-29T07:11:17Z</dcterms:modified>
</cp:coreProperties>
</file>