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sldIdLst>
    <p:sldId id="326" r:id="rId2"/>
    <p:sldId id="328" r:id="rId3"/>
    <p:sldId id="337" r:id="rId4"/>
    <p:sldId id="361" r:id="rId5"/>
    <p:sldId id="362" r:id="rId6"/>
    <p:sldId id="256" r:id="rId7"/>
    <p:sldId id="363" r:id="rId8"/>
    <p:sldId id="364" r:id="rId9"/>
    <p:sldId id="365" r:id="rId10"/>
    <p:sldId id="366" r:id="rId11"/>
    <p:sldId id="367" r:id="rId1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8887" autoAdjust="0"/>
  </p:normalViewPr>
  <p:slideViewPr>
    <p:cSldViewPr>
      <p:cViewPr varScale="1">
        <p:scale>
          <a:sx n="116" d="100"/>
          <a:sy n="116" d="100"/>
        </p:scale>
        <p:origin x="-1470" y="-108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카드도용방지 서비스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(2013.03.26)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Pictures\해오라기\직박구리\안심클릭_카드도용방지_기기등록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86" y="1501260"/>
            <a:ext cx="6290422" cy="473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CardShield-01-08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카드도용방지 서비스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기기등록 관리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기기등록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카드도용방지 서비스 기기등록 관리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기기등록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854530"/>
              </p:ext>
            </p:extLst>
          </p:nvPr>
        </p:nvGraphicFramePr>
        <p:xfrm>
          <a:off x="7381892" y="3308240"/>
          <a:ext cx="2303463" cy="1674495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77446"/>
              </p:ext>
            </p:extLst>
          </p:nvPr>
        </p:nvGraphicFramePr>
        <p:xfrm>
          <a:off x="7364445" y="1348371"/>
          <a:ext cx="2303463" cy="1637652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163765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카드도용방지 서비스 기기등록 관리 중 등록 버튼 클릭 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기기명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입력 후 기기를 등록 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5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CardShield-01-09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인증시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미등록 기기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미등록 기기 에서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인증시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본인인증 후 진행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993165"/>
              </p:ext>
            </p:extLst>
          </p:nvPr>
        </p:nvGraphicFramePr>
        <p:xfrm>
          <a:off x="7381892" y="3308240"/>
          <a:ext cx="2303463" cy="1712976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33697"/>
              </p:ext>
            </p:extLst>
          </p:nvPr>
        </p:nvGraphicFramePr>
        <p:xfrm>
          <a:off x="7364445" y="1348371"/>
          <a:ext cx="2303463" cy="1637652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163765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카드도용방지 서비스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미등록 기기에서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본인인증을 받고 인증을 진행한다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170" name="Picture 2" descr="C:\Users\Administrator\Pictures\해오라기\직박구리\안심클릭_카드도용방지_기기등록_인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8" y="1509498"/>
            <a:ext cx="6288750" cy="472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0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835669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2014-03-27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Pictures\해오라기\앱카드 번호 입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6" y="1501261"/>
            <a:ext cx="6289062" cy="473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CardShield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-01-01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카드도용방지 서비스 진입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카드도용방지 서비스 진입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94112"/>
              </p:ext>
            </p:extLst>
          </p:nvPr>
        </p:nvGraphicFramePr>
        <p:xfrm>
          <a:off x="7362216" y="2232566"/>
          <a:ext cx="2303464" cy="3876421"/>
        </p:xfrm>
        <a:graphic>
          <a:graphicData uri="http://schemas.openxmlformats.org/drawingml/2006/table">
            <a:tbl>
              <a:tblPr/>
              <a:tblGrid>
                <a:gridCol w="355600"/>
                <a:gridCol w="1483656"/>
                <a:gridCol w="464208"/>
              </a:tblGrid>
              <a:tr h="215252">
                <a:tc gridSpan="3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디폴트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간편결제 제휴 시 변경가능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탭이동으로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간편클릭 및 안심클릭 이용가능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3~4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LENGTH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숫자만 입력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LENGTH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LENGTH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 시 회원여부 판별 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마켓으로 이동 페이지로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).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인증대기 화면으로 이동한다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조회 취소 시 회원조회 취소 안내 팝업 후 종료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광고 사이트 팝업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7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카드도용방지 서비스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영업정지로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카도방서비스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776744"/>
              </p:ext>
            </p:extLst>
          </p:nvPr>
        </p:nvGraphicFramePr>
        <p:xfrm>
          <a:off x="7364445" y="1348371"/>
          <a:ext cx="2303463" cy="845820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568461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앱카드에서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가입한 전화번호 및 주민번호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뒷번호로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 여부 판별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온라인에만 제공됨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이상일 경우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사용못함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63791" y="2126089"/>
            <a:ext cx="1245954" cy="26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9163" y="2453840"/>
            <a:ext cx="3609289" cy="348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441"/>
          <p:cNvSpPr>
            <a:spLocks noChangeArrowheads="1"/>
          </p:cNvSpPr>
          <p:nvPr/>
        </p:nvSpPr>
        <p:spPr bwMode="auto">
          <a:xfrm>
            <a:off x="560512" y="2299472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416983" y="2095153"/>
            <a:ext cx="2336217" cy="3854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441"/>
          <p:cNvSpPr>
            <a:spLocks noChangeArrowheads="1"/>
          </p:cNvSpPr>
          <p:nvPr/>
        </p:nvSpPr>
        <p:spPr bwMode="auto">
          <a:xfrm>
            <a:off x="4232920" y="201144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24488" y="3932677"/>
            <a:ext cx="576548" cy="21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441"/>
          <p:cNvSpPr>
            <a:spLocks noChangeArrowheads="1"/>
          </p:cNvSpPr>
          <p:nvPr/>
        </p:nvSpPr>
        <p:spPr bwMode="auto">
          <a:xfrm>
            <a:off x="2025386" y="378904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912373" y="4996700"/>
            <a:ext cx="60909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521204" y="4996700"/>
            <a:ext cx="60909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41"/>
          <p:cNvSpPr>
            <a:spLocks noChangeArrowheads="1"/>
          </p:cNvSpPr>
          <p:nvPr/>
        </p:nvSpPr>
        <p:spPr bwMode="auto">
          <a:xfrm>
            <a:off x="1737354" y="4875284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Oval 441"/>
          <p:cNvSpPr>
            <a:spLocks noChangeArrowheads="1"/>
          </p:cNvSpPr>
          <p:nvPr/>
        </p:nvSpPr>
        <p:spPr bwMode="auto">
          <a:xfrm>
            <a:off x="2529442" y="4852684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16061" y="4741620"/>
            <a:ext cx="783630" cy="196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441"/>
          <p:cNvSpPr>
            <a:spLocks noChangeArrowheads="1"/>
          </p:cNvSpPr>
          <p:nvPr/>
        </p:nvSpPr>
        <p:spPr bwMode="auto">
          <a:xfrm>
            <a:off x="920552" y="5323808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92276" y="3932677"/>
            <a:ext cx="576548" cy="21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Oval 441"/>
          <p:cNvSpPr>
            <a:spLocks noChangeArrowheads="1"/>
          </p:cNvSpPr>
          <p:nvPr/>
        </p:nvSpPr>
        <p:spPr bwMode="auto">
          <a:xfrm>
            <a:off x="3308275" y="378904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441"/>
          <p:cNvSpPr>
            <a:spLocks noChangeArrowheads="1"/>
          </p:cNvSpPr>
          <p:nvPr/>
        </p:nvSpPr>
        <p:spPr bwMode="auto">
          <a:xfrm>
            <a:off x="1640632" y="198884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69402" y="4154357"/>
            <a:ext cx="928536" cy="238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Oval 441"/>
          <p:cNvSpPr>
            <a:spLocks noChangeArrowheads="1"/>
          </p:cNvSpPr>
          <p:nvPr/>
        </p:nvSpPr>
        <p:spPr bwMode="auto">
          <a:xfrm>
            <a:off x="1923647" y="4116128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45033" y="5445224"/>
            <a:ext cx="275465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Oval 441"/>
          <p:cNvSpPr>
            <a:spLocks noChangeArrowheads="1"/>
          </p:cNvSpPr>
          <p:nvPr/>
        </p:nvSpPr>
        <p:spPr bwMode="auto">
          <a:xfrm>
            <a:off x="2942263" y="4565272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1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CardShield-01-02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카드도용방지 회원여부 조회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카드도용방지 회원여부 조회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6950"/>
              </p:ext>
            </p:extLst>
          </p:nvPr>
        </p:nvGraphicFramePr>
        <p:xfrm>
          <a:off x="7362216" y="2060062"/>
          <a:ext cx="2303463" cy="2682240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02855"/>
              </p:ext>
            </p:extLst>
          </p:nvPr>
        </p:nvGraphicFramePr>
        <p:xfrm>
          <a:off x="7364445" y="1348371"/>
          <a:ext cx="2303463" cy="568461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568461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카드도용방지 회원여부 조회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주민번호로 가입여부 조회 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7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Pictures\해오라기\직박구리\안심클릭_카드도용방지가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32" y="1507347"/>
            <a:ext cx="6287276" cy="472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CardShield-01-03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카드도용방지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 사용여부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카드도용방지 서비스 사용여부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27343"/>
              </p:ext>
            </p:extLst>
          </p:nvPr>
        </p:nvGraphicFramePr>
        <p:xfrm>
          <a:off x="7362216" y="2138780"/>
          <a:ext cx="2303463" cy="3234436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 인증화면에서 카드도용방지 서비스에 가입이 되어 있으면 표시 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사용하고 있는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등록 하는 화면으로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81520"/>
              </p:ext>
            </p:extLst>
          </p:nvPr>
        </p:nvGraphicFramePr>
        <p:xfrm>
          <a:off x="7364445" y="1348371"/>
          <a:ext cx="2303463" cy="68211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568461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미가입시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나오는 마켓 연결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 버튼 하나만 있어도 됨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미인증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기기에서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인증진행시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본인인증후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결재 진행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83671" y="2852936"/>
            <a:ext cx="3504781" cy="446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441"/>
          <p:cNvSpPr>
            <a:spLocks noChangeArrowheads="1"/>
          </p:cNvSpPr>
          <p:nvPr/>
        </p:nvSpPr>
        <p:spPr bwMode="auto">
          <a:xfrm>
            <a:off x="704528" y="270892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24808" y="3038142"/>
            <a:ext cx="1030692" cy="202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441"/>
          <p:cNvSpPr>
            <a:spLocks noChangeArrowheads="1"/>
          </p:cNvSpPr>
          <p:nvPr/>
        </p:nvSpPr>
        <p:spPr bwMode="auto">
          <a:xfrm>
            <a:off x="3080792" y="2924944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0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Pictures\해오라기\직박구리\안심클릭_카드도용방지_기기등록_인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8" y="1501479"/>
            <a:ext cx="6288750" cy="473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CardShield-01-04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카드도용방지 서비스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본인인증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카드도용방지 서비스 본인인증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796091"/>
              </p:ext>
            </p:extLst>
          </p:nvPr>
        </p:nvGraphicFramePr>
        <p:xfrm>
          <a:off x="7381892" y="3308240"/>
          <a:ext cx="2303463" cy="2088642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공인인증서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 본인인증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서신평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인증성공시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기기화면으로 이동한다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인증화면으로 돌아간다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019770"/>
              </p:ext>
            </p:extLst>
          </p:nvPr>
        </p:nvGraphicFramePr>
        <p:xfrm>
          <a:off x="7364445" y="1348371"/>
          <a:ext cx="2303463" cy="1637652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163765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카드도용방지 서비스 등록 기기를 관리하기 위해서는 본인인증을 받는다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78315" y="2678102"/>
            <a:ext cx="3465513" cy="26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441"/>
          <p:cNvSpPr>
            <a:spLocks noChangeArrowheads="1"/>
          </p:cNvSpPr>
          <p:nvPr/>
        </p:nvSpPr>
        <p:spPr bwMode="auto">
          <a:xfrm>
            <a:off x="560512" y="2564904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12188" y="3595775"/>
            <a:ext cx="609093" cy="31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18993" y="3589492"/>
            <a:ext cx="609093" cy="323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441"/>
          <p:cNvSpPr>
            <a:spLocks noChangeArrowheads="1"/>
          </p:cNvSpPr>
          <p:nvPr/>
        </p:nvSpPr>
        <p:spPr bwMode="auto">
          <a:xfrm>
            <a:off x="1796107" y="3379592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Oval 441"/>
          <p:cNvSpPr>
            <a:spLocks noChangeArrowheads="1"/>
          </p:cNvSpPr>
          <p:nvPr/>
        </p:nvSpPr>
        <p:spPr bwMode="auto">
          <a:xfrm>
            <a:off x="3020243" y="3381706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Pictures\해오라기\직박구리\안심클릭_카드도용방지_기기등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4" y="1501261"/>
            <a:ext cx="6299434" cy="473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CardShield-01-05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카드도용방지 서비스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기기등록 관리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카드도용방지 서비스 기기등록 관리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39523"/>
              </p:ext>
            </p:extLst>
          </p:nvPr>
        </p:nvGraphicFramePr>
        <p:xfrm>
          <a:off x="7381892" y="3308240"/>
          <a:ext cx="2303463" cy="1976247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된 기기를 삭제한다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기기등록을 진행한다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9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해외 온라인결제 사용을 허용 및 차단을 설정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인증화면으로 이동 페이지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124745"/>
              </p:ext>
            </p:extLst>
          </p:nvPr>
        </p:nvGraphicFramePr>
        <p:xfrm>
          <a:off x="7364445" y="1348371"/>
          <a:ext cx="2303463" cy="1637652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163765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카드도용방지 서비스 기기등록 관리 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기기등록은 최대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가능한다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69216" y="4502109"/>
            <a:ext cx="3463704" cy="561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441"/>
          <p:cNvSpPr>
            <a:spLocks noChangeArrowheads="1"/>
          </p:cNvSpPr>
          <p:nvPr/>
        </p:nvSpPr>
        <p:spPr bwMode="auto">
          <a:xfrm>
            <a:off x="3296816" y="309156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45054" y="3214968"/>
            <a:ext cx="528406" cy="26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441"/>
          <p:cNvSpPr>
            <a:spLocks noChangeArrowheads="1"/>
          </p:cNvSpPr>
          <p:nvPr/>
        </p:nvSpPr>
        <p:spPr bwMode="auto">
          <a:xfrm>
            <a:off x="3293933" y="3645024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28212" y="5128389"/>
            <a:ext cx="753803" cy="31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441"/>
          <p:cNvSpPr>
            <a:spLocks noChangeArrowheads="1"/>
          </p:cNvSpPr>
          <p:nvPr/>
        </p:nvSpPr>
        <p:spPr bwMode="auto">
          <a:xfrm>
            <a:off x="704528" y="4315696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544022" y="3743217"/>
            <a:ext cx="528406" cy="26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441"/>
          <p:cNvSpPr>
            <a:spLocks noChangeArrowheads="1"/>
          </p:cNvSpPr>
          <p:nvPr/>
        </p:nvSpPr>
        <p:spPr bwMode="auto">
          <a:xfrm>
            <a:off x="1887474" y="5157192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53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Pictures\해오라기\직박구리\안심클릭_카드도용방지_기기등록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09" y="1484785"/>
            <a:ext cx="6221413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CardShield-01-06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카드도용방지 서비스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기기등록 관리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기기삭제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카드도용방지 서비스 기기등록 관리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기기삭제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65426"/>
              </p:ext>
            </p:extLst>
          </p:nvPr>
        </p:nvGraphicFramePr>
        <p:xfrm>
          <a:off x="7381892" y="3308240"/>
          <a:ext cx="2303463" cy="1661668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14930"/>
              </p:ext>
            </p:extLst>
          </p:nvPr>
        </p:nvGraphicFramePr>
        <p:xfrm>
          <a:off x="7364445" y="1348371"/>
          <a:ext cx="2303463" cy="1637652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163765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카드도용방지 서비스 기기등록 관리 중 삭제 버튼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안내 화면 후 등록된 기기를 삭제 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3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istrator\Pictures\해오라기\직박구리\안심클릭_카드도용방지_기기등록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1" y="1509498"/>
            <a:ext cx="629003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CardShield-01-07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카드도용방지 서비스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기기등록 관리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기기등록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카드도용방지 서비스 기기등록 관리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기기등록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835472"/>
              </p:ext>
            </p:extLst>
          </p:nvPr>
        </p:nvGraphicFramePr>
        <p:xfrm>
          <a:off x="7381892" y="3308240"/>
          <a:ext cx="2303463" cy="1976247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등록될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기기명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기기명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입력됬는지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체크 후 기기등록을 완료 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.10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 시 팝업 화면을 닫는다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19822"/>
              </p:ext>
            </p:extLst>
          </p:nvPr>
        </p:nvGraphicFramePr>
        <p:xfrm>
          <a:off x="7364445" y="1348371"/>
          <a:ext cx="2303463" cy="1637652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163765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카드도용방지 서비스 기기등록 관리 중 등록 버튼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기기명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입력 후 기기를 등록 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198832" y="4581128"/>
            <a:ext cx="622977" cy="31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441"/>
          <p:cNvSpPr>
            <a:spLocks noChangeArrowheads="1"/>
          </p:cNvSpPr>
          <p:nvPr/>
        </p:nvSpPr>
        <p:spPr bwMode="auto">
          <a:xfrm>
            <a:off x="2997663" y="448654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17729" y="4581128"/>
            <a:ext cx="622977" cy="31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4304928" y="4459712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17855" y="3805516"/>
            <a:ext cx="2063137" cy="31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441"/>
          <p:cNvSpPr>
            <a:spLocks noChangeArrowheads="1"/>
          </p:cNvSpPr>
          <p:nvPr/>
        </p:nvSpPr>
        <p:spPr bwMode="auto">
          <a:xfrm>
            <a:off x="2600210" y="3733508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27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5888</TotalTime>
  <Words>521</Words>
  <Application>Microsoft Office PowerPoint</Application>
  <PresentationFormat>A4 용지(210x297mm)</PresentationFormat>
  <Paragraphs>122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iLk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Registered User</cp:lastModifiedBy>
  <cp:revision>370</cp:revision>
  <dcterms:created xsi:type="dcterms:W3CDTF">2013-11-21T11:50:38Z</dcterms:created>
  <dcterms:modified xsi:type="dcterms:W3CDTF">2014-03-27T09:19:27Z</dcterms:modified>
</cp:coreProperties>
</file>