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326" r:id="rId2"/>
    <p:sldId id="328" r:id="rId3"/>
    <p:sldId id="338" r:id="rId4"/>
    <p:sldId id="359" r:id="rId5"/>
    <p:sldId id="357" r:id="rId6"/>
    <p:sldId id="358" r:id="rId7"/>
    <p:sldId id="35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E101_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등록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66081"/>
              </p:ext>
            </p:extLst>
          </p:nvPr>
        </p:nvGraphicFramePr>
        <p:xfrm>
          <a:off x="7362216" y="1628800"/>
          <a:ext cx="2303464" cy="89458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56341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63713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80140" y="427835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2775" y="2859334"/>
            <a:ext cx="2007060" cy="34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560512" y="27418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19503" y="2381832"/>
            <a:ext cx="19794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4149821" y="2247893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 descr="C:\Users\Administrator\Pictures\해오라기\안심클릭_서비스등록1단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69"/>
          <a:stretch/>
        </p:blipFill>
        <p:spPr bwMode="auto">
          <a:xfrm>
            <a:off x="533456" y="1484784"/>
            <a:ext cx="3133660" cy="4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9"/>
          <a:stretch/>
        </p:blipFill>
        <p:spPr bwMode="auto">
          <a:xfrm>
            <a:off x="3667116" y="1484784"/>
            <a:ext cx="3158092" cy="4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Pictures\해오라기\안심클릭_서비스등록2단계(휴대폰본인인증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6"/>
          <a:stretch/>
        </p:blipFill>
        <p:spPr bwMode="auto">
          <a:xfrm>
            <a:off x="529325" y="1484783"/>
            <a:ext cx="3137792" cy="4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37938"/>
              </p:ext>
            </p:extLst>
          </p:nvPr>
        </p:nvGraphicFramePr>
        <p:xfrm>
          <a:off x="7362216" y="1628800"/>
          <a:ext cx="2303464" cy="89458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15801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63713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80140" y="427835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2775" y="2859334"/>
            <a:ext cx="2007060" cy="34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64" name="Oval 441"/>
          <p:cNvSpPr>
            <a:spLocks noChangeArrowheads="1"/>
          </p:cNvSpPr>
          <p:nvPr/>
        </p:nvSpPr>
        <p:spPr bwMode="auto">
          <a:xfrm>
            <a:off x="560512" y="27418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19503" y="2381832"/>
            <a:ext cx="19794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4149821" y="2247893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9"/>
          <a:stretch/>
        </p:blipFill>
        <p:spPr bwMode="auto">
          <a:xfrm>
            <a:off x="3667116" y="1484784"/>
            <a:ext cx="3158092" cy="4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6699" y="1538065"/>
            <a:ext cx="2634446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45" y="1581279"/>
            <a:ext cx="360529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123"/>
              </p:ext>
            </p:extLst>
          </p:nvPr>
        </p:nvGraphicFramePr>
        <p:xfrm>
          <a:off x="7362216" y="1628800"/>
          <a:ext cx="2303464" cy="89458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83824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88427" y="5661713"/>
            <a:ext cx="509367" cy="23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80140" y="453343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39805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1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38" y="1538064"/>
            <a:ext cx="2652778" cy="4683461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8" y="1538064"/>
            <a:ext cx="3605291" cy="46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SB61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인증 완료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인증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78976"/>
              </p:ext>
            </p:extLst>
          </p:nvPr>
        </p:nvGraphicFramePr>
        <p:xfrm>
          <a:off x="7362216" y="1628800"/>
          <a:ext cx="2303464" cy="89458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문구는 같으나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글자색이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완료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9110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결제정보입력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188427" y="5672538"/>
            <a:ext cx="509367" cy="30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63664" y="4342128"/>
            <a:ext cx="330214" cy="24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441"/>
          <p:cNvSpPr>
            <a:spLocks noChangeArrowheads="1"/>
          </p:cNvSpPr>
          <p:nvPr/>
        </p:nvSpPr>
        <p:spPr bwMode="auto">
          <a:xfrm>
            <a:off x="1352600" y="41820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064064" y="56221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2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비고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9494"/>
              </p:ext>
            </p:extLst>
          </p:nvPr>
        </p:nvGraphicFramePr>
        <p:xfrm>
          <a:off x="7381892" y="3308240"/>
          <a:ext cx="2303463" cy="122834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4410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6682</TotalTime>
  <Words>255</Words>
  <Application>Microsoft Office PowerPoint</Application>
  <PresentationFormat>A4 용지(210x297mm)</PresentationFormat>
  <Paragraphs>69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462</cp:revision>
  <dcterms:created xsi:type="dcterms:W3CDTF">2013-11-21T11:50:38Z</dcterms:created>
  <dcterms:modified xsi:type="dcterms:W3CDTF">2014-04-02T11:21:41Z</dcterms:modified>
</cp:coreProperties>
</file>