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sldIdLst>
    <p:sldId id="326" r:id="rId2"/>
    <p:sldId id="328" r:id="rId3"/>
    <p:sldId id="329" r:id="rId4"/>
    <p:sldId id="342" r:id="rId5"/>
    <p:sldId id="343" r:id="rId6"/>
    <p:sldId id="344" r:id="rId7"/>
    <p:sldId id="345" r:id="rId8"/>
    <p:sldId id="346" r:id="rId9"/>
    <p:sldId id="347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E211_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쇼핑세이브 금액 및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상환개월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42" y="1509802"/>
            <a:ext cx="3168352" cy="4727509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E211_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쇼핑세이브 금액 및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상환개월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쇼핑세이브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11723"/>
              </p:ext>
            </p:extLst>
          </p:nvPr>
        </p:nvGraphicFramePr>
        <p:xfrm>
          <a:off x="7362216" y="1628800"/>
          <a:ext cx="2303464" cy="2747137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신청 여부를 라디오 버튼으로 선택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쇼핑세이브 안내 페이지로 연결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안심클릭과 간편결제 문구가 다름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 확정 필요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쇼핑세이브 금액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상환개월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선택으로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미신청시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통합결제 인증 완료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(SB61)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 취소로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(S001)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5049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신청 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520952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00872" y="4708669"/>
            <a:ext cx="2880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3678687" y="45811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17767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08625" y="4747724"/>
            <a:ext cx="84006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441"/>
          <p:cNvSpPr>
            <a:spLocks noChangeArrowheads="1"/>
          </p:cNvSpPr>
          <p:nvPr/>
        </p:nvSpPr>
        <p:spPr bwMode="auto">
          <a:xfrm>
            <a:off x="5478887" y="465313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45340" y="5085184"/>
            <a:ext cx="2880320" cy="556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441"/>
          <p:cNvSpPr>
            <a:spLocks noChangeArrowheads="1"/>
          </p:cNvSpPr>
          <p:nvPr/>
        </p:nvSpPr>
        <p:spPr bwMode="auto">
          <a:xfrm>
            <a:off x="3656856" y="497412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4376936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5118847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2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10" y="1509801"/>
            <a:ext cx="3151672" cy="4727509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E211_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쇼핑세이브 금액 및 </a:t>
            </a:r>
            <a:r>
              <a:rPr lang="ko-KR" altLang="en-US" sz="14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상환개월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쇼핑세이브 금액 및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상환개월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선택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38256"/>
              </p:ext>
            </p:extLst>
          </p:nvPr>
        </p:nvGraphicFramePr>
        <p:xfrm>
          <a:off x="7362216" y="1628800"/>
          <a:ext cx="2303464" cy="2605405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이용약관을 확인 후 라디오버튼으로  동의 여부 선택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세이브 신청금액 및 상환 개월 수를 선택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세이브 신청금액 및 상환 개월 수가 선택되면 상환금액이 자동으로 계산되어 출력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안심클릭과 간편결제 문구가 다름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 확정 필요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버튼을 누르면 공인인증서 페이지로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버튼을 누르면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62649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금액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상환개월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520952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75710" y="3513514"/>
            <a:ext cx="2880320" cy="923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3656856" y="34137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17767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75710" y="4533834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441"/>
          <p:cNvSpPr>
            <a:spLocks noChangeArrowheads="1"/>
          </p:cNvSpPr>
          <p:nvPr/>
        </p:nvSpPr>
        <p:spPr bwMode="auto">
          <a:xfrm>
            <a:off x="3678687" y="439805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0054" y="4797152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441"/>
          <p:cNvSpPr>
            <a:spLocks noChangeArrowheads="1"/>
          </p:cNvSpPr>
          <p:nvPr/>
        </p:nvSpPr>
        <p:spPr bwMode="auto">
          <a:xfrm>
            <a:off x="3678687" y="472514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5710" y="5219280"/>
            <a:ext cx="2880320" cy="422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3678687" y="511813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4376936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5118847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3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42" y="1499195"/>
            <a:ext cx="3168352" cy="4752528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E211_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쇼핑세이브 금액 및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상환개월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쇼핑세이브 신청 완료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0753"/>
              </p:ext>
            </p:extLst>
          </p:nvPr>
        </p:nvGraphicFramePr>
        <p:xfrm>
          <a:off x="7362216" y="1628800"/>
          <a:ext cx="2303464" cy="1202690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88297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520952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4376936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00872" y="4708669"/>
            <a:ext cx="2880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3678687" y="45811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17767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5118847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08625" y="4747724"/>
            <a:ext cx="84006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441"/>
          <p:cNvSpPr>
            <a:spLocks noChangeArrowheads="1"/>
          </p:cNvSpPr>
          <p:nvPr/>
        </p:nvSpPr>
        <p:spPr bwMode="auto">
          <a:xfrm>
            <a:off x="5478887" y="465313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342" y="1499195"/>
            <a:ext cx="3168352" cy="47525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8544" y="234888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쇼핑세이브 신청 완료 화면</a:t>
            </a:r>
            <a:r>
              <a:rPr lang="en-US" altLang="ko-KR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4933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59" y="1509802"/>
            <a:ext cx="3151673" cy="4727509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E211_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쇼핑세이브 금액 및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상환개월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쇼핑세이브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범용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4127"/>
              </p:ext>
            </p:extLst>
          </p:nvPr>
        </p:nvGraphicFramePr>
        <p:xfrm>
          <a:off x="7362216" y="1628800"/>
          <a:ext cx="2303464" cy="2759964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신청 여부를 라디오 버튼으로 선택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쇼핑세이브 안내 페이지로 연결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안심클릭과 간편결제 문구가 다름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 확정 필요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쇼핑세이브 금액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상환개월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선택으로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미신청시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통합결제 인증 완료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(SB61)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 취소로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(S001)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52517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신청 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520952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4376936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00872" y="4708669"/>
            <a:ext cx="2880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3678687" y="45811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17767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5118847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08625" y="4747724"/>
            <a:ext cx="84006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441"/>
          <p:cNvSpPr>
            <a:spLocks noChangeArrowheads="1"/>
          </p:cNvSpPr>
          <p:nvPr/>
        </p:nvSpPr>
        <p:spPr bwMode="auto">
          <a:xfrm>
            <a:off x="5478887" y="465313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5340" y="5085184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441"/>
          <p:cNvSpPr>
            <a:spLocks noChangeArrowheads="1"/>
          </p:cNvSpPr>
          <p:nvPr/>
        </p:nvSpPr>
        <p:spPr bwMode="auto">
          <a:xfrm>
            <a:off x="3606679" y="497412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7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59" y="1509801"/>
            <a:ext cx="3151673" cy="4727509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E211_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쇼핑세이브 금액 및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상환개월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쇼핑세이브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36580"/>
              </p:ext>
            </p:extLst>
          </p:nvPr>
        </p:nvGraphicFramePr>
        <p:xfrm>
          <a:off x="7362216" y="1628800"/>
          <a:ext cx="2303464" cy="3090037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신청 여부를 라디오 버튼으로 선택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간격 조절 동일하게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한글자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떨어짐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쇼핑세이브 안내 페이지로 연결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안심클릭과 간편결제 문구가 다름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 확정 필요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쇼핑세이브 금액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상환개월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선택으로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미신청시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통합결제 인증 완료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(SB61)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 취소로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(S001)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26108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금액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상환개월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520952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4376936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00872" y="4420637"/>
            <a:ext cx="2880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3678687" y="429309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17767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5118847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05799" y="4459692"/>
            <a:ext cx="84006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34" name="Oval 441"/>
          <p:cNvSpPr>
            <a:spLocks noChangeArrowheads="1"/>
          </p:cNvSpPr>
          <p:nvPr/>
        </p:nvSpPr>
        <p:spPr bwMode="auto">
          <a:xfrm>
            <a:off x="5385048" y="436510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5340" y="4924692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441"/>
          <p:cNvSpPr>
            <a:spLocks noChangeArrowheads="1"/>
          </p:cNvSpPr>
          <p:nvPr/>
        </p:nvSpPr>
        <p:spPr bwMode="auto">
          <a:xfrm>
            <a:off x="3606679" y="479715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0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10" y="1525635"/>
            <a:ext cx="3151672" cy="4727508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E211_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쇼핑세이브 금액 및 </a:t>
            </a:r>
            <a:r>
              <a:rPr lang="ko-KR" altLang="en-US" sz="14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상환개월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쇼핑세이브 금액 및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상환개월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선택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49014"/>
              </p:ext>
            </p:extLst>
          </p:nvPr>
        </p:nvGraphicFramePr>
        <p:xfrm>
          <a:off x="7362216" y="1628800"/>
          <a:ext cx="2303464" cy="2605405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이용약관을 확인 후 라디오버튼으로  동의 여부 선택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세이브 신청금액 및 상환 개월 수를 선택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세이브 신청금액 및 상환 개월 수가 선택되면 상환금액이 자동으로 계산되어 출력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안심클릭과 간편결제 문구가 다름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 확정 필요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버튼을 누르면 공인인증서 페이지로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버튼을 누르면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09560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신청 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520952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75710" y="3513514"/>
            <a:ext cx="2880320" cy="923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3656856" y="34137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17767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75710" y="4533834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441"/>
          <p:cNvSpPr>
            <a:spLocks noChangeArrowheads="1"/>
          </p:cNvSpPr>
          <p:nvPr/>
        </p:nvSpPr>
        <p:spPr bwMode="auto">
          <a:xfrm>
            <a:off x="3678687" y="439805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0054" y="4797152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441"/>
          <p:cNvSpPr>
            <a:spLocks noChangeArrowheads="1"/>
          </p:cNvSpPr>
          <p:nvPr/>
        </p:nvSpPr>
        <p:spPr bwMode="auto">
          <a:xfrm>
            <a:off x="3678687" y="472514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5710" y="5219280"/>
            <a:ext cx="2880320" cy="422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3678687" y="511813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4376936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5118847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10" y="1531924"/>
            <a:ext cx="3147480" cy="4721219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E211_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쇼핑세이브 금액 및 </a:t>
            </a:r>
            <a:r>
              <a:rPr lang="ko-KR" altLang="en-US" sz="14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상환개월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쇼핑세이브 금액 및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상환개월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선택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70850"/>
              </p:ext>
            </p:extLst>
          </p:nvPr>
        </p:nvGraphicFramePr>
        <p:xfrm>
          <a:off x="7362216" y="1628800"/>
          <a:ext cx="2303464" cy="501396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신청 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44747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신청 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872754" y="5710676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4758807" y="55892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9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7343</TotalTime>
  <Words>515</Words>
  <Application>Microsoft Office PowerPoint</Application>
  <PresentationFormat>A4 용지(210x297mm)</PresentationFormat>
  <Paragraphs>139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497</cp:revision>
  <dcterms:created xsi:type="dcterms:W3CDTF">2013-11-21T11:50:38Z</dcterms:created>
  <dcterms:modified xsi:type="dcterms:W3CDTF">2014-04-04T06:43:03Z</dcterms:modified>
</cp:coreProperties>
</file>