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6" r:id="rId2"/>
    <p:sldId id="328" r:id="rId3"/>
    <p:sldId id="343" r:id="rId4"/>
    <p:sldId id="347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E212_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쇼핑세이브 인증완료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42" y="1499195"/>
            <a:ext cx="3168352" cy="475252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E212_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인증완료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쇼핑세이브 신청 완료 및 결제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0753"/>
              </p:ext>
            </p:extLst>
          </p:nvPr>
        </p:nvGraphicFramePr>
        <p:xfrm>
          <a:off x="7362216" y="1628800"/>
          <a:ext cx="2303464" cy="120269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88297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520952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4376936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00872" y="4708669"/>
            <a:ext cx="2880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78687" y="45811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17767" y="5685962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5118847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08625" y="4747724"/>
            <a:ext cx="840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5478887" y="4653136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42" y="1499195"/>
            <a:ext cx="3168352" cy="4752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8544" y="234888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쇼핑세이브 신청 완료 화면</a:t>
            </a:r>
            <a:r>
              <a:rPr lang="en-US" altLang="ko-KR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4933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0" y="1531924"/>
            <a:ext cx="3147480" cy="4721219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E212_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쇼핑세이브 인증완료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>
                <a:solidFill>
                  <a:schemeClr val="tx1"/>
                </a:solidFill>
              </a:rPr>
              <a:t>쇼핑세이브 신청 완료 및 결제 완료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0850"/>
              </p:ext>
            </p:extLst>
          </p:nvPr>
        </p:nvGraphicFramePr>
        <p:xfrm>
          <a:off x="7362216" y="1628800"/>
          <a:ext cx="2303464" cy="50139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715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쇼핑세이브 신청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872754" y="5710676"/>
            <a:ext cx="69605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758807" y="558924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</TotalTime>
  <Words>90</Words>
  <Application>Microsoft Office PowerPoint</Application>
  <PresentationFormat>A4 용지(210x297mm)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498</cp:revision>
  <dcterms:created xsi:type="dcterms:W3CDTF">2013-11-21T11:50:38Z</dcterms:created>
  <dcterms:modified xsi:type="dcterms:W3CDTF">2014-04-04T06:49:29Z</dcterms:modified>
</cp:coreProperties>
</file>