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43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22" d="100"/>
          <a:sy n="122" d="100"/>
        </p:scale>
        <p:origin x="-1272" y="-84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E221_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한도 부족 안내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D:\승규\롯데\스마트폰결제전용앱\작업\스샷\Screenshot_2013-10-04-15-05-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74" y="1499195"/>
            <a:ext cx="2664296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E221_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한도 부족 안내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한도 부족 안내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07499"/>
              </p:ext>
            </p:extLst>
          </p:nvPr>
        </p:nvGraphicFramePr>
        <p:xfrm>
          <a:off x="7362216" y="1628800"/>
          <a:ext cx="2303464" cy="1530096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부족시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부족한 한도금액을 알려주고 한도 증가여부를 조회하여 알려준다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10003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한도부족 안내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00294" y="5292970"/>
            <a:ext cx="4795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856278" y="5157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2920" y="2564904"/>
            <a:ext cx="24482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4110735" y="24208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481579" y="5292970"/>
            <a:ext cx="4795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382659" y="5157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5478887" y="46531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32920" y="3429000"/>
            <a:ext cx="24482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7383</TotalTime>
  <Words>66</Words>
  <Application>Microsoft Office PowerPoint</Application>
  <PresentationFormat>A4 용지(210x297mm)</PresentationFormat>
  <Paragraphs>23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502</cp:revision>
  <dcterms:created xsi:type="dcterms:W3CDTF">2013-11-21T11:50:38Z</dcterms:created>
  <dcterms:modified xsi:type="dcterms:W3CDTF">2014-04-04T08:00:17Z</dcterms:modified>
</cp:coreProperties>
</file>