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26" r:id="rId2"/>
    <p:sldId id="328" r:id="rId3"/>
    <p:sldId id="348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E222_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한도 요청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D:\승규\롯데\스마트폰결제전용앱\작업\스샷\Screenshot_2013-10-04-15-05-3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674" y="1499195"/>
            <a:ext cx="2664296" cy="473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E222_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한도 요청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한도 상향 요청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72085"/>
              </p:ext>
            </p:extLst>
          </p:nvPr>
        </p:nvGraphicFramePr>
        <p:xfrm>
          <a:off x="7362216" y="1628800"/>
          <a:ext cx="2303464" cy="1340739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한도 상향 최대 금액을 알려준다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요청한도를 입력한다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한도 상향과 동시에 결제가 이루어진다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52360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한도 상향 여부를 알려주고 요청한도를 상향한다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00294" y="5292970"/>
            <a:ext cx="47953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4856278" y="5157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32920" y="2564904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4110735" y="242088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481579" y="5292970"/>
            <a:ext cx="47953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5382659" y="5157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32920" y="3933056"/>
            <a:ext cx="24482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441"/>
          <p:cNvSpPr>
            <a:spLocks noChangeArrowheads="1"/>
          </p:cNvSpPr>
          <p:nvPr/>
        </p:nvSpPr>
        <p:spPr bwMode="auto">
          <a:xfrm>
            <a:off x="4110735" y="378904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0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7419</TotalTime>
  <Words>77</Words>
  <Application>Microsoft Office PowerPoint</Application>
  <PresentationFormat>A4 용지(210x297mm)</PresentationFormat>
  <Paragraphs>29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iLk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502</cp:revision>
  <dcterms:created xsi:type="dcterms:W3CDTF">2013-11-21T11:50:38Z</dcterms:created>
  <dcterms:modified xsi:type="dcterms:W3CDTF">2014-04-04T07:59:21Z</dcterms:modified>
</cp:coreProperties>
</file>