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5"/>
  </p:notesMasterIdLst>
  <p:sldIdLst>
    <p:sldId id="326" r:id="rId2"/>
    <p:sldId id="328" r:id="rId3"/>
    <p:sldId id="329" r:id="rId4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63" autoAdjust="0"/>
    <p:restoredTop sz="98887" autoAdjust="0"/>
  </p:normalViewPr>
  <p:slideViewPr>
    <p:cSldViewPr>
      <p:cViewPr varScale="1">
        <p:scale>
          <a:sx n="116" d="100"/>
          <a:sy n="116" d="100"/>
        </p:scale>
        <p:origin x="-1470" y="-108"/>
      </p:cViewPr>
      <p:guideLst>
        <p:guide orient="horz" pos="1888"/>
        <p:guide pos="2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66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BE92E-5789-442B-B0F5-96337F0486FF}" type="datetimeFigureOut">
              <a:rPr lang="ko-KR" altLang="en-US" smtClean="0"/>
              <a:pPr/>
              <a:t>2014-04-03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544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마지막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 userDrawn="1"/>
        </p:nvSpPr>
        <p:spPr bwMode="auto">
          <a:xfrm>
            <a:off x="0" y="0"/>
            <a:ext cx="9906000" cy="566738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200" b="1" dirty="0">
              <a:solidFill>
                <a:srgbClr val="000000"/>
              </a:solidFill>
              <a:latin typeface="Arial" pitchFamily="34" charset="0"/>
              <a:ea typeface="돋움체" pitchFamily="49" charset="-127"/>
            </a:endParaRPr>
          </a:p>
        </p:txBody>
      </p:sp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0" y="542925"/>
            <a:ext cx="9906000" cy="284163"/>
          </a:xfrm>
          <a:prstGeom prst="rect">
            <a:avLst/>
          </a:prstGeom>
          <a:solidFill>
            <a:srgbClr val="18519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200" b="1" dirty="0">
              <a:solidFill>
                <a:srgbClr val="000000"/>
              </a:solidFill>
              <a:latin typeface="Arial" pitchFamily="34" charset="0"/>
              <a:ea typeface="돋움체" pitchFamily="49" charset="-127"/>
            </a:endParaRPr>
          </a:p>
        </p:txBody>
      </p:sp>
      <p:sp>
        <p:nvSpPr>
          <p:cNvPr id="4" name="Text Box 14"/>
          <p:cNvSpPr txBox="1">
            <a:spLocks noChangeArrowheads="1"/>
          </p:cNvSpPr>
          <p:nvPr userDrawn="1"/>
        </p:nvSpPr>
        <p:spPr bwMode="auto">
          <a:xfrm>
            <a:off x="0" y="577850"/>
            <a:ext cx="9601200" cy="2127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54864" tIns="0" rIns="0" bIns="0" anchor="ctr">
            <a:spAutoFit/>
          </a:bodyPr>
          <a:lstStyle/>
          <a:p>
            <a:pPr>
              <a:tabLst>
                <a:tab pos="311150" algn="l"/>
              </a:tabLst>
              <a:defRPr/>
            </a:pPr>
            <a:r>
              <a:rPr lang="ko-KR" altLang="en-GB" sz="1200" b="1" dirty="0">
                <a:solidFill>
                  <a:srgbClr val="FFFFFF"/>
                </a:solidFill>
                <a:latin typeface="Arial" pitchFamily="34" charset="0"/>
                <a:ea typeface="돋움체" pitchFamily="49" charset="-127"/>
              </a:rPr>
              <a:t>	</a:t>
            </a:r>
          </a:p>
        </p:txBody>
      </p:sp>
      <p:sp>
        <p:nvSpPr>
          <p:cNvPr id="5" name="Rectangle 21"/>
          <p:cNvSpPr>
            <a:spLocks noGrp="1" noChangeArrowheads="1"/>
          </p:cNvSpPr>
          <p:nvPr/>
        </p:nvSpPr>
        <p:spPr bwMode="auto">
          <a:xfrm>
            <a:off x="381000" y="1600200"/>
            <a:ext cx="9144000" cy="4648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tIns="91440" bIns="0"/>
          <a:lstStyle/>
          <a:p>
            <a:pPr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  <a:cs typeface="+mj-cs"/>
              </a:rPr>
              <a:t>                  </a:t>
            </a:r>
          </a:p>
          <a:p>
            <a:pPr marL="0" lvl="1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2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3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4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 </a:t>
            </a:r>
          </a:p>
        </p:txBody>
      </p:sp>
      <p:pic>
        <p:nvPicPr>
          <p:cNvPr id="7" name="Picture 4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408" y="6130019"/>
            <a:ext cx="1079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6493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마지막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1"/>
          <p:cNvSpPr>
            <a:spLocks noGrp="1" noChangeArrowheads="1"/>
          </p:cNvSpPr>
          <p:nvPr/>
        </p:nvSpPr>
        <p:spPr bwMode="auto">
          <a:xfrm>
            <a:off x="381000" y="1600200"/>
            <a:ext cx="9144000" cy="4648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tIns="91440" bIns="0"/>
          <a:lstStyle/>
          <a:p>
            <a:pPr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  <a:cs typeface="+mj-cs"/>
              </a:rPr>
              <a:t>                  </a:t>
            </a:r>
          </a:p>
          <a:p>
            <a:pPr marL="0" lvl="1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2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3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4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 </a:t>
            </a:r>
          </a:p>
        </p:txBody>
      </p:sp>
      <p:pic>
        <p:nvPicPr>
          <p:cNvPr id="7" name="Picture 4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408" y="6130019"/>
            <a:ext cx="1079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6765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>
            <a:grpSpLocks/>
          </p:cNvGrpSpPr>
          <p:nvPr userDrawn="1"/>
        </p:nvGrpSpPr>
        <p:grpSpPr bwMode="auto">
          <a:xfrm>
            <a:off x="152400" y="1371600"/>
            <a:ext cx="9601200" cy="5257800"/>
            <a:chOff x="96" y="864"/>
            <a:chExt cx="6048" cy="3312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96" y="864"/>
              <a:ext cx="6048" cy="3312"/>
              <a:chOff x="96" y="864"/>
              <a:chExt cx="6048" cy="3312"/>
            </a:xfrm>
          </p:grpSpPr>
          <p:sp>
            <p:nvSpPr>
              <p:cNvPr id="5" name="Line 10"/>
              <p:cNvSpPr>
                <a:spLocks noChangeShapeType="1"/>
              </p:cNvSpPr>
              <p:nvPr/>
            </p:nvSpPr>
            <p:spPr bwMode="auto">
              <a:xfrm>
                <a:off x="96" y="1008"/>
                <a:ext cx="6048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+mn-ea"/>
                  <a:ea typeface="+mn-ea"/>
                </a:endParaRPr>
              </a:p>
            </p:txBody>
          </p:sp>
          <p:sp>
            <p:nvSpPr>
              <p:cNvPr id="6" name="Line 11"/>
              <p:cNvSpPr>
                <a:spLocks noChangeShapeType="1"/>
              </p:cNvSpPr>
              <p:nvPr/>
            </p:nvSpPr>
            <p:spPr bwMode="auto">
              <a:xfrm>
                <a:off x="96" y="3936"/>
                <a:ext cx="6048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+mn-ea"/>
                  <a:ea typeface="+mn-ea"/>
                </a:endParaRPr>
              </a:p>
            </p:txBody>
          </p:sp>
          <p:sp>
            <p:nvSpPr>
              <p:cNvPr id="7" name="Line 12"/>
              <p:cNvSpPr>
                <a:spLocks noChangeShapeType="1"/>
              </p:cNvSpPr>
              <p:nvPr/>
            </p:nvSpPr>
            <p:spPr bwMode="auto">
              <a:xfrm flipV="1">
                <a:off x="240" y="864"/>
                <a:ext cx="0" cy="3312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+mn-ea"/>
                  <a:ea typeface="+mn-ea"/>
                </a:endParaRPr>
              </a:p>
            </p:txBody>
          </p:sp>
          <p:sp>
            <p:nvSpPr>
              <p:cNvPr id="8" name="Line 13"/>
              <p:cNvSpPr>
                <a:spLocks noChangeShapeType="1"/>
              </p:cNvSpPr>
              <p:nvPr/>
            </p:nvSpPr>
            <p:spPr bwMode="auto">
              <a:xfrm flipV="1">
                <a:off x="6000" y="864"/>
                <a:ext cx="0" cy="3312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+mn-ea"/>
                  <a:ea typeface="+mn-ea"/>
                </a:endParaRPr>
              </a:p>
            </p:txBody>
          </p:sp>
        </p:grpSp>
        <p:sp>
          <p:nvSpPr>
            <p:cNvPr id="4" name="Line 19"/>
            <p:cNvSpPr>
              <a:spLocks noChangeShapeType="1"/>
            </p:cNvSpPr>
            <p:nvPr userDrawn="1"/>
          </p:nvSpPr>
          <p:spPr bwMode="auto">
            <a:xfrm>
              <a:off x="96" y="1344"/>
              <a:ext cx="144" cy="0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+mn-ea"/>
                <a:ea typeface="+mn-ea"/>
              </a:endParaRPr>
            </a:p>
          </p:txBody>
        </p:sp>
      </p:grpSp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4784725" y="6524625"/>
            <a:ext cx="336550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eaLnBrk="0" fontAlgn="auto" hangingPunct="0">
              <a:spcAft>
                <a:spcPts val="0"/>
              </a:spcAft>
              <a:defRPr/>
            </a:pPr>
            <a:fld id="{CD24781A-AA24-42D8-B98E-B12B5B59F783}" type="slidenum">
              <a:rPr kumimoji="0" lang="ko-KR" altLang="en-GB" sz="1000">
                <a:latin typeface="+mn-ea"/>
                <a:ea typeface="+mn-ea"/>
              </a:rPr>
              <a:pPr eaLnBrk="0" fontAlgn="auto" hangingPunct="0">
                <a:spcAft>
                  <a:spcPts val="0"/>
                </a:spcAft>
                <a:defRPr/>
              </a:pPr>
              <a:t>‹#›</a:t>
            </a:fld>
            <a:endParaRPr kumimoji="0" lang="en-GB" altLang="ko-KR" sz="1000" dirty="0">
              <a:latin typeface="+mn-ea"/>
              <a:ea typeface="+mn-ea"/>
            </a:endParaRPr>
          </a:p>
        </p:txBody>
      </p:sp>
      <p:sp>
        <p:nvSpPr>
          <p:cNvPr id="13" name="직사각형 12"/>
          <p:cNvSpPr/>
          <p:nvPr userDrawn="1"/>
        </p:nvSpPr>
        <p:spPr bwMode="auto">
          <a:xfrm>
            <a:off x="238125" y="285728"/>
            <a:ext cx="571471" cy="563585"/>
          </a:xfrm>
          <a:prstGeom prst="rect">
            <a:avLst/>
          </a:prstGeom>
          <a:solidFill>
            <a:srgbClr val="185196"/>
          </a:solidFill>
          <a:ln w="28575">
            <a:solidFill>
              <a:schemeClr val="accent6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prst="convex"/>
          </a:sp3d>
        </p:spPr>
        <p:txBody>
          <a:bodyPr wrap="none" anchor="ctr"/>
          <a:lstStyle/>
          <a:p>
            <a:pPr fontAlgn="auto">
              <a:spcAft>
                <a:spcPts val="0"/>
              </a:spcAft>
              <a:defRPr/>
            </a:pPr>
            <a:endParaRPr lang="ko-KR" altLang="en-US" sz="12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4" name="Rectangle 5"/>
          <p:cNvSpPr>
            <a:spLocks noChangeArrowheads="1"/>
          </p:cNvSpPr>
          <p:nvPr userDrawn="1"/>
        </p:nvSpPr>
        <p:spPr bwMode="auto">
          <a:xfrm>
            <a:off x="881063" y="542925"/>
            <a:ext cx="9024937" cy="284163"/>
          </a:xfrm>
          <a:prstGeom prst="rect">
            <a:avLst/>
          </a:prstGeom>
          <a:solidFill>
            <a:srgbClr val="18519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Aft>
                <a:spcPts val="0"/>
              </a:spcAft>
              <a:defRPr/>
            </a:pPr>
            <a:endParaRPr lang="ko-KR" altLang="en-US" sz="12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5" name="Rectangle 21"/>
          <p:cNvSpPr>
            <a:spLocks noGrp="1" noChangeArrowheads="1"/>
          </p:cNvSpPr>
          <p:nvPr/>
        </p:nvSpPr>
        <p:spPr bwMode="auto">
          <a:xfrm>
            <a:off x="381000" y="1600200"/>
            <a:ext cx="9144000" cy="4648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tIns="91440" bIns="0"/>
          <a:lstStyle/>
          <a:p>
            <a:pPr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 dirty="0">
                <a:latin typeface="+mn-ea"/>
                <a:ea typeface="+mn-ea"/>
                <a:cs typeface="+mj-cs"/>
              </a:rPr>
              <a:t>                  </a:t>
            </a:r>
          </a:p>
          <a:p>
            <a:pPr marL="0" lvl="1"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 dirty="0">
                <a:latin typeface="+mn-ea"/>
                <a:ea typeface="+mn-ea"/>
              </a:rPr>
              <a:t>     </a:t>
            </a:r>
          </a:p>
          <a:p>
            <a:pPr marL="0" lvl="2"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 dirty="0">
                <a:latin typeface="+mn-ea"/>
                <a:ea typeface="+mn-ea"/>
              </a:rPr>
              <a:t>     </a:t>
            </a:r>
          </a:p>
          <a:p>
            <a:pPr marL="0" lvl="3"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 dirty="0">
                <a:latin typeface="+mn-ea"/>
                <a:ea typeface="+mn-ea"/>
              </a:rPr>
              <a:t>     </a:t>
            </a:r>
          </a:p>
          <a:p>
            <a:pPr marL="0" lvl="4"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 dirty="0">
                <a:latin typeface="+mn-ea"/>
                <a:ea typeface="+mn-ea"/>
              </a:rPr>
              <a:t>      </a:t>
            </a:r>
          </a:p>
        </p:txBody>
      </p:sp>
      <p:sp>
        <p:nvSpPr>
          <p:cNvPr id="23" name="Rectangle 14"/>
          <p:cNvSpPr>
            <a:spLocks noChangeArrowheads="1"/>
          </p:cNvSpPr>
          <p:nvPr userDrawn="1"/>
        </p:nvSpPr>
        <p:spPr bwMode="auto">
          <a:xfrm>
            <a:off x="233363" y="985859"/>
            <a:ext cx="6934215" cy="558641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  <a:defRPr/>
            </a:pPr>
            <a:endParaRPr lang="ko-KR" altLang="en-US" b="0"/>
          </a:p>
        </p:txBody>
      </p:sp>
      <p:sp>
        <p:nvSpPr>
          <p:cNvPr id="24" name="Rectangle 14"/>
          <p:cNvSpPr>
            <a:spLocks noChangeArrowheads="1"/>
          </p:cNvSpPr>
          <p:nvPr userDrawn="1"/>
        </p:nvSpPr>
        <p:spPr bwMode="auto">
          <a:xfrm>
            <a:off x="7264433" y="985859"/>
            <a:ext cx="2474913" cy="558641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  <a:defRPr/>
            </a:pPr>
            <a:endParaRPr lang="ko-KR" altLang="en-US" b="0"/>
          </a:p>
        </p:txBody>
      </p:sp>
      <p:pic>
        <p:nvPicPr>
          <p:cNvPr id="25" name="Picture 4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9788" y="6582663"/>
            <a:ext cx="399558" cy="211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/>
          <p:cNvSpPr/>
          <p:nvPr userDrawn="1"/>
        </p:nvSpPr>
        <p:spPr>
          <a:xfrm>
            <a:off x="95216" y="857232"/>
            <a:ext cx="1071570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Layout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167896" y="857232"/>
            <a:ext cx="1214128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Description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 userDrawn="1"/>
        </p:nvSpPr>
        <p:spPr>
          <a:xfrm>
            <a:off x="510208" y="1484784"/>
            <a:ext cx="6315000" cy="4763616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34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52400" y="1371600"/>
            <a:ext cx="9601200" cy="5257800"/>
            <a:chOff x="96" y="864"/>
            <a:chExt cx="6048" cy="3312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96" y="864"/>
              <a:ext cx="6048" cy="3312"/>
              <a:chOff x="96" y="864"/>
              <a:chExt cx="6048" cy="3312"/>
            </a:xfrm>
          </p:grpSpPr>
          <p:sp>
            <p:nvSpPr>
              <p:cNvPr id="23" name="Line 10"/>
              <p:cNvSpPr>
                <a:spLocks noChangeShapeType="1"/>
              </p:cNvSpPr>
              <p:nvPr/>
            </p:nvSpPr>
            <p:spPr bwMode="auto">
              <a:xfrm>
                <a:off x="96" y="1008"/>
                <a:ext cx="6048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4" name="Line 11"/>
              <p:cNvSpPr>
                <a:spLocks noChangeShapeType="1"/>
              </p:cNvSpPr>
              <p:nvPr/>
            </p:nvSpPr>
            <p:spPr bwMode="auto">
              <a:xfrm>
                <a:off x="96" y="3936"/>
                <a:ext cx="6048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5" name="Line 12"/>
              <p:cNvSpPr>
                <a:spLocks noChangeShapeType="1"/>
              </p:cNvSpPr>
              <p:nvPr/>
            </p:nvSpPr>
            <p:spPr bwMode="auto">
              <a:xfrm flipV="1">
                <a:off x="240" y="864"/>
                <a:ext cx="0" cy="3312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6" name="Line 13"/>
              <p:cNvSpPr>
                <a:spLocks noChangeShapeType="1"/>
              </p:cNvSpPr>
              <p:nvPr/>
            </p:nvSpPr>
            <p:spPr bwMode="auto">
              <a:xfrm flipV="1">
                <a:off x="6000" y="864"/>
                <a:ext cx="0" cy="3312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22" name="Line 19"/>
            <p:cNvSpPr>
              <a:spLocks noChangeShapeType="1"/>
            </p:cNvSpPr>
            <p:nvPr userDrawn="1"/>
          </p:nvSpPr>
          <p:spPr bwMode="auto">
            <a:xfrm>
              <a:off x="96" y="1344"/>
              <a:ext cx="144" cy="0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>
                <a:defRPr/>
              </a:pP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4784725" y="6524625"/>
            <a:ext cx="336550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eaLnBrk="0" hangingPunct="0">
              <a:defRPr/>
            </a:pPr>
            <a:fld id="{8DD7F746-23FE-4307-9F9F-4773534C2140}" type="slidenum">
              <a:rPr lang="ko-KR" altLang="en-GB" sz="1000">
                <a:latin typeface="맑은 고딕" pitchFamily="50" charset="-127"/>
                <a:ea typeface="맑은 고딕" pitchFamily="50" charset="-127"/>
              </a:rPr>
              <a:pPr eaLnBrk="0" hangingPunct="0">
                <a:defRPr/>
              </a:pPr>
              <a:t>‹#›</a:t>
            </a:fld>
            <a:endParaRPr lang="en-GB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881063" y="542925"/>
            <a:ext cx="9024937" cy="284163"/>
          </a:xfrm>
          <a:prstGeom prst="rect">
            <a:avLst/>
          </a:prstGeom>
          <a:solidFill>
            <a:srgbClr val="18519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Aft>
                <a:spcPts val="0"/>
              </a:spcAft>
              <a:defRPr/>
            </a:pPr>
            <a:endParaRPr lang="ko-KR" altLang="en-US" sz="1200" b="1" dirty="0">
              <a:solidFill>
                <a:srgbClr val="000000"/>
              </a:solidFill>
              <a:latin typeface="Arial" pitchFamily="34" charset="0"/>
              <a:ea typeface="돋움체" pitchFamily="49" charset="-127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 bwMode="auto">
          <a:xfrm>
            <a:off x="933450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ko-KR" altLang="en-GB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마스터 제목 스타일 편집</a:t>
            </a:r>
          </a:p>
        </p:txBody>
      </p:sp>
      <p:sp>
        <p:nvSpPr>
          <p:cNvPr id="20" name="직사각형 19"/>
          <p:cNvSpPr/>
          <p:nvPr/>
        </p:nvSpPr>
        <p:spPr bwMode="auto">
          <a:xfrm>
            <a:off x="238125" y="285728"/>
            <a:ext cx="571471" cy="563585"/>
          </a:xfrm>
          <a:prstGeom prst="rect">
            <a:avLst/>
          </a:prstGeom>
          <a:solidFill>
            <a:srgbClr val="185196"/>
          </a:solidFill>
          <a:ln w="28575">
            <a:solidFill>
              <a:schemeClr val="accent6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prst="convex"/>
          </a:sp3d>
        </p:spPr>
        <p:txBody>
          <a:bodyPr wrap="none" anchor="ctr"/>
          <a:lstStyle/>
          <a:p>
            <a:pPr fontAlgn="auto">
              <a:spcAft>
                <a:spcPts val="0"/>
              </a:spcAft>
              <a:defRPr/>
            </a:pPr>
            <a:endParaRPr lang="ko-KR" altLang="en-US" sz="1200" b="1" dirty="0">
              <a:solidFill>
                <a:srgbClr val="000000"/>
              </a:solidFill>
              <a:latin typeface="Arial" pitchFamily="34" charset="0"/>
              <a:ea typeface="돋움체" pitchFamily="49" charset="-127"/>
            </a:endParaRPr>
          </a:p>
        </p:txBody>
      </p:sp>
      <p:pic>
        <p:nvPicPr>
          <p:cNvPr id="16" name="Picture 40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9788" y="6582663"/>
            <a:ext cx="399558" cy="211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ectangle 14"/>
          <p:cNvSpPr>
            <a:spLocks noChangeArrowheads="1"/>
          </p:cNvSpPr>
          <p:nvPr userDrawn="1"/>
        </p:nvSpPr>
        <p:spPr bwMode="auto">
          <a:xfrm>
            <a:off x="233363" y="985859"/>
            <a:ext cx="6934215" cy="558641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  <a:defRPr/>
            </a:pPr>
            <a:endParaRPr lang="ko-KR" altLang="en-US" b="0"/>
          </a:p>
        </p:txBody>
      </p:sp>
      <p:sp>
        <p:nvSpPr>
          <p:cNvPr id="34" name="Rectangle 14"/>
          <p:cNvSpPr>
            <a:spLocks noChangeArrowheads="1"/>
          </p:cNvSpPr>
          <p:nvPr userDrawn="1"/>
        </p:nvSpPr>
        <p:spPr bwMode="auto">
          <a:xfrm>
            <a:off x="7264433" y="985859"/>
            <a:ext cx="2474913" cy="558641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  <a:defRPr/>
            </a:pPr>
            <a:endParaRPr lang="ko-KR" altLang="en-US" b="0"/>
          </a:p>
        </p:txBody>
      </p:sp>
      <p:sp>
        <p:nvSpPr>
          <p:cNvPr id="4" name="직사각형 3"/>
          <p:cNvSpPr/>
          <p:nvPr userDrawn="1"/>
        </p:nvSpPr>
        <p:spPr>
          <a:xfrm>
            <a:off x="510208" y="1484784"/>
            <a:ext cx="6315000" cy="4763616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851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1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420888"/>
            <a:ext cx="990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안심클릭 고도화</a:t>
            </a:r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설계서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059668"/>
            <a:ext cx="990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E301_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카도방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가입여부 조회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2996952"/>
            <a:ext cx="9906000" cy="0"/>
          </a:xfrm>
          <a:prstGeom prst="line">
            <a:avLst/>
          </a:prstGeom>
          <a:ln w="63500" cmpd="thinThick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3441405"/>
            <a:ext cx="990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(2013.04.01)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5805264"/>
            <a:ext cx="990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본 문서는 어떠한 경우에도 공식적인 허가 없이 복사하거나 외부로 유출하는 일체의 행위를 금함</a:t>
            </a:r>
          </a:p>
        </p:txBody>
      </p:sp>
    </p:spTree>
    <p:extLst>
      <p:ext uri="{BB962C8B-B14F-4D97-AF65-F5344CB8AC3E}">
        <p14:creationId xmlns:p14="http://schemas.microsoft.com/office/powerpoint/2010/main" val="305499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629351"/>
              </p:ext>
            </p:extLst>
          </p:nvPr>
        </p:nvGraphicFramePr>
        <p:xfrm>
          <a:off x="238092" y="1093788"/>
          <a:ext cx="9448800" cy="2763840"/>
        </p:xfrm>
        <a:graphic>
          <a:graphicData uri="http://schemas.openxmlformats.org/drawingml/2006/table">
            <a:tbl>
              <a:tblPr/>
              <a:tblGrid>
                <a:gridCol w="946150"/>
                <a:gridCol w="5741988"/>
                <a:gridCol w="1381125"/>
                <a:gridCol w="1379537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Version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Updates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Author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Date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873125" rtl="0" eaLnBrk="1" fontAlgn="ctr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1.0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Initial Draft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임진혁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2014-04-01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38092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Revision History</a:t>
            </a:r>
            <a:endParaRPr lang="ko-KR" altLang="en-GB" sz="14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6525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D:\승규\롯데\스마트폰결제전용앱\작업\스샷\IMG_314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854" y="1498090"/>
            <a:ext cx="3165891" cy="474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33450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E301 _</a:t>
            </a:r>
            <a:r>
              <a:rPr lang="ko-KR" altLang="en-US" sz="1400" b="1" kern="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카도방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 가입여부 조회</a:t>
            </a:r>
            <a:endParaRPr lang="ko-KR" altLang="en-GB" sz="14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2406" y="1142984"/>
            <a:ext cx="6429420" cy="341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■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카도방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가입여부 조회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8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46705"/>
              </p:ext>
            </p:extLst>
          </p:nvPr>
        </p:nvGraphicFramePr>
        <p:xfrm>
          <a:off x="7362216" y="1628800"/>
          <a:ext cx="2303464" cy="1951609"/>
        </p:xfrm>
        <a:graphic>
          <a:graphicData uri="http://schemas.openxmlformats.org/drawingml/2006/table">
            <a:tbl>
              <a:tblPr/>
              <a:tblGrid>
                <a:gridCol w="355600"/>
                <a:gridCol w="1947864"/>
              </a:tblGrid>
              <a:tr h="215252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! Comment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롯데카드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CI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카드도용방지 서비스 안내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주민등록번호로 가입여부를 판단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주민등록번호 정합성 체크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미가입시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서비스 신청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약관동의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이동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(E302)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취소 시 통합결제 본인확인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(SB41)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이동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704106"/>
              </p:ext>
            </p:extLst>
          </p:nvPr>
        </p:nvGraphicFramePr>
        <p:xfrm>
          <a:off x="7364445" y="1196752"/>
          <a:ext cx="2303463" cy="401656"/>
        </p:xfrm>
        <a:graphic>
          <a:graphicData uri="http://schemas.openxmlformats.org/drawingml/2006/table">
            <a:tbl>
              <a:tblPr/>
              <a:tblGrid>
                <a:gridCol w="2303463"/>
              </a:tblGrid>
              <a:tr h="401656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카드도용방지 서비스 신청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5237855" y="5669675"/>
            <a:ext cx="651249" cy="3125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3775460" y="2132856"/>
            <a:ext cx="2905732" cy="18722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`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581545" y="5669486"/>
            <a:ext cx="651249" cy="3125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Oval 441"/>
          <p:cNvSpPr>
            <a:spLocks noChangeArrowheads="1"/>
          </p:cNvSpPr>
          <p:nvPr/>
        </p:nvSpPr>
        <p:spPr bwMode="auto">
          <a:xfrm>
            <a:off x="5169024" y="5517232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Oval 441"/>
          <p:cNvSpPr>
            <a:spLocks noChangeArrowheads="1"/>
          </p:cNvSpPr>
          <p:nvPr/>
        </p:nvSpPr>
        <p:spPr bwMode="auto">
          <a:xfrm>
            <a:off x="4448944" y="5517232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581545" y="1844824"/>
            <a:ext cx="1307560" cy="2489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`</a:t>
            </a:r>
            <a:endParaRPr lang="ko-KR" altLang="en-US" dirty="0"/>
          </a:p>
        </p:txBody>
      </p:sp>
      <p:sp>
        <p:nvSpPr>
          <p:cNvPr id="15" name="Oval 441"/>
          <p:cNvSpPr>
            <a:spLocks noChangeArrowheads="1"/>
          </p:cNvSpPr>
          <p:nvPr/>
        </p:nvSpPr>
        <p:spPr bwMode="auto">
          <a:xfrm>
            <a:off x="3656856" y="2041320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Oval 441"/>
          <p:cNvSpPr>
            <a:spLocks noChangeArrowheads="1"/>
          </p:cNvSpPr>
          <p:nvPr/>
        </p:nvSpPr>
        <p:spPr bwMode="auto">
          <a:xfrm>
            <a:off x="4484448" y="1753288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775460" y="4052358"/>
            <a:ext cx="2905732" cy="6007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`</a:t>
            </a:r>
            <a:endParaRPr lang="ko-KR" altLang="en-US" dirty="0"/>
          </a:p>
        </p:txBody>
      </p:sp>
      <p:sp>
        <p:nvSpPr>
          <p:cNvPr id="21" name="Oval 441"/>
          <p:cNvSpPr>
            <a:spLocks noChangeArrowheads="1"/>
          </p:cNvSpPr>
          <p:nvPr/>
        </p:nvSpPr>
        <p:spPr bwMode="auto">
          <a:xfrm>
            <a:off x="3656856" y="3933056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223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Lk">
  <a:themeElements>
    <a:clrScheme name="SK C&amp;C Consulting">
      <a:dk1>
        <a:srgbClr val="000000"/>
      </a:dk1>
      <a:lt1>
        <a:srgbClr val="FFFFFF"/>
      </a:lt1>
      <a:dk2>
        <a:srgbClr val="004785"/>
      </a:dk2>
      <a:lt2>
        <a:srgbClr val="808080"/>
      </a:lt2>
      <a:accent1>
        <a:srgbClr val="3E7898"/>
      </a:accent1>
      <a:accent2>
        <a:srgbClr val="C0D8E6"/>
      </a:accent2>
      <a:accent3>
        <a:srgbClr val="FFFFFF"/>
      </a:accent3>
      <a:accent4>
        <a:srgbClr val="003B71"/>
      </a:accent4>
      <a:accent5>
        <a:srgbClr val="AFBECA"/>
      </a:accent5>
      <a:accent6>
        <a:srgbClr val="AEC4D0"/>
      </a:accent6>
      <a:hlink>
        <a:srgbClr val="6EA5C4"/>
      </a:hlink>
      <a:folHlink>
        <a:srgbClr val="C0C0C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6703</TotalTime>
  <Words>102</Words>
  <Application>Microsoft Office PowerPoint</Application>
  <PresentationFormat>A4 용지(210x297mm)</PresentationFormat>
  <Paragraphs>36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iLk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Hee</dc:creator>
  <cp:lastModifiedBy>ILK03</cp:lastModifiedBy>
  <cp:revision>465</cp:revision>
  <dcterms:created xsi:type="dcterms:W3CDTF">2013-11-21T11:50:38Z</dcterms:created>
  <dcterms:modified xsi:type="dcterms:W3CDTF">2014-04-03T04:28:52Z</dcterms:modified>
</cp:coreProperties>
</file>