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"/>
  </p:notesMasterIdLst>
  <p:sldIdLst>
    <p:sldId id="326" r:id="rId2"/>
    <p:sldId id="328" r:id="rId3"/>
    <p:sldId id="360" r:id="rId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63" autoAdjust="0"/>
    <p:restoredTop sz="98887" autoAdjust="0"/>
  </p:normalViewPr>
  <p:slideViewPr>
    <p:cSldViewPr>
      <p:cViewPr varScale="1">
        <p:scale>
          <a:sx n="116" d="100"/>
          <a:sy n="116" d="100"/>
        </p:scale>
        <p:origin x="-1470" y="-108"/>
      </p:cViewPr>
      <p:guideLst>
        <p:guide orient="horz" pos="1888"/>
        <p:guide pos="2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66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BE92E-5789-442B-B0F5-96337F0486FF}" type="datetimeFigureOut">
              <a:rPr lang="ko-KR" altLang="en-US" smtClean="0"/>
              <a:pPr/>
              <a:t>2014-04-03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4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0" y="0"/>
            <a:ext cx="9906000" cy="566738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542925"/>
            <a:ext cx="9906000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0" y="577850"/>
            <a:ext cx="9601200" cy="212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54864" tIns="0" rIns="0" bIns="0" anchor="ctr">
            <a:spAutoFit/>
          </a:bodyPr>
          <a:lstStyle/>
          <a:p>
            <a:pPr>
              <a:tabLst>
                <a:tab pos="311150" algn="l"/>
              </a:tabLst>
              <a:defRPr/>
            </a:pPr>
            <a:r>
              <a:rPr lang="ko-KR" altLang="en-GB" sz="1200" b="1" dirty="0">
                <a:solidFill>
                  <a:srgbClr val="FFFFFF"/>
                </a:solidFill>
                <a:latin typeface="Arial" pitchFamily="34" charset="0"/>
                <a:ea typeface="돋움체" pitchFamily="49" charset="-127"/>
              </a:rPr>
              <a:t>	</a:t>
            </a:r>
          </a:p>
        </p:txBody>
      </p:sp>
      <p:sp>
        <p:nvSpPr>
          <p:cNvPr id="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7" name="Picture 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6130019"/>
            <a:ext cx="1079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493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7" name="Picture 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6130019"/>
            <a:ext cx="1079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765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 userDrawn="1"/>
        </p:nvGrpSpPr>
        <p:grpSpPr bwMode="auto">
          <a:xfrm>
            <a:off x="152400" y="1371600"/>
            <a:ext cx="9601200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5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6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7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8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4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4784725" y="6524625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fontAlgn="auto" hangingPunct="0">
              <a:spcAft>
                <a:spcPts val="0"/>
              </a:spcAft>
              <a:defRPr/>
            </a:pPr>
            <a:fld id="{CD24781A-AA24-42D8-B98E-B12B5B59F783}" type="slidenum">
              <a:rPr kumimoji="0" lang="ko-KR" altLang="en-GB" sz="1000">
                <a:latin typeface="+mn-ea"/>
                <a:ea typeface="+mn-ea"/>
              </a:rPr>
              <a:pPr eaLnBrk="0" fontAlgn="auto" hangingPunct="0">
                <a:spcAft>
                  <a:spcPts val="0"/>
                </a:spcAft>
                <a:defRPr/>
              </a:pPr>
              <a:t>‹#›</a:t>
            </a:fld>
            <a:endParaRPr kumimoji="0" lang="en-GB" altLang="ko-KR" sz="1000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 userDrawn="1"/>
        </p:nvSpPr>
        <p:spPr bwMode="auto">
          <a:xfrm>
            <a:off x="238125" y="285728"/>
            <a:ext cx="571471" cy="563585"/>
          </a:xfrm>
          <a:prstGeom prst="rect">
            <a:avLst/>
          </a:prstGeom>
          <a:solidFill>
            <a:srgbClr val="185196"/>
          </a:solidFill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auto">
          <a:xfrm>
            <a:off x="881063" y="542925"/>
            <a:ext cx="9024937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  <a:cs typeface="+mj-cs"/>
              </a:rPr>
              <a:t>                  </a:t>
            </a:r>
          </a:p>
          <a:p>
            <a:pPr marL="0" lvl="1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2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3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4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 </a:t>
            </a:r>
          </a:p>
        </p:txBody>
      </p:sp>
      <p:sp>
        <p:nvSpPr>
          <p:cNvPr id="23" name="Rectangle 14"/>
          <p:cNvSpPr>
            <a:spLocks noChangeArrowheads="1"/>
          </p:cNvSpPr>
          <p:nvPr userDrawn="1"/>
        </p:nvSpPr>
        <p:spPr bwMode="auto">
          <a:xfrm>
            <a:off x="233363" y="985859"/>
            <a:ext cx="6934215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24" name="Rectangle 14"/>
          <p:cNvSpPr>
            <a:spLocks noChangeArrowheads="1"/>
          </p:cNvSpPr>
          <p:nvPr userDrawn="1"/>
        </p:nvSpPr>
        <p:spPr bwMode="auto">
          <a:xfrm>
            <a:off x="7264433" y="985859"/>
            <a:ext cx="2474913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pic>
        <p:nvPicPr>
          <p:cNvPr id="25" name="Picture 4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88" y="6582663"/>
            <a:ext cx="399558" cy="2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 userDrawn="1"/>
        </p:nvSpPr>
        <p:spPr>
          <a:xfrm>
            <a:off x="95216" y="857232"/>
            <a:ext cx="1071570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Layout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167896" y="857232"/>
            <a:ext cx="1214128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Description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510208" y="1484784"/>
            <a:ext cx="6315000" cy="47636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4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52400" y="1371600"/>
            <a:ext cx="9601200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2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4784725" y="6524625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hangingPunct="0">
              <a:defRPr/>
            </a:pPr>
            <a:fld id="{8DD7F746-23FE-4307-9F9F-4773534C2140}" type="slidenum">
              <a:rPr lang="ko-KR" altLang="en-GB" sz="1000">
                <a:latin typeface="맑은 고딕" pitchFamily="50" charset="-127"/>
                <a:ea typeface="맑은 고딕" pitchFamily="50" charset="-127"/>
              </a:rPr>
              <a:pPr eaLnBrk="0" hangingPunct="0">
                <a:defRPr/>
              </a:pPr>
              <a:t>‹#›</a:t>
            </a:fld>
            <a:endParaRPr lang="en-GB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881063" y="542925"/>
            <a:ext cx="9024937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ko-KR" altLang="en-GB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마스터 제목 스타일 편집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238125" y="285728"/>
            <a:ext cx="571471" cy="563585"/>
          </a:xfrm>
          <a:prstGeom prst="rect">
            <a:avLst/>
          </a:prstGeom>
          <a:solidFill>
            <a:srgbClr val="185196"/>
          </a:solidFill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pic>
        <p:nvPicPr>
          <p:cNvPr id="16" name="Picture 40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88" y="6582663"/>
            <a:ext cx="399558" cy="2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14"/>
          <p:cNvSpPr>
            <a:spLocks noChangeArrowheads="1"/>
          </p:cNvSpPr>
          <p:nvPr userDrawn="1"/>
        </p:nvSpPr>
        <p:spPr bwMode="auto">
          <a:xfrm>
            <a:off x="233363" y="985859"/>
            <a:ext cx="6934215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34" name="Rectangle 14"/>
          <p:cNvSpPr>
            <a:spLocks noChangeArrowheads="1"/>
          </p:cNvSpPr>
          <p:nvPr userDrawn="1"/>
        </p:nvSpPr>
        <p:spPr bwMode="auto">
          <a:xfrm>
            <a:off x="7264433" y="985859"/>
            <a:ext cx="2474913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4" name="직사각형 3"/>
          <p:cNvSpPr/>
          <p:nvPr userDrawn="1"/>
        </p:nvSpPr>
        <p:spPr>
          <a:xfrm>
            <a:off x="510208" y="1484784"/>
            <a:ext cx="6315000" cy="47636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85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20888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안심클릭 고도화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설계서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059668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E301_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카도방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가입여부 조회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2996952"/>
            <a:ext cx="9906000" cy="0"/>
          </a:xfrm>
          <a:prstGeom prst="line">
            <a:avLst/>
          </a:prstGeom>
          <a:ln w="63500" cmpd="thinThick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3441405"/>
            <a:ext cx="990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(2013.04.01)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805264"/>
            <a:ext cx="990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 문서는 어떠한 경우에도 공식적인 허가 없이 복사하거나 외부로 유출하는 일체의 행위를 금함</a:t>
            </a:r>
          </a:p>
        </p:txBody>
      </p:sp>
    </p:spTree>
    <p:extLst>
      <p:ext uri="{BB962C8B-B14F-4D97-AF65-F5344CB8AC3E}">
        <p14:creationId xmlns:p14="http://schemas.microsoft.com/office/powerpoint/2010/main" val="30549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29351"/>
              </p:ext>
            </p:extLst>
          </p:nvPr>
        </p:nvGraphicFramePr>
        <p:xfrm>
          <a:off x="238092" y="1093788"/>
          <a:ext cx="9448800" cy="2763840"/>
        </p:xfrm>
        <a:graphic>
          <a:graphicData uri="http://schemas.openxmlformats.org/drawingml/2006/table">
            <a:tbl>
              <a:tblPr/>
              <a:tblGrid>
                <a:gridCol w="946150"/>
                <a:gridCol w="5741988"/>
                <a:gridCol w="1381125"/>
                <a:gridCol w="137953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Version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Updates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Author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Date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873125" rtl="0" eaLnBrk="1" fontAlgn="ctr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1.0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Initial Draft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임진혁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2014-04-01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38092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Revision History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652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D:\승규\롯데\스마트폰결제전용앱\작업\스샷\IMG_314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855" y="1518246"/>
            <a:ext cx="3141275" cy="471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E302_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서비스 신청 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1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단계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(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약관동의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서비스 신청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단계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약관동의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712021"/>
              </p:ext>
            </p:extLst>
          </p:nvPr>
        </p:nvGraphicFramePr>
        <p:xfrm>
          <a:off x="7362216" y="1628800"/>
          <a:ext cx="2303464" cy="1425829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이용에 이용약관에 동의를 받는다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이용약관 동의여부 체크 후 서비스 신청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본인인증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이동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(E303)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 시 통합결제 본인확인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(SB41)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이동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320606"/>
              </p:ext>
            </p:extLst>
          </p:nvPr>
        </p:nvGraphicFramePr>
        <p:xfrm>
          <a:off x="7364445" y="1196752"/>
          <a:ext cx="2303463" cy="401656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401656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카드도용방지 서비스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신청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 약관동의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5237855" y="5669675"/>
            <a:ext cx="651249" cy="312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775460" y="2132856"/>
            <a:ext cx="2905732" cy="3240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581545" y="5669486"/>
            <a:ext cx="651249" cy="312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Oval 441"/>
          <p:cNvSpPr>
            <a:spLocks noChangeArrowheads="1"/>
          </p:cNvSpPr>
          <p:nvPr/>
        </p:nvSpPr>
        <p:spPr bwMode="auto">
          <a:xfrm>
            <a:off x="5169024" y="551723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Oval 441"/>
          <p:cNvSpPr>
            <a:spLocks noChangeArrowheads="1"/>
          </p:cNvSpPr>
          <p:nvPr/>
        </p:nvSpPr>
        <p:spPr bwMode="auto">
          <a:xfrm>
            <a:off x="4448944" y="551723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Oval 441"/>
          <p:cNvSpPr>
            <a:spLocks noChangeArrowheads="1"/>
          </p:cNvSpPr>
          <p:nvPr/>
        </p:nvSpPr>
        <p:spPr bwMode="auto">
          <a:xfrm>
            <a:off x="3656856" y="198884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809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Lk">
  <a:themeElements>
    <a:clrScheme name="SK C&amp;C Consulting">
      <a:dk1>
        <a:srgbClr val="000000"/>
      </a:dk1>
      <a:lt1>
        <a:srgbClr val="FFFFFF"/>
      </a:lt1>
      <a:dk2>
        <a:srgbClr val="004785"/>
      </a:dk2>
      <a:lt2>
        <a:srgbClr val="808080"/>
      </a:lt2>
      <a:accent1>
        <a:srgbClr val="3E7898"/>
      </a:accent1>
      <a:accent2>
        <a:srgbClr val="C0D8E6"/>
      </a:accent2>
      <a:accent3>
        <a:srgbClr val="FFFFFF"/>
      </a:accent3>
      <a:accent4>
        <a:srgbClr val="003B71"/>
      </a:accent4>
      <a:accent5>
        <a:srgbClr val="AFBECA"/>
      </a:accent5>
      <a:accent6>
        <a:srgbClr val="AEC4D0"/>
      </a:accent6>
      <a:hlink>
        <a:srgbClr val="6EA5C4"/>
      </a:hlink>
      <a:folHlink>
        <a:srgbClr val="C0C0C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6733</TotalTime>
  <Words>101</Words>
  <Application>Microsoft Office PowerPoint</Application>
  <PresentationFormat>A4 용지(210x297mm)</PresentationFormat>
  <Paragraphs>27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iLk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Hee</dc:creator>
  <cp:lastModifiedBy>ILK03</cp:lastModifiedBy>
  <cp:revision>469</cp:revision>
  <dcterms:created xsi:type="dcterms:W3CDTF">2013-11-21T11:50:38Z</dcterms:created>
  <dcterms:modified xsi:type="dcterms:W3CDTF">2014-04-03T04:40:14Z</dcterms:modified>
</cp:coreProperties>
</file>