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sldIdLst>
    <p:sldId id="326" r:id="rId2"/>
    <p:sldId id="328" r:id="rId3"/>
    <p:sldId id="361" r:id="rId4"/>
    <p:sldId id="362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8887" autoAdjust="0"/>
  </p:normalViewPr>
  <p:slideViewPr>
    <p:cSldViewPr>
      <p:cViewPr varScale="1">
        <p:scale>
          <a:sx n="116" d="100"/>
          <a:sy n="116" d="100"/>
        </p:scale>
        <p:origin x="-1470" y="-108"/>
      </p:cViewPr>
      <p:guideLst>
        <p:guide orient="horz" pos="1888"/>
        <p:guide pos="2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BE92E-5789-442B-B0F5-96337F0486FF}" type="datetimeFigureOut">
              <a:rPr lang="ko-KR" altLang="en-US" smtClean="0"/>
              <a:pPr/>
              <a:t>2014-04-03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4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906000" cy="5667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542925"/>
            <a:ext cx="9906000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0" y="577850"/>
            <a:ext cx="9601200" cy="212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864" tIns="0" rIns="0" bIns="0" anchor="ctr">
            <a:spAutoFit/>
          </a:bodyPr>
          <a:lstStyle/>
          <a:p>
            <a:pPr>
              <a:tabLst>
                <a:tab pos="311150" algn="l"/>
              </a:tabLst>
              <a:defRPr/>
            </a:pPr>
            <a:r>
              <a:rPr lang="ko-KR" altLang="en-GB" sz="1200" b="1" dirty="0">
                <a:solidFill>
                  <a:srgbClr val="FFFFFF"/>
                </a:solidFill>
                <a:latin typeface="Arial" pitchFamily="34" charset="0"/>
                <a:ea typeface="돋움체" pitchFamily="49" charset="-127"/>
              </a:rPr>
              <a:t>	</a:t>
            </a:r>
          </a:p>
        </p:txBody>
      </p:sp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4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 dirty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7" name="Picture 4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6130019"/>
            <a:ext cx="1079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76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CD24781A-AA24-42D8-B98E-B12B5B59F783}" type="slidenum">
              <a:rPr kumimoji="0" lang="ko-KR" altLang="en-GB" sz="1000">
                <a:latin typeface="+mn-ea"/>
                <a:ea typeface="+mn-ea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 userDrawn="1"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Rectangle 21"/>
          <p:cNvSpPr>
            <a:spLocks noGrp="1" noChangeArrowheads="1"/>
          </p:cNvSpPr>
          <p:nvPr/>
        </p:nvSpPr>
        <p:spPr bwMode="auto">
          <a:xfrm>
            <a:off x="381000" y="1600200"/>
            <a:ext cx="9144000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3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pic>
        <p:nvPicPr>
          <p:cNvPr id="25" name="Picture 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95216" y="857232"/>
            <a:ext cx="107157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Layout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167896" y="857232"/>
            <a:ext cx="1214128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Description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4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1371600"/>
            <a:ext cx="9601200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784725" y="6524625"/>
            <a:ext cx="336550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8DD7F746-23FE-4307-9F9F-4773534C2140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81063" y="542925"/>
            <a:ext cx="9024937" cy="284163"/>
          </a:xfrm>
          <a:prstGeom prst="rect">
            <a:avLst/>
          </a:prstGeom>
          <a:solidFill>
            <a:srgbClr val="1851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ko-KR" altLang="en-GB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마스터 제목 스타일 편집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38125" y="285728"/>
            <a:ext cx="571471" cy="563585"/>
          </a:xfrm>
          <a:prstGeom prst="rect">
            <a:avLst/>
          </a:prstGeom>
          <a:solidFill>
            <a:srgbClr val="185196"/>
          </a:solidFill>
          <a:ln w="2857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 dirty="0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pic>
        <p:nvPicPr>
          <p:cNvPr id="16" name="Picture 4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88" y="6582663"/>
            <a:ext cx="399558" cy="21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 userDrawn="1"/>
        </p:nvSpPr>
        <p:spPr bwMode="auto">
          <a:xfrm>
            <a:off x="233363" y="985859"/>
            <a:ext cx="6934215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34" name="Rectangle 14"/>
          <p:cNvSpPr>
            <a:spLocks noChangeArrowheads="1"/>
          </p:cNvSpPr>
          <p:nvPr userDrawn="1"/>
        </p:nvSpPr>
        <p:spPr bwMode="auto">
          <a:xfrm>
            <a:off x="7264433" y="985859"/>
            <a:ext cx="2474913" cy="55864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0"/>
              </a:spcBef>
              <a:defRPr/>
            </a:pPr>
            <a:endParaRPr lang="ko-KR" altLang="en-US" b="0"/>
          </a:p>
        </p:txBody>
      </p:sp>
      <p:sp>
        <p:nvSpPr>
          <p:cNvPr id="4" name="직사각형 3"/>
          <p:cNvSpPr/>
          <p:nvPr userDrawn="1"/>
        </p:nvSpPr>
        <p:spPr>
          <a:xfrm>
            <a:off x="510208" y="1484784"/>
            <a:ext cx="6315000" cy="47636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5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20888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안심클릭 고도화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5966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E303_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신청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2996952"/>
            <a:ext cx="9906000" cy="0"/>
          </a:xfrm>
          <a:prstGeom prst="line">
            <a:avLst/>
          </a:prstGeom>
          <a:ln w="63500" cmpd="thinThick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441405"/>
            <a:ext cx="990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(2013.04.01)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05264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어떠한 경우에도 공식적인 허가 없이 복사하거나 외부로 유출하는 일체의 행위를 금함</a:t>
            </a:r>
          </a:p>
        </p:txBody>
      </p:sp>
    </p:spTree>
    <p:extLst>
      <p:ext uri="{BB962C8B-B14F-4D97-AF65-F5344CB8AC3E}">
        <p14:creationId xmlns:p14="http://schemas.microsoft.com/office/powerpoint/2010/main" val="30549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29351"/>
              </p:ext>
            </p:extLst>
          </p:nvPr>
        </p:nvGraphicFramePr>
        <p:xfrm>
          <a:off x="238092" y="1093788"/>
          <a:ext cx="9448800" cy="2763840"/>
        </p:xfrm>
        <a:graphic>
          <a:graphicData uri="http://schemas.openxmlformats.org/drawingml/2006/table">
            <a:tbl>
              <a:tblPr/>
              <a:tblGrid>
                <a:gridCol w="946150"/>
                <a:gridCol w="5741988"/>
                <a:gridCol w="1381125"/>
                <a:gridCol w="1379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Date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1.0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Initial Draft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임진혁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2014-04-01</a:t>
                      </a: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1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87267" marR="87267" marT="43634" marB="43634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8092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Revision History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52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D:\승규\롯데\스마트폰결제전용앱\작업\스샷\IMG_314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55" y="1481324"/>
            <a:ext cx="3165891" cy="474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E303 _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서비스 신청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2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단계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(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본인인증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서비스 신청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본인인증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공인인증서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60942"/>
              </p:ext>
            </p:extLst>
          </p:nvPr>
        </p:nvGraphicFramePr>
        <p:xfrm>
          <a:off x="7362216" y="1628800"/>
          <a:ext cx="2303464" cy="168097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신청 진행 단계를 알려준다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휴대폰인증 라디오버튼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휴대폰인증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참조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이용약관 동의여부 체크 후 서비스 신청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(E303)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시 통합결제 본인확인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(SB41)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98162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신청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237855" y="5669675"/>
            <a:ext cx="651249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775460" y="2924944"/>
            <a:ext cx="29057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581545" y="5669486"/>
            <a:ext cx="651249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5169024" y="55172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4448944" y="55172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5460" y="2492896"/>
            <a:ext cx="2905732" cy="320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15" name="Oval 441"/>
          <p:cNvSpPr>
            <a:spLocks noChangeArrowheads="1"/>
          </p:cNvSpPr>
          <p:nvPr/>
        </p:nvSpPr>
        <p:spPr bwMode="auto">
          <a:xfrm>
            <a:off x="3656856" y="281388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Oval 441"/>
          <p:cNvSpPr>
            <a:spLocks noChangeArrowheads="1"/>
          </p:cNvSpPr>
          <p:nvPr/>
        </p:nvSpPr>
        <p:spPr bwMode="auto">
          <a:xfrm>
            <a:off x="3656856" y="234888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1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D:\승규\롯데\스마트폰결제전용앱\작업\스샷\IMG_314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16" y="1484784"/>
            <a:ext cx="3163584" cy="474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33450" y="569913"/>
            <a:ext cx="8948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ko-KR" sz="1400" b="1" kern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E303 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 신청 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본인인증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GB" sz="14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406" y="1142984"/>
            <a:ext cx="6429420" cy="341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■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서비스 신청 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r>
              <a:rPr lang="ko-KR" altLang="en-US" sz="1200" b="1" dirty="0">
                <a:solidFill>
                  <a:schemeClr val="tx1"/>
                </a:solidFill>
              </a:rPr>
              <a:t>단계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본인인증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)_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휴대폰인</a:t>
            </a:r>
            <a:r>
              <a:rPr lang="ko-KR" altLang="en-US" sz="1200" b="1" dirty="0">
                <a:solidFill>
                  <a:schemeClr val="tx1"/>
                </a:solidFill>
              </a:rPr>
              <a:t>증</a:t>
            </a:r>
          </a:p>
        </p:txBody>
      </p:sp>
      <p:graphicFrame>
        <p:nvGraphicFramePr>
          <p:cNvPr id="28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42122"/>
              </p:ext>
            </p:extLst>
          </p:nvPr>
        </p:nvGraphicFramePr>
        <p:xfrm>
          <a:off x="7362216" y="1628800"/>
          <a:ext cx="2303464" cy="3395472"/>
        </p:xfrm>
        <a:graphic>
          <a:graphicData uri="http://schemas.openxmlformats.org/drawingml/2006/table">
            <a:tbl>
              <a:tblPr/>
              <a:tblGrid>
                <a:gridCol w="355600"/>
                <a:gridCol w="1947864"/>
              </a:tblGrid>
              <a:tr h="215252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! Comment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5252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신청 진행 단계를 알려준다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휴대폰인증 라디오버튼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휴대폰인증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 번호 입력 국번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3~4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본인명의 휴대폰인지 체크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서신평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약관 동의가 이루어졌는지 체크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인증번호 받기 클릭 후 인증번호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서울신용평가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이용약관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인증번호가 입력이 올바르게 이루어졌는지 체크 후 서비스 신청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 시 통합결제 본인확인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(SB41)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Group 4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35669"/>
              </p:ext>
            </p:extLst>
          </p:nvPr>
        </p:nvGraphicFramePr>
        <p:xfrm>
          <a:off x="7364445" y="1196752"/>
          <a:ext cx="2303463" cy="401656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401656"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카드도용방지 서비스 신청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본인인증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237855" y="5669675"/>
            <a:ext cx="651249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775460" y="2924944"/>
            <a:ext cx="29057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581545" y="5669486"/>
            <a:ext cx="651249" cy="312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441"/>
          <p:cNvSpPr>
            <a:spLocks noChangeArrowheads="1"/>
          </p:cNvSpPr>
          <p:nvPr/>
        </p:nvSpPr>
        <p:spPr bwMode="auto">
          <a:xfrm>
            <a:off x="5169024" y="55172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8" name="Oval 441"/>
          <p:cNvSpPr>
            <a:spLocks noChangeArrowheads="1"/>
          </p:cNvSpPr>
          <p:nvPr/>
        </p:nvSpPr>
        <p:spPr bwMode="auto">
          <a:xfrm>
            <a:off x="4448944" y="551723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775460" y="2492896"/>
            <a:ext cx="2905732" cy="320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15" name="Oval 441"/>
          <p:cNvSpPr>
            <a:spLocks noChangeArrowheads="1"/>
          </p:cNvSpPr>
          <p:nvPr/>
        </p:nvSpPr>
        <p:spPr bwMode="auto">
          <a:xfrm>
            <a:off x="3656856" y="281388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Oval 441"/>
          <p:cNvSpPr>
            <a:spLocks noChangeArrowheads="1"/>
          </p:cNvSpPr>
          <p:nvPr/>
        </p:nvSpPr>
        <p:spPr bwMode="auto">
          <a:xfrm>
            <a:off x="3656856" y="2348880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75460" y="3237690"/>
            <a:ext cx="29057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76158" y="3556540"/>
            <a:ext cx="29057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22" name="Oval 441"/>
          <p:cNvSpPr>
            <a:spLocks noChangeArrowheads="1"/>
          </p:cNvSpPr>
          <p:nvPr/>
        </p:nvSpPr>
        <p:spPr bwMode="auto">
          <a:xfrm>
            <a:off x="3656856" y="3140968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3" name="Oval 441"/>
          <p:cNvSpPr>
            <a:spLocks noChangeArrowheads="1"/>
          </p:cNvSpPr>
          <p:nvPr/>
        </p:nvSpPr>
        <p:spPr bwMode="auto">
          <a:xfrm>
            <a:off x="3656856" y="346195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79928" y="3933056"/>
            <a:ext cx="290573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25" name="Oval 441"/>
          <p:cNvSpPr>
            <a:spLocks noChangeArrowheads="1"/>
          </p:cNvSpPr>
          <p:nvPr/>
        </p:nvSpPr>
        <p:spPr bwMode="auto">
          <a:xfrm>
            <a:off x="3656856" y="3821992"/>
            <a:ext cx="194193" cy="183072"/>
          </a:xfrm>
          <a:prstGeom prst="ellipse">
            <a:avLst/>
          </a:prstGeom>
          <a:solidFill>
            <a:schemeClr val="tx2">
              <a:alpha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1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6755</TotalTime>
  <Words>246</Words>
  <Application>Microsoft Office PowerPoint</Application>
  <PresentationFormat>A4 용지(210x297mm)</PresentationFormat>
  <Paragraphs>63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iLk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Hee</dc:creator>
  <cp:lastModifiedBy>ILK03</cp:lastModifiedBy>
  <cp:revision>471</cp:revision>
  <dcterms:created xsi:type="dcterms:W3CDTF">2013-11-21T11:50:38Z</dcterms:created>
  <dcterms:modified xsi:type="dcterms:W3CDTF">2014-04-03T05:14:57Z</dcterms:modified>
</cp:coreProperties>
</file>