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63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E304_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신청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카드인증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승규\롯데\스마트폰결제전용앱\작업\스샷\IMG_31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6" y="1484784"/>
            <a:ext cx="3163584" cy="47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E304_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가입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E304_</a:t>
            </a:r>
            <a:r>
              <a:rPr lang="ko-KR" altLang="en-US" sz="1200" b="1" dirty="0">
                <a:solidFill>
                  <a:schemeClr val="tx1"/>
                </a:solidFill>
              </a:rPr>
              <a:t>서비스 가입 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카드인증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7795"/>
              </p:ext>
            </p:extLst>
          </p:nvPr>
        </p:nvGraphicFramePr>
        <p:xfrm>
          <a:off x="7362216" y="1628800"/>
          <a:ext cx="2303464" cy="336804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진행 단계를 알려준다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유효기간 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숫자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CVC(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4DBC(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 앞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두자리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유효기간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CVC/4BCD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카드비밀번호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 서비스 신청완료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(E305)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시 통합결제 본인확인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40915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카드인증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37855" y="566967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81545" y="5669486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6902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44894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75460" y="2492896"/>
            <a:ext cx="290573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3656856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7694" y="3182158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77694" y="3507112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56856" y="3140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441"/>
          <p:cNvSpPr>
            <a:spLocks noChangeArrowheads="1"/>
          </p:cNvSpPr>
          <p:nvPr/>
        </p:nvSpPr>
        <p:spPr bwMode="auto">
          <a:xfrm>
            <a:off x="3656856" y="346195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7694" y="3834200"/>
            <a:ext cx="14506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3656856" y="37499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560" y="3828096"/>
            <a:ext cx="14506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5169024" y="37499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</TotalTime>
  <Words>177</Words>
  <Application>Microsoft Office PowerPoint</Application>
  <PresentationFormat>A4 용지(210x297mm)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472</cp:revision>
  <dcterms:created xsi:type="dcterms:W3CDTF">2013-11-21T11:50:38Z</dcterms:created>
  <dcterms:modified xsi:type="dcterms:W3CDTF">2014-04-03T05:14:34Z</dcterms:modified>
</cp:coreProperties>
</file>