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6" r:id="rId2"/>
    <p:sldId id="328" r:id="rId3"/>
    <p:sldId id="329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E306_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기기등록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승규\롯데\스마트폰결제전용앱\작업\스샷\IMG_31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5" y="1498090"/>
            <a:ext cx="3155629" cy="473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E301 _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카도방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가입여부 조회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카도방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가입여부 조회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67182"/>
              </p:ext>
            </p:extLst>
          </p:nvPr>
        </p:nvGraphicFramePr>
        <p:xfrm>
          <a:off x="7362216" y="1628800"/>
          <a:ext cx="2303464" cy="3043428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기기를 확인한다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삭제를 통해 기존에 등록되어 있는 기기를 삭제한다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등록기기를 추가 할 수 있다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기기이름은 한글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 이내로 제한한다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영문은 제한인지 확인 필요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가능하다면 몇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Byte?)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기기명으로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기기가 등록된다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알럿창이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사라진다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허용 차단 할 수 있다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IP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설정을 저장한다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종료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46553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기기등록 설정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6105128" y="3021084"/>
            <a:ext cx="432048" cy="263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775460" y="2672916"/>
            <a:ext cx="2905732" cy="684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16871" y="5677724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4808984" y="55501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3656856" y="252584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177387" y="3153034"/>
            <a:ext cx="2376265" cy="1347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00872" y="3645024"/>
            <a:ext cx="288032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138081" y="4653137"/>
            <a:ext cx="36003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41"/>
          <p:cNvSpPr>
            <a:spLocks noChangeArrowheads="1"/>
          </p:cNvSpPr>
          <p:nvPr/>
        </p:nvSpPr>
        <p:spPr bwMode="auto">
          <a:xfrm>
            <a:off x="5982943" y="292494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9" name="Oval 441"/>
          <p:cNvSpPr>
            <a:spLocks noChangeArrowheads="1"/>
          </p:cNvSpPr>
          <p:nvPr/>
        </p:nvSpPr>
        <p:spPr bwMode="auto">
          <a:xfrm>
            <a:off x="4080666" y="303814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1" name="Oval 441"/>
          <p:cNvSpPr>
            <a:spLocks noChangeArrowheads="1"/>
          </p:cNvSpPr>
          <p:nvPr/>
        </p:nvSpPr>
        <p:spPr bwMode="auto">
          <a:xfrm>
            <a:off x="3656856" y="350100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05807" y="4124555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57056" y="4124555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441"/>
          <p:cNvSpPr>
            <a:spLocks noChangeArrowheads="1"/>
          </p:cNvSpPr>
          <p:nvPr/>
        </p:nvSpPr>
        <p:spPr bwMode="auto">
          <a:xfrm>
            <a:off x="5334871" y="40050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686799" y="400506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Oval 441"/>
          <p:cNvSpPr>
            <a:spLocks noChangeArrowheads="1"/>
          </p:cNvSpPr>
          <p:nvPr/>
        </p:nvSpPr>
        <p:spPr bwMode="auto">
          <a:xfrm>
            <a:off x="6033120" y="454207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76936" y="3404475"/>
            <a:ext cx="1296144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441"/>
          <p:cNvSpPr>
            <a:spLocks noChangeArrowheads="1"/>
          </p:cNvSpPr>
          <p:nvPr/>
        </p:nvSpPr>
        <p:spPr bwMode="auto">
          <a:xfrm>
            <a:off x="4254751" y="3284984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2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6723</TotalTime>
  <Words>126</Words>
  <Application>Microsoft Office PowerPoint</Application>
  <PresentationFormat>A4 용지(210x297mm)</PresentationFormat>
  <Paragraphs>47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iLk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469</cp:revision>
  <dcterms:created xsi:type="dcterms:W3CDTF">2013-11-21T11:50:38Z</dcterms:created>
  <dcterms:modified xsi:type="dcterms:W3CDTF">2014-04-03T05:16:15Z</dcterms:modified>
</cp:coreProperties>
</file>