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26" r:id="rId2"/>
    <p:sldId id="328" r:id="rId3"/>
    <p:sldId id="329" r:id="rId4"/>
    <p:sldId id="333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E401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앱카드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Administrator\Pictures\해오라기\앱카드 번호 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6" y="1501261"/>
            <a:ext cx="6289062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E401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안내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안내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31370"/>
              </p:ext>
            </p:extLst>
          </p:nvPr>
        </p:nvGraphicFramePr>
        <p:xfrm>
          <a:off x="7362216" y="1628800"/>
          <a:ext cx="2303464" cy="63944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디바이스별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연결화면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E402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60612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798" y="1507364"/>
            <a:ext cx="6264696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E401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안내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30755"/>
              </p:ext>
            </p:extLst>
          </p:nvPr>
        </p:nvGraphicFramePr>
        <p:xfrm>
          <a:off x="7362216" y="2143658"/>
          <a:ext cx="2303463" cy="640393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51253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31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디바이스별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연결화면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E402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96122"/>
              </p:ext>
            </p:extLst>
          </p:nvPr>
        </p:nvGraphicFramePr>
        <p:xfrm>
          <a:off x="7364445" y="1196752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135878" y="4758096"/>
            <a:ext cx="737002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1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6793</TotalTime>
  <Words>90</Words>
  <Application>Microsoft Office PowerPoint</Application>
  <PresentationFormat>A4 용지(210x297mm)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474</cp:revision>
  <dcterms:created xsi:type="dcterms:W3CDTF">2013-11-21T11:50:38Z</dcterms:created>
  <dcterms:modified xsi:type="dcterms:W3CDTF">2014-04-03T02:16:36Z</dcterms:modified>
</cp:coreProperties>
</file>