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6" r:id="rId2"/>
    <p:sldId id="328" r:id="rId3"/>
    <p:sldId id="331" r:id="rId4"/>
    <p:sldId id="332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E402_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앱카드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마켓 연결화면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Pictures\해오라기\안심클릭_앱카드_안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" y="1503448"/>
            <a:ext cx="6289410" cy="48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E402_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디바이스별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마켓 연결화면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>
                <a:solidFill>
                  <a:schemeClr val="tx1"/>
                </a:solidFill>
              </a:rPr>
              <a:t>앱카드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디바이스별</a:t>
            </a:r>
            <a:r>
              <a:rPr lang="ko-KR" altLang="en-US" sz="1200" b="1" dirty="0">
                <a:solidFill>
                  <a:schemeClr val="tx1"/>
                </a:solidFill>
              </a:rPr>
              <a:t> 마켓 연결화면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안내 연결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86509"/>
              </p:ext>
            </p:extLst>
          </p:nvPr>
        </p:nvGraphicFramePr>
        <p:xfrm>
          <a:off x="7381892" y="3308240"/>
          <a:ext cx="2303463" cy="1438656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앱스토어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53907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(E501)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QR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바코드 인식 후 디바이스 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마켓으로 이동 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다운로드 유도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828170" y="4867931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24934" y="5663323"/>
            <a:ext cx="609093" cy="3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611816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77424" y="4869160"/>
            <a:ext cx="810702" cy="74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576736" y="474774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1"/>
          <p:cNvSpPr>
            <a:spLocks noChangeArrowheads="1"/>
          </p:cNvSpPr>
          <p:nvPr/>
        </p:nvSpPr>
        <p:spPr bwMode="auto">
          <a:xfrm>
            <a:off x="2144688" y="546782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E402_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디바이스별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마켓 연결화면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디바이스별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마켓 연결화면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미가입자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연결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26325"/>
              </p:ext>
            </p:extLst>
          </p:nvPr>
        </p:nvGraphicFramePr>
        <p:xfrm>
          <a:off x="7362216" y="2060062"/>
          <a:ext cx="2303463" cy="104546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플레이로 연결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앱스토어로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04567"/>
              </p:ext>
            </p:extLst>
          </p:nvPr>
        </p:nvGraphicFramePr>
        <p:xfrm>
          <a:off x="7364445" y="1348371"/>
          <a:ext cx="2303463" cy="568461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나오는 마켓 연결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Administrator\Pictures\해오라기\앱카드_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7" y="1511002"/>
            <a:ext cx="6293421" cy="47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50266" y="3920185"/>
            <a:ext cx="1577041" cy="405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441"/>
          <p:cNvSpPr>
            <a:spLocks noChangeArrowheads="1"/>
          </p:cNvSpPr>
          <p:nvPr/>
        </p:nvSpPr>
        <p:spPr bwMode="auto">
          <a:xfrm>
            <a:off x="776536" y="373963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29442" y="3920185"/>
            <a:ext cx="1577041" cy="405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441"/>
          <p:cNvSpPr>
            <a:spLocks noChangeArrowheads="1"/>
          </p:cNvSpPr>
          <p:nvPr/>
        </p:nvSpPr>
        <p:spPr bwMode="auto">
          <a:xfrm>
            <a:off x="4011879" y="375822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6801</TotalTime>
  <Words>146</Words>
  <Application>Microsoft Office PowerPoint</Application>
  <PresentationFormat>A4 용지(210x297mm)</PresentationFormat>
  <Paragraphs>37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474</cp:revision>
  <dcterms:created xsi:type="dcterms:W3CDTF">2013-11-21T11:50:38Z</dcterms:created>
  <dcterms:modified xsi:type="dcterms:W3CDTF">2014-04-03T02:16:06Z</dcterms:modified>
</cp:coreProperties>
</file>