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326" r:id="rId2"/>
    <p:sldId id="328" r:id="rId3"/>
    <p:sldId id="329" r:id="rId4"/>
    <p:sldId id="334" r:id="rId5"/>
    <p:sldId id="335" r:id="rId6"/>
    <p:sldId id="336" r:id="rId7"/>
    <p:sldId id="337" r:id="rId8"/>
    <p:sldId id="341" r:id="rId9"/>
    <p:sldId id="339" r:id="rId10"/>
    <p:sldId id="340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S001_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종료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회원 조회 취소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63380"/>
              </p:ext>
            </p:extLst>
          </p:nvPr>
        </p:nvGraphicFramePr>
        <p:xfrm>
          <a:off x="7362216" y="1628800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 확인 메시지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17388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 결제 단계에서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3"/>
            <a:ext cx="3620123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20752" y="4459692"/>
            <a:ext cx="1431158" cy="180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66440" y="4338256"/>
            <a:ext cx="2242744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254751" y="42210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13465" y="5745464"/>
            <a:ext cx="536383" cy="27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598567" y="4365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90655" y="563653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회원 조회 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98829"/>
              </p:ext>
            </p:extLst>
          </p:nvPr>
        </p:nvGraphicFramePr>
        <p:xfrm>
          <a:off x="7362216" y="1628800"/>
          <a:ext cx="2303464" cy="117805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취소여부 확인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위치 통일 필요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인증취소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현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유지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79869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조회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368697" y="4317810"/>
            <a:ext cx="111162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14037" y="4317810"/>
            <a:ext cx="111162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5385048" y="4188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20752" y="4650084"/>
            <a:ext cx="1431158" cy="15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67593" y="5772312"/>
            <a:ext cx="53555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12840" y="5772312"/>
            <a:ext cx="53555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2864768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3390655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Oval 441"/>
          <p:cNvSpPr>
            <a:spLocks noChangeArrowheads="1"/>
          </p:cNvSpPr>
          <p:nvPr/>
        </p:nvSpPr>
        <p:spPr bwMode="auto">
          <a:xfrm>
            <a:off x="2576736" y="453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254751" y="41820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>
                <a:solidFill>
                  <a:schemeClr val="tx1"/>
                </a:solidFill>
              </a:rPr>
              <a:t>회원 조회 취소</a:t>
            </a: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06345"/>
              </p:ext>
            </p:extLst>
          </p:nvPr>
        </p:nvGraphicFramePr>
        <p:xfrm>
          <a:off x="7362216" y="1628800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 확인 메시지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176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조회 취소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20752" y="4650084"/>
            <a:ext cx="1431158" cy="15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576736" y="453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6440" y="4338256"/>
            <a:ext cx="2242744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254751" y="42210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0513" y="5761940"/>
            <a:ext cx="536383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68824" y="563653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4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자동 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종료시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7299"/>
              </p:ext>
            </p:extLst>
          </p:nvPr>
        </p:nvGraphicFramePr>
        <p:xfrm>
          <a:off x="7362216" y="1628800"/>
          <a:ext cx="2303464" cy="80314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눌렀지만 종료되지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않을때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 버튼을 누르면 서비스가 종료된다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63586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자동종료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미작동시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 버튼 클릭으로 수동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96617" y="399896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1393791" y="386531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41032" y="566124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5138206" y="551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58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결제 취소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5867"/>
              </p:ext>
            </p:extLst>
          </p:nvPr>
        </p:nvGraphicFramePr>
        <p:xfrm>
          <a:off x="7362216" y="1628800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 확인 메시지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5577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범용 결제단계에서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20752" y="4650084"/>
            <a:ext cx="1431158" cy="15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576736" y="453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6440" y="4338256"/>
            <a:ext cx="2242744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254751" y="42210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0513" y="5737226"/>
            <a:ext cx="536383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68824" y="563653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사용자 등록 취소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71297"/>
              </p:ext>
            </p:extLst>
          </p:nvPr>
        </p:nvGraphicFramePr>
        <p:xfrm>
          <a:off x="7362216" y="1628800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 확인 메시지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79550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범용 사용자등록 단계에서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6736" y="4650084"/>
            <a:ext cx="1575174" cy="15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432720" y="4535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6440" y="4338256"/>
            <a:ext cx="2242744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254751" y="42210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9941" y="5745464"/>
            <a:ext cx="536383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90655" y="563653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istrator\Pictures\해오라기\안심클릭_카드입력_카드번호3회오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2" y="1499723"/>
            <a:ext cx="3627990" cy="47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카드번호 입력 오류 횟수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04475"/>
              </p:ext>
            </p:extLst>
          </p:nvPr>
        </p:nvGraphicFramePr>
        <p:xfrm>
          <a:off x="7362216" y="1628800"/>
          <a:ext cx="2303464" cy="141668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이상 입력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해당사항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 및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CVD 3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회이상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필요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46450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카드번호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입력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144688" y="4365104"/>
            <a:ext cx="2007222" cy="151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000672" y="42540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29941" y="5490384"/>
            <a:ext cx="536383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90655" y="537321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2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S001_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종료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회원 조회 취소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5327"/>
              </p:ext>
            </p:extLst>
          </p:nvPr>
        </p:nvGraphicFramePr>
        <p:xfrm>
          <a:off x="7362216" y="1628800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취소 확인 메시지 출력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9682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단계에서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36324" y="4725145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3039227" y="4650085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7" y="1507364"/>
            <a:ext cx="3620123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911" y="1507364"/>
            <a:ext cx="267329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88182" y="3284983"/>
            <a:ext cx="2393010" cy="136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441"/>
          <p:cNvSpPr>
            <a:spLocks noChangeArrowheads="1"/>
          </p:cNvSpPr>
          <p:nvPr/>
        </p:nvSpPr>
        <p:spPr bwMode="auto">
          <a:xfrm>
            <a:off x="4160912" y="317392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6736" y="4459692"/>
            <a:ext cx="1575174" cy="180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66440" y="4338256"/>
            <a:ext cx="2242744" cy="24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254751" y="422108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9941" y="5745464"/>
            <a:ext cx="536383" cy="27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2432720" y="436510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390655" y="563653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6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370</Words>
  <Application>Microsoft Office PowerPoint</Application>
  <PresentationFormat>A4 용지(210x297mm)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490</cp:revision>
  <dcterms:created xsi:type="dcterms:W3CDTF">2013-11-21T11:50:38Z</dcterms:created>
  <dcterms:modified xsi:type="dcterms:W3CDTF">2014-04-04T02:33:10Z</dcterms:modified>
</cp:coreProperties>
</file>