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26" r:id="rId2"/>
    <p:sldId id="328" r:id="rId3"/>
    <p:sldId id="337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SB30_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결제선택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79" y="1493022"/>
            <a:ext cx="2677481" cy="47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SB31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결제선택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모바일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전용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결제 선택 및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결제 선택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웹 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16107"/>
              </p:ext>
            </p:extLst>
          </p:nvPr>
        </p:nvGraphicFramePr>
        <p:xfrm>
          <a:off x="7362216" y="2232566"/>
          <a:ext cx="2303464" cy="2605405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기존의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 과 다르게 이화면은 몰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iframe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내에서 띄우는 화면이기 때문에 화면을 작게 만든다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모바일전용결제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구동 시키고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SB53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결제인증대기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화면으로 이동한다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SB41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본인확인을 시작한다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9187"/>
              </p:ext>
            </p:extLst>
          </p:nvPr>
        </p:nvGraphicFramePr>
        <p:xfrm>
          <a:off x="7364445" y="1348371"/>
          <a:ext cx="2303463" cy="568461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568461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인증을 받기 전 웹으로 인증 혹은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 받기 선택 할 수 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265777" y="3062193"/>
            <a:ext cx="654618" cy="333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441"/>
          <p:cNvSpPr>
            <a:spLocks noChangeArrowheads="1"/>
          </p:cNvSpPr>
          <p:nvPr/>
        </p:nvSpPr>
        <p:spPr bwMode="auto">
          <a:xfrm>
            <a:off x="3121233" y="295789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64392" y="4366575"/>
            <a:ext cx="654618" cy="333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441"/>
          <p:cNvSpPr>
            <a:spLocks noChangeArrowheads="1"/>
          </p:cNvSpPr>
          <p:nvPr/>
        </p:nvSpPr>
        <p:spPr bwMode="auto">
          <a:xfrm>
            <a:off x="3119848" y="426227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49206" y="2015025"/>
            <a:ext cx="2684154" cy="3070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441"/>
          <p:cNvSpPr>
            <a:spLocks noChangeArrowheads="1"/>
          </p:cNvSpPr>
          <p:nvPr/>
        </p:nvSpPr>
        <p:spPr bwMode="auto">
          <a:xfrm>
            <a:off x="2104662" y="191072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1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5775</TotalTime>
  <Words>116</Words>
  <Application>Microsoft Office PowerPoint</Application>
  <PresentationFormat>A4 용지(210x297mm)</PresentationFormat>
  <Paragraphs>26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iLk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Registered User</cp:lastModifiedBy>
  <cp:revision>365</cp:revision>
  <dcterms:created xsi:type="dcterms:W3CDTF">2013-11-21T11:50:38Z</dcterms:created>
  <dcterms:modified xsi:type="dcterms:W3CDTF">2014-04-01T06:08:49Z</dcterms:modified>
</cp:coreProperties>
</file>