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sldIdLst>
    <p:sldId id="326" r:id="rId2"/>
    <p:sldId id="328" r:id="rId3"/>
    <p:sldId id="338" r:id="rId4"/>
    <p:sldId id="352" r:id="rId5"/>
    <p:sldId id="351" r:id="rId6"/>
    <p:sldId id="337" r:id="rId7"/>
    <p:sldId id="353" r:id="rId8"/>
    <p:sldId id="354" r:id="rId9"/>
    <p:sldId id="342" r:id="rId10"/>
    <p:sldId id="355" r:id="rId11"/>
    <p:sldId id="347" r:id="rId12"/>
    <p:sldId id="356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SB51_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통합결제 인증 출력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6" y="1517736"/>
            <a:ext cx="2529230" cy="47195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" y="1517736"/>
            <a:ext cx="3739942" cy="4719576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</a:t>
            </a:r>
            <a:r>
              <a:rPr lang="ko-KR" altLang="en-US" sz="1200" b="1" dirty="0">
                <a:solidFill>
                  <a:schemeClr val="tx1"/>
                </a:solidFill>
              </a:rPr>
              <a:t>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31750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992130" y="5684413"/>
            <a:ext cx="534398" cy="288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29063" y="5682290"/>
            <a:ext cx="559213" cy="290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31410" y="5023233"/>
            <a:ext cx="360031" cy="26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0302" y="5023234"/>
            <a:ext cx="346915" cy="2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13237" y="2077324"/>
            <a:ext cx="1419683" cy="3751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720752" y="19497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Oval 441"/>
          <p:cNvSpPr>
            <a:spLocks noChangeArrowheads="1"/>
          </p:cNvSpPr>
          <p:nvPr/>
        </p:nvSpPr>
        <p:spPr bwMode="auto">
          <a:xfrm>
            <a:off x="1590455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441"/>
          <p:cNvSpPr>
            <a:spLocks noChangeArrowheads="1"/>
          </p:cNvSpPr>
          <p:nvPr/>
        </p:nvSpPr>
        <p:spPr bwMode="auto">
          <a:xfrm>
            <a:off x="1208584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08910" y="4683954"/>
            <a:ext cx="519222" cy="190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441"/>
          <p:cNvSpPr>
            <a:spLocks noChangeArrowheads="1"/>
          </p:cNvSpPr>
          <p:nvPr/>
        </p:nvSpPr>
        <p:spPr bwMode="auto">
          <a:xfrm>
            <a:off x="18784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4880992" y="554194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5448818" y="552547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0085" y="4437112"/>
            <a:ext cx="203574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0494" y="4405525"/>
            <a:ext cx="2120258" cy="46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0335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254751" y="4365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2877"/>
              </p:ext>
            </p:extLst>
          </p:nvPr>
        </p:nvGraphicFramePr>
        <p:xfrm>
          <a:off x="7362216" y="1772816"/>
          <a:ext cx="2303464" cy="3445764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화면의 안내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기획의도 확인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창으로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(E501)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비밀번호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오류일 경우 안내 후 현 페이지 유지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(S001)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오류일 경우 안내 후 현 페이지 유지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카드인증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(E304)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체크 후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5" t="4450" b="1596"/>
          <a:stretch/>
        </p:blipFill>
        <p:spPr bwMode="auto">
          <a:xfrm>
            <a:off x="560512" y="1721707"/>
            <a:ext cx="3357079" cy="44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참고 공인인증서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82669"/>
              </p:ext>
            </p:extLst>
          </p:nvPr>
        </p:nvGraphicFramePr>
        <p:xfrm>
          <a:off x="7381892" y="3308240"/>
          <a:ext cx="2303463" cy="1680972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 암호 입력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인증서 검증완료 후 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닫히며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닫히며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암호페이지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15594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안심결제 수단 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사용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결제 불가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2012131" y="494116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9469" y="5715255"/>
            <a:ext cx="733165" cy="29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2151247" y="550000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03610" y="5090214"/>
            <a:ext cx="1589024" cy="29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22913" y="5705334"/>
            <a:ext cx="733165" cy="29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2921182" y="550000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721706"/>
            <a:ext cx="2736304" cy="44401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84056" y="3092149"/>
            <a:ext cx="2597136" cy="72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비고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9494"/>
              </p:ext>
            </p:extLst>
          </p:nvPr>
        </p:nvGraphicFramePr>
        <p:xfrm>
          <a:off x="7381892" y="3308240"/>
          <a:ext cx="2303463" cy="1177036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4410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0512" y="15567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간편결제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제휴 </a:t>
            </a:r>
            <a:r>
              <a:rPr lang="ko-KR" altLang="en-US" dirty="0" err="1" smtClean="0"/>
              <a:t>카도방</a:t>
            </a:r>
            <a:r>
              <a:rPr lang="ko-KR" altLang="en-US" dirty="0" smtClean="0"/>
              <a:t> 서비스 확인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45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C:\Users\Administrator\Pictures\ScreenShot\IMG_10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38" y="1538066"/>
            <a:ext cx="2638569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Administrator\Pictures\해오라기\회원가입완료후결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8" y="1538065"/>
            <a:ext cx="3605291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SB51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24560"/>
              </p:ext>
            </p:extLst>
          </p:nvPr>
        </p:nvGraphicFramePr>
        <p:xfrm>
          <a:off x="7362216" y="1628800"/>
          <a:ext cx="2303464" cy="4973701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기본정보에서 전달 받은 카드를 조회하여 해당 브랜드를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탭을 표시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간편결제로 결제 수단 변경은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이동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경우 해당 안내 문구 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패스워드 입력란에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공인인증서로 입력합니다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되며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 라인이 사라진다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패스워드 라디오 버튼이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딤처리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텍스트박스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필드값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패스워드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없으며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공인인증서로 입력합니다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 출력 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카드에 따라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&lt;-&gt;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변경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텍스트박스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필드값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 입력라인이 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56341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330431" y="2248666"/>
            <a:ext cx="373845" cy="22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216696" y="21328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63722" y="2517610"/>
            <a:ext cx="1275667" cy="3258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696038" y="241265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95462" y="2204864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6990" y="1818748"/>
            <a:ext cx="1135747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23286" y="1836587"/>
            <a:ext cx="429913" cy="18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8996" y="2517610"/>
            <a:ext cx="2007060" cy="26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19504" y="2070089"/>
            <a:ext cx="2414394" cy="303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7235" y="4470064"/>
            <a:ext cx="1453752" cy="21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58009" y="3746752"/>
            <a:ext cx="2065278" cy="212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58008" y="3984946"/>
            <a:ext cx="2375890" cy="260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7235" y="4708669"/>
            <a:ext cx="18683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38395" y="5134584"/>
            <a:ext cx="328170" cy="23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664264" y="5134584"/>
            <a:ext cx="328170" cy="23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72472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451745" y="5733256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57235" y="4261882"/>
            <a:ext cx="1559461" cy="175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0312" y="4957717"/>
            <a:ext cx="927755" cy="16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640632" y="4957716"/>
            <a:ext cx="770257" cy="16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2775" y="2867573"/>
            <a:ext cx="2007060" cy="26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62" name="Oval 441"/>
          <p:cNvSpPr>
            <a:spLocks noChangeArrowheads="1"/>
          </p:cNvSpPr>
          <p:nvPr/>
        </p:nvSpPr>
        <p:spPr bwMode="auto">
          <a:xfrm>
            <a:off x="1180987" y="209380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Oval 441"/>
          <p:cNvSpPr>
            <a:spLocks noChangeArrowheads="1"/>
          </p:cNvSpPr>
          <p:nvPr/>
        </p:nvSpPr>
        <p:spPr bwMode="auto">
          <a:xfrm>
            <a:off x="560512" y="23818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560512" y="27418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Oval 441"/>
          <p:cNvSpPr>
            <a:spLocks noChangeArrowheads="1"/>
          </p:cNvSpPr>
          <p:nvPr/>
        </p:nvSpPr>
        <p:spPr bwMode="auto">
          <a:xfrm>
            <a:off x="1208584" y="5013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441"/>
          <p:cNvSpPr>
            <a:spLocks noChangeArrowheads="1"/>
          </p:cNvSpPr>
          <p:nvPr/>
        </p:nvSpPr>
        <p:spPr bwMode="auto">
          <a:xfrm>
            <a:off x="1568624" y="4830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441"/>
          <p:cNvSpPr>
            <a:spLocks noChangeArrowheads="1"/>
          </p:cNvSpPr>
          <p:nvPr/>
        </p:nvSpPr>
        <p:spPr bwMode="auto">
          <a:xfrm>
            <a:off x="632520" y="4830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441"/>
          <p:cNvSpPr>
            <a:spLocks noChangeArrowheads="1"/>
          </p:cNvSpPr>
          <p:nvPr/>
        </p:nvSpPr>
        <p:spPr bwMode="auto">
          <a:xfrm>
            <a:off x="560512" y="4614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560512" y="4398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560512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Oval 441"/>
          <p:cNvSpPr>
            <a:spLocks noChangeArrowheads="1"/>
          </p:cNvSpPr>
          <p:nvPr/>
        </p:nvSpPr>
        <p:spPr bwMode="auto">
          <a:xfrm>
            <a:off x="1568624" y="5013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441"/>
          <p:cNvSpPr>
            <a:spLocks noChangeArrowheads="1"/>
          </p:cNvSpPr>
          <p:nvPr/>
        </p:nvSpPr>
        <p:spPr bwMode="auto">
          <a:xfrm>
            <a:off x="6198967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4781387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4160912" y="20217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441"/>
          <p:cNvSpPr>
            <a:spLocks noChangeArrowheads="1"/>
          </p:cNvSpPr>
          <p:nvPr/>
        </p:nvSpPr>
        <p:spPr bwMode="auto">
          <a:xfrm>
            <a:off x="4758807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Oval 441"/>
          <p:cNvSpPr>
            <a:spLocks noChangeArrowheads="1"/>
          </p:cNvSpPr>
          <p:nvPr/>
        </p:nvSpPr>
        <p:spPr bwMode="auto">
          <a:xfrm>
            <a:off x="4160912" y="389400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41"/>
          <p:cNvSpPr>
            <a:spLocks noChangeArrowheads="1"/>
          </p:cNvSpPr>
          <p:nvPr/>
        </p:nvSpPr>
        <p:spPr bwMode="auto">
          <a:xfrm>
            <a:off x="4160912" y="36450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334871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19504" y="2381832"/>
            <a:ext cx="1597592" cy="183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4149821" y="2247893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58009" y="4293096"/>
            <a:ext cx="905150" cy="227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160912" y="41820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C:\Users\Administrator\Pictures\ScreenShot\IMG_10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38" y="1538066"/>
            <a:ext cx="2638569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Administrator\Pictures\해오라기\회원가입완료후결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8" y="1538065"/>
            <a:ext cx="3605291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6240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763722" y="2517610"/>
            <a:ext cx="1275667" cy="3258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696038" y="241265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8395" y="5134584"/>
            <a:ext cx="328170" cy="23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664264" y="5134584"/>
            <a:ext cx="328170" cy="23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72472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451745" y="5733256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0312" y="4957717"/>
            <a:ext cx="927755" cy="16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640632" y="4957716"/>
            <a:ext cx="770257" cy="16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441"/>
          <p:cNvSpPr>
            <a:spLocks noChangeArrowheads="1"/>
          </p:cNvSpPr>
          <p:nvPr/>
        </p:nvSpPr>
        <p:spPr bwMode="auto">
          <a:xfrm>
            <a:off x="1208584" y="5013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441"/>
          <p:cNvSpPr>
            <a:spLocks noChangeArrowheads="1"/>
          </p:cNvSpPr>
          <p:nvPr/>
        </p:nvSpPr>
        <p:spPr bwMode="auto">
          <a:xfrm>
            <a:off x="1568624" y="4830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441"/>
          <p:cNvSpPr>
            <a:spLocks noChangeArrowheads="1"/>
          </p:cNvSpPr>
          <p:nvPr/>
        </p:nvSpPr>
        <p:spPr bwMode="auto">
          <a:xfrm>
            <a:off x="632520" y="4830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Oval 441"/>
          <p:cNvSpPr>
            <a:spLocks noChangeArrowheads="1"/>
          </p:cNvSpPr>
          <p:nvPr/>
        </p:nvSpPr>
        <p:spPr bwMode="auto">
          <a:xfrm>
            <a:off x="1568624" y="5013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441"/>
          <p:cNvSpPr>
            <a:spLocks noChangeArrowheads="1"/>
          </p:cNvSpPr>
          <p:nvPr/>
        </p:nvSpPr>
        <p:spPr bwMode="auto">
          <a:xfrm>
            <a:off x="4758807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334871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58009" y="4293096"/>
            <a:ext cx="905150" cy="227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160912" y="41820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82980"/>
              </p:ext>
            </p:extLst>
          </p:nvPr>
        </p:nvGraphicFramePr>
        <p:xfrm>
          <a:off x="7362216" y="1772816"/>
          <a:ext cx="2303464" cy="31440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창으로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등록정보 변경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(E107)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패스워드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정합성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오류일 경우 안내 후 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(E101)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카드사용중지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체크 후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회원여부조회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E301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6" b="3696"/>
          <a:stretch/>
        </p:blipFill>
        <p:spPr bwMode="auto">
          <a:xfrm>
            <a:off x="4136699" y="1553852"/>
            <a:ext cx="2634446" cy="46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8" y="1553852"/>
            <a:ext cx="3605291" cy="46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카드도용방지 서비스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가입시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39869"/>
              </p:ext>
            </p:extLst>
          </p:nvPr>
        </p:nvGraphicFramePr>
        <p:xfrm>
          <a:off x="7362216" y="1908263"/>
          <a:ext cx="2303464" cy="291084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브랜드 출력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가입으로 기존 안내 문구 변경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(PC),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기기설정만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기기등록 설정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(E306)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카드에 따라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&lt;-&gt;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변경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화면과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4DBC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 로 동일하게 설정한다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(E303)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16173"/>
              </p:ext>
            </p:extLst>
          </p:nvPr>
        </p:nvGraphicFramePr>
        <p:xfrm>
          <a:off x="7364445" y="1196752"/>
          <a:ext cx="2303463" cy="68211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모바일경우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카드도용방지는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앱에서만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실행됨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410889" y="2431738"/>
            <a:ext cx="293387" cy="22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98120" y="1949784"/>
            <a:ext cx="214957" cy="27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441"/>
          <p:cNvSpPr>
            <a:spLocks noChangeArrowheads="1"/>
          </p:cNvSpPr>
          <p:nvPr/>
        </p:nvSpPr>
        <p:spPr bwMode="auto">
          <a:xfrm>
            <a:off x="2319668" y="22852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63035" y="3068960"/>
            <a:ext cx="20070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79463" y="3234960"/>
            <a:ext cx="576593" cy="18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1953378" y="3109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Oval 441"/>
          <p:cNvSpPr>
            <a:spLocks noChangeArrowheads="1"/>
          </p:cNvSpPr>
          <p:nvPr/>
        </p:nvSpPr>
        <p:spPr bwMode="auto">
          <a:xfrm>
            <a:off x="560512" y="297425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07902" y="2515593"/>
            <a:ext cx="2442471" cy="458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734193" y="2675968"/>
            <a:ext cx="891465" cy="191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441"/>
          <p:cNvSpPr>
            <a:spLocks noChangeArrowheads="1"/>
          </p:cNvSpPr>
          <p:nvPr/>
        </p:nvSpPr>
        <p:spPr bwMode="auto">
          <a:xfrm>
            <a:off x="6414991" y="18448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4088904" y="23818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5622903" y="2534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32920" y="4152249"/>
            <a:ext cx="2442471" cy="22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40759" y="4983393"/>
            <a:ext cx="2015298" cy="22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Oval 441"/>
          <p:cNvSpPr>
            <a:spLocks noChangeArrowheads="1"/>
          </p:cNvSpPr>
          <p:nvPr/>
        </p:nvSpPr>
        <p:spPr bwMode="auto">
          <a:xfrm>
            <a:off x="4110735" y="403801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560512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38395" y="5400036"/>
            <a:ext cx="328170" cy="23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441"/>
          <p:cNvSpPr>
            <a:spLocks noChangeArrowheads="1"/>
          </p:cNvSpPr>
          <p:nvPr/>
        </p:nvSpPr>
        <p:spPr bwMode="auto">
          <a:xfrm>
            <a:off x="1208584" y="527039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61238" y="5644772"/>
            <a:ext cx="500847" cy="243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441"/>
          <p:cNvSpPr>
            <a:spLocks noChangeArrowheads="1"/>
          </p:cNvSpPr>
          <p:nvPr/>
        </p:nvSpPr>
        <p:spPr bwMode="auto">
          <a:xfrm>
            <a:off x="4830815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64" y="1484784"/>
            <a:ext cx="2635764" cy="46805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" y="1484784"/>
            <a:ext cx="3648860" cy="475252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0192"/>
              </p:ext>
            </p:extLst>
          </p:nvPr>
        </p:nvGraphicFramePr>
        <p:xfrm>
          <a:off x="7362216" y="1772816"/>
          <a:ext cx="2303464" cy="4617974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탭을 표시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수단 변경은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이동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화면의 안내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통일성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허용 카드비밀번호 앞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두자리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2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사용으로 해당 라인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문구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앞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통일성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가입 당시 등록 했던 카드 및 휴대폰번호를 변경할 수 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E112)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SMS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받기를 통해서 수신된 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6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사용으로 해당라인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64867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171562" y="2329168"/>
            <a:ext cx="525684" cy="21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072680" y="22048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13237" y="2521528"/>
            <a:ext cx="1275667" cy="328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745553" y="23818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1938" y="2348880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6418" y="1851489"/>
            <a:ext cx="1135747" cy="19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69419" y="1853785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186" y="2619806"/>
            <a:ext cx="2007060" cy="269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407" y="2133910"/>
            <a:ext cx="2445213" cy="329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9916" y="3762531"/>
            <a:ext cx="1317055" cy="20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04929" y="3756722"/>
            <a:ext cx="1403951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895712" y="4001799"/>
            <a:ext cx="550131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9916" y="4227559"/>
            <a:ext cx="2007060" cy="209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47913" y="4078825"/>
            <a:ext cx="550819" cy="21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60901" y="5023957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688978" y="5027603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27153" y="5605716"/>
            <a:ext cx="581375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20825" y="5605716"/>
            <a:ext cx="533101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85406" y="4709350"/>
            <a:ext cx="203574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916" y="4477533"/>
            <a:ext cx="2007060" cy="46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1208584" y="22048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576988" y="24931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Oval 441"/>
          <p:cNvSpPr>
            <a:spLocks noChangeArrowheads="1"/>
          </p:cNvSpPr>
          <p:nvPr/>
        </p:nvSpPr>
        <p:spPr bwMode="auto">
          <a:xfrm>
            <a:off x="510335" y="361420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Oval 441"/>
          <p:cNvSpPr>
            <a:spLocks noChangeArrowheads="1"/>
          </p:cNvSpPr>
          <p:nvPr/>
        </p:nvSpPr>
        <p:spPr bwMode="auto">
          <a:xfrm>
            <a:off x="1784648" y="38610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441"/>
          <p:cNvSpPr>
            <a:spLocks noChangeArrowheads="1"/>
          </p:cNvSpPr>
          <p:nvPr/>
        </p:nvSpPr>
        <p:spPr bwMode="auto">
          <a:xfrm>
            <a:off x="510335" y="4077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510335" y="43260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3139480" y="32716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8978" y="2924944"/>
            <a:ext cx="2007060" cy="23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441"/>
          <p:cNvSpPr>
            <a:spLocks noChangeArrowheads="1"/>
          </p:cNvSpPr>
          <p:nvPr/>
        </p:nvSpPr>
        <p:spPr bwMode="auto">
          <a:xfrm>
            <a:off x="568750" y="27809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41"/>
          <p:cNvSpPr>
            <a:spLocks noChangeArrowheads="1"/>
          </p:cNvSpPr>
          <p:nvPr/>
        </p:nvSpPr>
        <p:spPr bwMode="auto">
          <a:xfrm>
            <a:off x="1246891" y="48856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1590455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83274" y="2475690"/>
            <a:ext cx="1965872" cy="22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6054951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Oval 441"/>
          <p:cNvSpPr>
            <a:spLocks noChangeArrowheads="1"/>
          </p:cNvSpPr>
          <p:nvPr/>
        </p:nvSpPr>
        <p:spPr bwMode="auto">
          <a:xfrm>
            <a:off x="4808984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169150" y="19888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Oval 441"/>
          <p:cNvSpPr>
            <a:spLocks noChangeArrowheads="1"/>
          </p:cNvSpPr>
          <p:nvPr/>
        </p:nvSpPr>
        <p:spPr bwMode="auto">
          <a:xfrm>
            <a:off x="4182743" y="360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Oval 441"/>
          <p:cNvSpPr>
            <a:spLocks noChangeArrowheads="1"/>
          </p:cNvSpPr>
          <p:nvPr/>
        </p:nvSpPr>
        <p:spPr bwMode="auto">
          <a:xfrm>
            <a:off x="5745088" y="39660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Oval 441"/>
          <p:cNvSpPr>
            <a:spLocks noChangeArrowheads="1"/>
          </p:cNvSpPr>
          <p:nvPr/>
        </p:nvSpPr>
        <p:spPr bwMode="auto">
          <a:xfrm>
            <a:off x="4182743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Oval 441"/>
          <p:cNvSpPr>
            <a:spLocks noChangeArrowheads="1"/>
          </p:cNvSpPr>
          <p:nvPr/>
        </p:nvSpPr>
        <p:spPr bwMode="auto">
          <a:xfrm>
            <a:off x="4182743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Oval 441"/>
          <p:cNvSpPr>
            <a:spLocks noChangeArrowheads="1"/>
          </p:cNvSpPr>
          <p:nvPr/>
        </p:nvSpPr>
        <p:spPr bwMode="auto">
          <a:xfrm>
            <a:off x="4808984" y="5478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Oval 441"/>
          <p:cNvSpPr>
            <a:spLocks noChangeArrowheads="1"/>
          </p:cNvSpPr>
          <p:nvPr/>
        </p:nvSpPr>
        <p:spPr bwMode="auto">
          <a:xfrm>
            <a:off x="5440580" y="546170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85407" y="4392869"/>
            <a:ext cx="2035744" cy="21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441"/>
          <p:cNvSpPr>
            <a:spLocks noChangeArrowheads="1"/>
          </p:cNvSpPr>
          <p:nvPr/>
        </p:nvSpPr>
        <p:spPr bwMode="auto">
          <a:xfrm>
            <a:off x="4182743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64" y="1484784"/>
            <a:ext cx="2635764" cy="46805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" y="1484784"/>
            <a:ext cx="3648860" cy="475252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81653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171562" y="2329168"/>
            <a:ext cx="525684" cy="21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072680" y="22048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13237" y="2521528"/>
            <a:ext cx="1275667" cy="328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745553" y="23818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1938" y="2348880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6418" y="1851489"/>
            <a:ext cx="1135747" cy="19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69419" y="1853785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186" y="2619806"/>
            <a:ext cx="2007060" cy="269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407" y="2133910"/>
            <a:ext cx="2445213" cy="329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9916" y="3762531"/>
            <a:ext cx="1317055" cy="20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04929" y="3756722"/>
            <a:ext cx="1403951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895712" y="4001799"/>
            <a:ext cx="550131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9916" y="4227559"/>
            <a:ext cx="2007060" cy="209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47913" y="4078825"/>
            <a:ext cx="550819" cy="21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60901" y="5023957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688978" y="5027603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27153" y="5605716"/>
            <a:ext cx="581375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20825" y="5605716"/>
            <a:ext cx="533101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85406" y="4709350"/>
            <a:ext cx="203574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916" y="4477533"/>
            <a:ext cx="2007060" cy="46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1208584" y="22048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576988" y="24931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Oval 441"/>
          <p:cNvSpPr>
            <a:spLocks noChangeArrowheads="1"/>
          </p:cNvSpPr>
          <p:nvPr/>
        </p:nvSpPr>
        <p:spPr bwMode="auto">
          <a:xfrm>
            <a:off x="510335" y="361420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Oval 441"/>
          <p:cNvSpPr>
            <a:spLocks noChangeArrowheads="1"/>
          </p:cNvSpPr>
          <p:nvPr/>
        </p:nvSpPr>
        <p:spPr bwMode="auto">
          <a:xfrm>
            <a:off x="1784648" y="38610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441"/>
          <p:cNvSpPr>
            <a:spLocks noChangeArrowheads="1"/>
          </p:cNvSpPr>
          <p:nvPr/>
        </p:nvSpPr>
        <p:spPr bwMode="auto">
          <a:xfrm>
            <a:off x="510335" y="4077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510335" y="43260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3139480" y="32716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8978" y="2924944"/>
            <a:ext cx="2007060" cy="23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441"/>
          <p:cNvSpPr>
            <a:spLocks noChangeArrowheads="1"/>
          </p:cNvSpPr>
          <p:nvPr/>
        </p:nvSpPr>
        <p:spPr bwMode="auto">
          <a:xfrm>
            <a:off x="568750" y="27809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41"/>
          <p:cNvSpPr>
            <a:spLocks noChangeArrowheads="1"/>
          </p:cNvSpPr>
          <p:nvPr/>
        </p:nvSpPr>
        <p:spPr bwMode="auto">
          <a:xfrm>
            <a:off x="1246891" y="48856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1590455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83274" y="2475690"/>
            <a:ext cx="1965872" cy="22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6054951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Oval 441"/>
          <p:cNvSpPr>
            <a:spLocks noChangeArrowheads="1"/>
          </p:cNvSpPr>
          <p:nvPr/>
        </p:nvSpPr>
        <p:spPr bwMode="auto">
          <a:xfrm>
            <a:off x="4808984" y="17008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169150" y="19888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Oval 441"/>
          <p:cNvSpPr>
            <a:spLocks noChangeArrowheads="1"/>
          </p:cNvSpPr>
          <p:nvPr/>
        </p:nvSpPr>
        <p:spPr bwMode="auto">
          <a:xfrm>
            <a:off x="4182743" y="360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Oval 441"/>
          <p:cNvSpPr>
            <a:spLocks noChangeArrowheads="1"/>
          </p:cNvSpPr>
          <p:nvPr/>
        </p:nvSpPr>
        <p:spPr bwMode="auto">
          <a:xfrm>
            <a:off x="5745088" y="39660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Oval 441"/>
          <p:cNvSpPr>
            <a:spLocks noChangeArrowheads="1"/>
          </p:cNvSpPr>
          <p:nvPr/>
        </p:nvSpPr>
        <p:spPr bwMode="auto">
          <a:xfrm>
            <a:off x="4182743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Oval 441"/>
          <p:cNvSpPr>
            <a:spLocks noChangeArrowheads="1"/>
          </p:cNvSpPr>
          <p:nvPr/>
        </p:nvSpPr>
        <p:spPr bwMode="auto">
          <a:xfrm>
            <a:off x="4182743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Oval 441"/>
          <p:cNvSpPr>
            <a:spLocks noChangeArrowheads="1"/>
          </p:cNvSpPr>
          <p:nvPr/>
        </p:nvSpPr>
        <p:spPr bwMode="auto">
          <a:xfrm>
            <a:off x="4808984" y="5478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Oval 441"/>
          <p:cNvSpPr>
            <a:spLocks noChangeArrowheads="1"/>
          </p:cNvSpPr>
          <p:nvPr/>
        </p:nvSpPr>
        <p:spPr bwMode="auto">
          <a:xfrm>
            <a:off x="5440580" y="546170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85407" y="4392869"/>
            <a:ext cx="2035744" cy="21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441"/>
          <p:cNvSpPr>
            <a:spLocks noChangeArrowheads="1"/>
          </p:cNvSpPr>
          <p:nvPr/>
        </p:nvSpPr>
        <p:spPr bwMode="auto">
          <a:xfrm>
            <a:off x="4182743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86547"/>
              </p:ext>
            </p:extLst>
          </p:nvPr>
        </p:nvGraphicFramePr>
        <p:xfrm>
          <a:off x="7362216" y="1772816"/>
          <a:ext cx="2303464" cy="303974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화면의 안내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기획의도 확인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비밀번호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오류일 경우 안내 후 현 페이지 유지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(S001)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오류일 경우 안내 후 현 페이지 유지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카드인증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(E304)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체크 후 통합결제 인증 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(SB61)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 b="3945"/>
          <a:stretch/>
        </p:blipFill>
        <p:spPr>
          <a:xfrm>
            <a:off x="4195350" y="1515604"/>
            <a:ext cx="2632791" cy="468051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" y="1515604"/>
            <a:ext cx="3648860" cy="468051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>
                <a:solidFill>
                  <a:schemeClr val="tx1"/>
                </a:solidFill>
              </a:rPr>
              <a:t>카드도용방지 서비스 </a:t>
            </a:r>
            <a:r>
              <a:rPr lang="ko-KR" altLang="en-US" sz="1200" b="1" dirty="0" err="1">
                <a:solidFill>
                  <a:schemeClr val="tx1"/>
                </a:solidFill>
              </a:rPr>
              <a:t>가입시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66219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745553" y="23818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60901" y="5270799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003177" y="5605717"/>
            <a:ext cx="505351" cy="27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916" y="4724375"/>
            <a:ext cx="2007060" cy="46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1208584" y="22048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510335" y="457289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3139480" y="32716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8978" y="2981159"/>
            <a:ext cx="2007060" cy="382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441"/>
          <p:cNvSpPr>
            <a:spLocks noChangeArrowheads="1"/>
          </p:cNvSpPr>
          <p:nvPr/>
        </p:nvSpPr>
        <p:spPr bwMode="auto">
          <a:xfrm>
            <a:off x="568750" y="285507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41"/>
          <p:cNvSpPr>
            <a:spLocks noChangeArrowheads="1"/>
          </p:cNvSpPr>
          <p:nvPr/>
        </p:nvSpPr>
        <p:spPr bwMode="auto">
          <a:xfrm>
            <a:off x="1246891" y="513247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83274" y="2475690"/>
            <a:ext cx="2397918" cy="379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441"/>
          <p:cNvSpPr>
            <a:spLocks noChangeArrowheads="1"/>
          </p:cNvSpPr>
          <p:nvPr/>
        </p:nvSpPr>
        <p:spPr bwMode="auto">
          <a:xfrm>
            <a:off x="4182743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Oval 441"/>
          <p:cNvSpPr>
            <a:spLocks noChangeArrowheads="1"/>
          </p:cNvSpPr>
          <p:nvPr/>
        </p:nvSpPr>
        <p:spPr bwMode="auto">
          <a:xfrm>
            <a:off x="4880992" y="54781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85406" y="4392869"/>
            <a:ext cx="2395785" cy="363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441"/>
          <p:cNvSpPr>
            <a:spLocks noChangeArrowheads="1"/>
          </p:cNvSpPr>
          <p:nvPr/>
        </p:nvSpPr>
        <p:spPr bwMode="auto">
          <a:xfrm>
            <a:off x="4182743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91458"/>
              </p:ext>
            </p:extLst>
          </p:nvPr>
        </p:nvGraphicFramePr>
        <p:xfrm>
          <a:off x="7362216" y="1772816"/>
          <a:ext cx="2303464" cy="212344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가입으로 기존 안내 문구 변경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(PC),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기기설정만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기기등록 설정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(E306)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(E303)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097394" y="3140968"/>
            <a:ext cx="576593" cy="18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817096" y="2636912"/>
            <a:ext cx="864095" cy="18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000672" y="30299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Oval 441"/>
          <p:cNvSpPr>
            <a:spLocks noChangeArrowheads="1"/>
          </p:cNvSpPr>
          <p:nvPr/>
        </p:nvSpPr>
        <p:spPr bwMode="auto">
          <a:xfrm>
            <a:off x="5694911" y="25258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6" y="1517736"/>
            <a:ext cx="2529230" cy="47195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" y="1517736"/>
            <a:ext cx="3739942" cy="4719576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결제정보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</a:t>
            </a:r>
            <a:r>
              <a:rPr lang="ko-KR" altLang="en-US" sz="1200" b="1" dirty="0">
                <a:solidFill>
                  <a:schemeClr val="tx1"/>
                </a:solidFill>
              </a:rPr>
              <a:t>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5640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194865" y="1864117"/>
            <a:ext cx="525887" cy="26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4646" y="1864117"/>
            <a:ext cx="551312" cy="310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05254" y="1836866"/>
            <a:ext cx="897368" cy="308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46318" y="1844824"/>
            <a:ext cx="541006" cy="269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312" y="2204863"/>
            <a:ext cx="2120258" cy="32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82665" y="2157570"/>
            <a:ext cx="2304660" cy="33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56152" y="3811059"/>
            <a:ext cx="440659" cy="204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0494" y="3299326"/>
            <a:ext cx="165814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76936" y="4108666"/>
            <a:ext cx="1719579" cy="264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92130" y="5684413"/>
            <a:ext cx="534398" cy="288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7266"/>
              </p:ext>
            </p:extLst>
          </p:nvPr>
        </p:nvGraphicFramePr>
        <p:xfrm>
          <a:off x="7362216" y="1772816"/>
          <a:ext cx="2303464" cy="472770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탭을 표시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수단 변경은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이동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화면의 안내 문구가 다름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통일성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최초 가입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결제시에는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 라인이 출력되지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인증수단을 선택했기 때문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 라인이 보이지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결제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가입 당시 등록 했던 카드 및 휴대폰번호를 변경할 수 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.(E104)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SMS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받기를 통해서 수신된 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6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공인인증서 사용으로 해당라인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 되지 않는다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529063" y="5682290"/>
            <a:ext cx="559213" cy="290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31410" y="5023233"/>
            <a:ext cx="360031" cy="26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0302" y="5023234"/>
            <a:ext cx="346915" cy="2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55512" y="3815029"/>
            <a:ext cx="519222" cy="190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00494" y="4062342"/>
            <a:ext cx="1867280" cy="235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13237" y="2077324"/>
            <a:ext cx="1419683" cy="3751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720752" y="19497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1302423" y="177281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441"/>
          <p:cNvSpPr>
            <a:spLocks noChangeArrowheads="1"/>
          </p:cNvSpPr>
          <p:nvPr/>
        </p:nvSpPr>
        <p:spPr bwMode="auto">
          <a:xfrm>
            <a:off x="2072680" y="17892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Oval 441"/>
          <p:cNvSpPr>
            <a:spLocks noChangeArrowheads="1"/>
          </p:cNvSpPr>
          <p:nvPr/>
        </p:nvSpPr>
        <p:spPr bwMode="auto">
          <a:xfrm>
            <a:off x="552274" y="20773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488504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Oval 441"/>
          <p:cNvSpPr>
            <a:spLocks noChangeArrowheads="1"/>
          </p:cNvSpPr>
          <p:nvPr/>
        </p:nvSpPr>
        <p:spPr bwMode="auto">
          <a:xfrm>
            <a:off x="1806479" y="367797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Oval 441"/>
          <p:cNvSpPr>
            <a:spLocks noChangeArrowheads="1"/>
          </p:cNvSpPr>
          <p:nvPr/>
        </p:nvSpPr>
        <p:spPr bwMode="auto">
          <a:xfrm>
            <a:off x="488504" y="3933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Oval 441"/>
          <p:cNvSpPr>
            <a:spLocks noChangeArrowheads="1"/>
          </p:cNvSpPr>
          <p:nvPr/>
        </p:nvSpPr>
        <p:spPr bwMode="auto">
          <a:xfrm>
            <a:off x="1590455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441"/>
          <p:cNvSpPr>
            <a:spLocks noChangeArrowheads="1"/>
          </p:cNvSpPr>
          <p:nvPr/>
        </p:nvSpPr>
        <p:spPr bwMode="auto">
          <a:xfrm>
            <a:off x="1208584" y="48691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08910" y="4683954"/>
            <a:ext cx="519222" cy="190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441"/>
          <p:cNvSpPr>
            <a:spLocks noChangeArrowheads="1"/>
          </p:cNvSpPr>
          <p:nvPr/>
        </p:nvSpPr>
        <p:spPr bwMode="auto">
          <a:xfrm>
            <a:off x="18784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41"/>
          <p:cNvSpPr>
            <a:spLocks noChangeArrowheads="1"/>
          </p:cNvSpPr>
          <p:nvPr/>
        </p:nvSpPr>
        <p:spPr bwMode="auto">
          <a:xfrm>
            <a:off x="4969476" y="173162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5999419" y="173376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Oval 441"/>
          <p:cNvSpPr>
            <a:spLocks noChangeArrowheads="1"/>
          </p:cNvSpPr>
          <p:nvPr/>
        </p:nvSpPr>
        <p:spPr bwMode="auto">
          <a:xfrm>
            <a:off x="4254751" y="20443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Oval 441"/>
          <p:cNvSpPr>
            <a:spLocks noChangeArrowheads="1"/>
          </p:cNvSpPr>
          <p:nvPr/>
        </p:nvSpPr>
        <p:spPr bwMode="auto">
          <a:xfrm>
            <a:off x="5745088" y="368621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441"/>
          <p:cNvSpPr>
            <a:spLocks noChangeArrowheads="1"/>
          </p:cNvSpPr>
          <p:nvPr/>
        </p:nvSpPr>
        <p:spPr bwMode="auto">
          <a:xfrm>
            <a:off x="4262989" y="39660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Oval 441"/>
          <p:cNvSpPr>
            <a:spLocks noChangeArrowheads="1"/>
          </p:cNvSpPr>
          <p:nvPr/>
        </p:nvSpPr>
        <p:spPr bwMode="auto">
          <a:xfrm>
            <a:off x="4880992" y="554194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441"/>
          <p:cNvSpPr>
            <a:spLocks noChangeArrowheads="1"/>
          </p:cNvSpPr>
          <p:nvPr/>
        </p:nvSpPr>
        <p:spPr bwMode="auto">
          <a:xfrm>
            <a:off x="5448818" y="552547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0085" y="4437112"/>
            <a:ext cx="203574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0494" y="4405525"/>
            <a:ext cx="2120258" cy="46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0335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31312" y="2564904"/>
            <a:ext cx="2120258" cy="23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510335" y="24373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82665" y="2555644"/>
            <a:ext cx="1965872" cy="22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441"/>
          <p:cNvSpPr>
            <a:spLocks noChangeArrowheads="1"/>
          </p:cNvSpPr>
          <p:nvPr/>
        </p:nvSpPr>
        <p:spPr bwMode="auto">
          <a:xfrm>
            <a:off x="4254751" y="4365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Oval 441"/>
          <p:cNvSpPr>
            <a:spLocks noChangeArrowheads="1"/>
          </p:cNvSpPr>
          <p:nvPr/>
        </p:nvSpPr>
        <p:spPr bwMode="auto">
          <a:xfrm>
            <a:off x="4254751" y="24538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6548</TotalTime>
  <Words>1339</Words>
  <Application>Microsoft Office PowerPoint</Application>
  <PresentationFormat>A4 용지(210x297mm)</PresentationFormat>
  <Paragraphs>312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457</cp:revision>
  <dcterms:created xsi:type="dcterms:W3CDTF">2013-11-21T11:50:38Z</dcterms:created>
  <dcterms:modified xsi:type="dcterms:W3CDTF">2014-04-02T07:44:01Z</dcterms:modified>
</cp:coreProperties>
</file>