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sldIdLst>
    <p:sldId id="326" r:id="rId2"/>
    <p:sldId id="328" r:id="rId3"/>
    <p:sldId id="353" r:id="rId4"/>
    <p:sldId id="354" r:id="rId5"/>
    <p:sldId id="350" r:id="rId6"/>
    <p:sldId id="35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8887" autoAdjust="0"/>
  </p:normalViewPr>
  <p:slideViewPr>
    <p:cSldViewPr>
      <p:cViewPr varScale="1">
        <p:scale>
          <a:sx n="116" d="100"/>
          <a:sy n="116" d="100"/>
        </p:scale>
        <p:origin x="-1470" y="-108"/>
      </p:cViewPr>
      <p:guideLst>
        <p:guide orient="horz" pos="1888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E92E-5789-442B-B0F5-96337F0486FF}" type="datetimeFigureOut">
              <a:rPr lang="ko-KR" altLang="en-US" smtClean="0"/>
              <a:pPr/>
              <a:t>2014-04-04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>
              <a:tabLst>
                <a:tab pos="311150" algn="l"/>
              </a:tabLst>
              <a:defRPr/>
            </a:pPr>
            <a:r>
              <a:rPr lang="ko-KR" altLang="en-GB" sz="1200" b="1" dirty="0">
                <a:solidFill>
                  <a:srgbClr val="FFFFFF"/>
                </a:solidFill>
                <a:latin typeface="Arial" pitchFamily="34" charset="0"/>
                <a:ea typeface="돋움체" pitchFamily="49" charset="-127"/>
              </a:rPr>
              <a:t>	</a:t>
            </a:r>
          </a:p>
        </p:txBody>
      </p:sp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CD24781A-AA24-42D8-B98E-B12B5B59F783}" type="slidenum">
              <a:rPr kumimoji="0" lang="ko-KR" altLang="en-GB" sz="1000">
                <a:latin typeface="+mn-ea"/>
                <a:ea typeface="+mn-ea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pic>
        <p:nvPicPr>
          <p:cNvPr id="25" name="Picture 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95216" y="857232"/>
            <a:ext cx="107157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Layout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167896" y="857232"/>
            <a:ext cx="12141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Description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8DD7F746-23FE-4307-9F9F-4773534C2140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ko-KR" altLang="en-GB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pic>
        <p:nvPicPr>
          <p:cNvPr id="16" name="Picture 4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4" name="직사각형 3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0888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 고도화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SB53_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결제 인증 대기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996952"/>
            <a:ext cx="9906000" cy="0"/>
          </a:xfrm>
          <a:prstGeom prst="line">
            <a:avLst/>
          </a:prstGeom>
          <a:ln w="63500" cmpd="thinThick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4140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(2013.04.01)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264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어떠한 경우에도 공식적인 허가 없이 복사하거나 외부로 유출하는 일체의 행위를 금함</a:t>
            </a:r>
          </a:p>
        </p:txBody>
      </p:sp>
    </p:spTree>
    <p:extLst>
      <p:ext uri="{BB962C8B-B14F-4D97-AF65-F5344CB8AC3E}">
        <p14:creationId xmlns:p14="http://schemas.microsoft.com/office/powerpoint/2010/main" val="30549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29351"/>
              </p:ext>
            </p:extLst>
          </p:nvPr>
        </p:nvGraphicFramePr>
        <p:xfrm>
          <a:off x="238092" y="1093788"/>
          <a:ext cx="9448800" cy="2763840"/>
        </p:xfrm>
        <a:graphic>
          <a:graphicData uri="http://schemas.openxmlformats.org/drawingml/2006/table">
            <a:tbl>
              <a:tblPr/>
              <a:tblGrid>
                <a:gridCol w="946150"/>
                <a:gridCol w="5741988"/>
                <a:gridCol w="1381125"/>
                <a:gridCol w="1379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Date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1.0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Initial Draft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임진혁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2014-04-01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8092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Pictures\해오라기\앱카드_인증대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61" y="1507365"/>
            <a:ext cx="3609063" cy="472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SB52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앱카드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인증대기 화면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앱카드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인증대기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6403"/>
              </p:ext>
            </p:extLst>
          </p:nvPr>
        </p:nvGraphicFramePr>
        <p:xfrm>
          <a:off x="7381892" y="3308240"/>
          <a:ext cx="2303463" cy="2074164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안드로이드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마켓 이동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 이미지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 완료 시 인증 완료 후 서비스 종료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 취소 통합결제 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(SB51)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 후 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비밀번호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입력창으로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 취소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103255"/>
              </p:ext>
            </p:extLst>
          </p:nvPr>
        </p:nvGraphicFramePr>
        <p:xfrm>
          <a:off x="7364445" y="1348371"/>
          <a:ext cx="2303463" cy="1637652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163765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결제 인증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대기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3425" y="1509499"/>
            <a:ext cx="2660595" cy="472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682203" y="4677850"/>
            <a:ext cx="334945" cy="26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352600" y="4675716"/>
            <a:ext cx="334945" cy="26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441"/>
          <p:cNvSpPr>
            <a:spLocks noChangeArrowheads="1"/>
          </p:cNvSpPr>
          <p:nvPr/>
        </p:nvSpPr>
        <p:spPr bwMode="auto">
          <a:xfrm>
            <a:off x="1230415" y="454207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Oval 441"/>
          <p:cNvSpPr>
            <a:spLocks noChangeArrowheads="1"/>
          </p:cNvSpPr>
          <p:nvPr/>
        </p:nvSpPr>
        <p:spPr bwMode="auto">
          <a:xfrm>
            <a:off x="1568624" y="454207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8212" y="4260286"/>
            <a:ext cx="399477" cy="221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2022503" y="411002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2714" y="5196248"/>
            <a:ext cx="952770" cy="320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473533" y="5196248"/>
            <a:ext cx="951981" cy="320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441"/>
          <p:cNvSpPr>
            <a:spLocks noChangeArrowheads="1"/>
          </p:cNvSpPr>
          <p:nvPr/>
        </p:nvSpPr>
        <p:spPr bwMode="auto">
          <a:xfrm>
            <a:off x="4398767" y="504399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Oval 441"/>
          <p:cNvSpPr>
            <a:spLocks noChangeArrowheads="1"/>
          </p:cNvSpPr>
          <p:nvPr/>
        </p:nvSpPr>
        <p:spPr bwMode="auto">
          <a:xfrm>
            <a:off x="5385048" y="504399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62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Pictures\해오라기\앱카드_인증대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61" y="1507365"/>
            <a:ext cx="3609063" cy="472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SB52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앱카드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인증대기 화면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앱카드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인증대기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45474"/>
              </p:ext>
            </p:extLst>
          </p:nvPr>
        </p:nvGraphicFramePr>
        <p:xfrm>
          <a:off x="7381892" y="3308240"/>
          <a:ext cx="2303463" cy="2074164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안드로이드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마켓 이동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 이미지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인증 완료 시 인증 완료 후 서비스 종료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 취소 통합결제 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(SB51)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 후 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비밀번호 입력 후 확인 시 인증 완료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알럿창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 취소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48130"/>
              </p:ext>
            </p:extLst>
          </p:nvPr>
        </p:nvGraphicFramePr>
        <p:xfrm>
          <a:off x="7364445" y="1348371"/>
          <a:ext cx="2303463" cy="1637652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163765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결제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입력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3425" y="1509499"/>
            <a:ext cx="2660594" cy="472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682203" y="4677850"/>
            <a:ext cx="334945" cy="26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352600" y="4675716"/>
            <a:ext cx="334945" cy="26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441"/>
          <p:cNvSpPr>
            <a:spLocks noChangeArrowheads="1"/>
          </p:cNvSpPr>
          <p:nvPr/>
        </p:nvSpPr>
        <p:spPr bwMode="auto">
          <a:xfrm>
            <a:off x="1230415" y="454207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Oval 441"/>
          <p:cNvSpPr>
            <a:spLocks noChangeArrowheads="1"/>
          </p:cNvSpPr>
          <p:nvPr/>
        </p:nvSpPr>
        <p:spPr bwMode="auto">
          <a:xfrm>
            <a:off x="1568624" y="454207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8212" y="4260286"/>
            <a:ext cx="399477" cy="221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2022503" y="411002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00104" y="2653388"/>
            <a:ext cx="952771" cy="279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441"/>
          <p:cNvSpPr>
            <a:spLocks noChangeArrowheads="1"/>
          </p:cNvSpPr>
          <p:nvPr/>
        </p:nvSpPr>
        <p:spPr bwMode="auto">
          <a:xfrm>
            <a:off x="4902823" y="252584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55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361" y="1509499"/>
            <a:ext cx="3609063" cy="472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SB52 </a:t>
            </a:r>
            <a:r>
              <a:rPr lang="ko-KR" altLang="en-US" sz="14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앱카드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인증대기 화면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앱카드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인증대기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34174"/>
              </p:ext>
            </p:extLst>
          </p:nvPr>
        </p:nvGraphicFramePr>
        <p:xfrm>
          <a:off x="7381892" y="3308240"/>
          <a:ext cx="2303463" cy="652272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결제 완료 안내 페이로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54077"/>
              </p:ext>
            </p:extLst>
          </p:nvPr>
        </p:nvGraphicFramePr>
        <p:xfrm>
          <a:off x="7364445" y="1348371"/>
          <a:ext cx="2303463" cy="1637652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163765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 비밀번호 인증 완료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3425" y="1509498"/>
            <a:ext cx="2660595" cy="472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875079" y="4301334"/>
            <a:ext cx="1207469" cy="320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441"/>
          <p:cNvSpPr>
            <a:spLocks noChangeArrowheads="1"/>
          </p:cNvSpPr>
          <p:nvPr/>
        </p:nvSpPr>
        <p:spPr bwMode="auto">
          <a:xfrm>
            <a:off x="4758807" y="414908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58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361" y="1509499"/>
            <a:ext cx="3609063" cy="472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SB52 </a:t>
            </a:r>
            <a:r>
              <a:rPr lang="ko-KR" altLang="en-US" sz="14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앱카드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인증대기 화면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앱카드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인증대기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43648"/>
              </p:ext>
            </p:extLst>
          </p:nvPr>
        </p:nvGraphicFramePr>
        <p:xfrm>
          <a:off x="7381892" y="3308240"/>
          <a:ext cx="2303463" cy="501396"/>
        </p:xfrm>
        <a:graphic>
          <a:graphicData uri="http://schemas.openxmlformats.org/drawingml/2006/table">
            <a:tbl>
              <a:tblPr/>
              <a:tblGrid>
                <a:gridCol w="355600"/>
                <a:gridCol w="1947863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결제 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19308"/>
              </p:ext>
            </p:extLst>
          </p:nvPr>
        </p:nvGraphicFramePr>
        <p:xfrm>
          <a:off x="7364445" y="1348371"/>
          <a:ext cx="2303463" cy="1637652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1637652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결제 인증 대기 화면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3425" y="1509499"/>
            <a:ext cx="2660595" cy="472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463664" y="4276762"/>
            <a:ext cx="399477" cy="221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441"/>
          <p:cNvSpPr>
            <a:spLocks noChangeArrowheads="1"/>
          </p:cNvSpPr>
          <p:nvPr/>
        </p:nvSpPr>
        <p:spPr bwMode="auto">
          <a:xfrm>
            <a:off x="1344362" y="414908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82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6547</TotalTime>
  <Words>220</Words>
  <Application>Microsoft Office PowerPoint</Application>
  <PresentationFormat>A4 용지(210x297mm)</PresentationFormat>
  <Paragraphs>64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iLk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</dc:creator>
  <cp:lastModifiedBy>ILK03</cp:lastModifiedBy>
  <cp:revision>450</cp:revision>
  <dcterms:created xsi:type="dcterms:W3CDTF">2013-11-21T11:50:38Z</dcterms:created>
  <dcterms:modified xsi:type="dcterms:W3CDTF">2014-04-04T03:13:21Z</dcterms:modified>
</cp:coreProperties>
</file>