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326" r:id="rId2"/>
    <p:sldId id="328" r:id="rId3"/>
    <p:sldId id="338" r:id="rId4"/>
    <p:sldId id="357" r:id="rId5"/>
    <p:sldId id="358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SB61_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통합결제 인증 완료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C:\Users\Administrator\Pictures\ScreenShot\IMG_10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38" y="1538065"/>
            <a:ext cx="2638569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8" y="1538065"/>
            <a:ext cx="3605291" cy="469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66081"/>
              </p:ext>
            </p:extLst>
          </p:nvPr>
        </p:nvGraphicFramePr>
        <p:xfrm>
          <a:off x="7362216" y="1628800"/>
          <a:ext cx="2303464" cy="89458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66881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63713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80140" y="427835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2775" y="2859334"/>
            <a:ext cx="2007060" cy="34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560512" y="27418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19503" y="2381832"/>
            <a:ext cx="19794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4149821" y="2247893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5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6699" y="1538065"/>
            <a:ext cx="2634446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8" y="1556792"/>
            <a:ext cx="360529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25808"/>
              </p:ext>
            </p:extLst>
          </p:nvPr>
        </p:nvGraphicFramePr>
        <p:xfrm>
          <a:off x="7362216" y="1628800"/>
          <a:ext cx="2303464" cy="5013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82686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범용 결제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88427" y="5661713"/>
            <a:ext cx="509367" cy="23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80140" y="453343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398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1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38" y="1538064"/>
            <a:ext cx="2652778" cy="4683461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8" y="1538064"/>
            <a:ext cx="3605291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7315"/>
              </p:ext>
            </p:extLst>
          </p:nvPr>
        </p:nvGraphicFramePr>
        <p:xfrm>
          <a:off x="7362216" y="1628800"/>
          <a:ext cx="2303464" cy="5013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0279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 결제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88427" y="5672538"/>
            <a:ext cx="509367" cy="30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63664" y="434212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1820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2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6626</TotalTime>
  <Words>165</Words>
  <Application>Microsoft Office PowerPoint</Application>
  <PresentationFormat>A4 용지(210x297mm)</PresentationFormat>
  <Paragraphs>46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462</cp:revision>
  <dcterms:created xsi:type="dcterms:W3CDTF">2013-11-21T11:50:38Z</dcterms:created>
  <dcterms:modified xsi:type="dcterms:W3CDTF">2014-04-03T01:06:26Z</dcterms:modified>
</cp:coreProperties>
</file>