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4"/>
    <p:sldMasterId id="2147483975" r:id="rId5"/>
    <p:sldMasterId id="2147483943" r:id="rId6"/>
    <p:sldMasterId id="2147483994" r:id="rId7"/>
    <p:sldMasterId id="2147483952" r:id="rId8"/>
    <p:sldMasterId id="2147484003" r:id="rId9"/>
  </p:sldMasterIdLst>
  <p:notesMasterIdLst>
    <p:notesMasterId r:id="rId40"/>
  </p:notesMasterIdLst>
  <p:handoutMasterIdLst>
    <p:handoutMasterId r:id="rId41"/>
  </p:handoutMasterIdLst>
  <p:sldIdLst>
    <p:sldId id="256" r:id="rId10"/>
    <p:sldId id="316" r:id="rId11"/>
    <p:sldId id="276" r:id="rId12"/>
    <p:sldId id="335" r:id="rId13"/>
    <p:sldId id="308" r:id="rId14"/>
    <p:sldId id="309" r:id="rId15"/>
    <p:sldId id="310" r:id="rId16"/>
    <p:sldId id="311" r:id="rId17"/>
    <p:sldId id="312" r:id="rId18"/>
    <p:sldId id="314" r:id="rId19"/>
    <p:sldId id="343" r:id="rId20"/>
    <p:sldId id="315" r:id="rId21"/>
    <p:sldId id="344" r:id="rId22"/>
    <p:sldId id="334" r:id="rId23"/>
    <p:sldId id="338" r:id="rId24"/>
    <p:sldId id="339" r:id="rId25"/>
    <p:sldId id="340" r:id="rId26"/>
    <p:sldId id="321" r:id="rId27"/>
    <p:sldId id="322" r:id="rId28"/>
    <p:sldId id="323" r:id="rId29"/>
    <p:sldId id="330" r:id="rId30"/>
    <p:sldId id="337" r:id="rId31"/>
    <p:sldId id="345" r:id="rId32"/>
    <p:sldId id="341" r:id="rId33"/>
    <p:sldId id="289" r:id="rId34"/>
    <p:sldId id="346" r:id="rId35"/>
    <p:sldId id="348" r:id="rId36"/>
    <p:sldId id="347" r:id="rId37"/>
    <p:sldId id="302" r:id="rId38"/>
    <p:sldId id="303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A0FF"/>
    <a:srgbClr val="00B08D"/>
    <a:srgbClr val="0074BE"/>
    <a:srgbClr val="90B328"/>
    <a:srgbClr val="9A0000"/>
    <a:srgbClr val="FFFFEB"/>
    <a:srgbClr val="FFFFE1"/>
    <a:srgbClr val="FFFFCC"/>
    <a:srgbClr val="DB3856"/>
    <a:srgbClr val="005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8839" autoAdjust="0"/>
  </p:normalViewPr>
  <p:slideViewPr>
    <p:cSldViewPr snapToGrid="0" snapToObjects="1" showGuides="1">
      <p:cViewPr varScale="1">
        <p:scale>
          <a:sx n="96" d="100"/>
          <a:sy n="96" d="100"/>
        </p:scale>
        <p:origin x="1018" y="72"/>
      </p:cViewPr>
      <p:guideLst>
        <p:guide orient="horz" pos="1616"/>
        <p:guide pos="2880"/>
        <p:guide orient="horz" pos="1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2016" y="-966"/>
      </p:cViewPr>
      <p:guideLst>
        <p:guide orient="horz" pos="2881"/>
        <p:guide pos="2160"/>
        <p:guide orient="horz" pos="28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ableStyles" Target="tableStyles.xml"/><Relationship Id="rId20" Type="http://schemas.openxmlformats.org/officeDocument/2006/relationships/slide" Target="slides/slide11.xml"/><Relationship Id="rId41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5-03T17:40:00.473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</a:t>
            </a:r>
            <a:r>
              <a:rPr lang="en-US" sz="500" kern="300" spc="51" dirty="0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4"/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5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4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54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53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Flash once</a:t>
            </a:r>
          </a:p>
        </p:txBody>
      </p:sp>
    </p:spTree>
    <p:extLst>
      <p:ext uri="{BB962C8B-B14F-4D97-AF65-F5344CB8AC3E}">
        <p14:creationId xmlns:p14="http://schemas.microsoft.com/office/powerpoint/2010/main" val="2623430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5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41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85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Flash twice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85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72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8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Dark Blue 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Green 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Aquamarine 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4481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Light Blue 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Violet 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5742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Imag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ntent - Bl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&amp; Subtitle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mparis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 marL="182880" indent="-182880">
              <a:defRPr lang="en-US" sz="2000" b="0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5760" indent="-182880">
              <a:defRPr lang="en-US" sz="18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>
              <a:defRPr lang="en-US" sz="14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lvl="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itchFamily="34" charset="0"/>
              <a:buChar char="•"/>
            </a:pPr>
            <a:r>
              <a:rPr lang="en-US" dirty="0"/>
              <a:t>Click to add text or click an icon to add other content types.</a:t>
            </a:r>
          </a:p>
          <a:p>
            <a:pPr marL="365760" lvl="1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548640" lvl="2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Calibri" panose="020F0502020204030204" pitchFamily="34" charset="0"/>
              <a:buChar char="-"/>
            </a:pPr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wo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with Caption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itle 1"/>
          <p:cNvSpPr txBox="1">
            <a:spLocks/>
          </p:cNvSpPr>
          <p:nvPr userDrawn="1"/>
        </p:nvSpPr>
        <p:spPr>
          <a:xfrm>
            <a:off x="3127248" y="192024"/>
            <a:ext cx="6016752" cy="430887"/>
          </a:xfrm>
          <a:prstGeom prst="rect">
            <a:avLst/>
          </a:prstGeom>
        </p:spPr>
        <p:txBody>
          <a:bodyPr vert="horz" wrap="square" lIns="182880" tIns="45720" rIns="182880" bIns="45720" rtlCol="0" anchor="b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2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ase Study Only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515100" y="0"/>
            <a:ext cx="26289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Main Customer Success Layout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6510268" y="0"/>
            <a:ext cx="263373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34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440649" y="4714956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One-to-One Customer Use Only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AS - Dark Blue 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120889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AS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63140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881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63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0495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/ 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549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60"/>
            <a:ext cx="6016752" cy="4507140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solidFill>
                  <a:schemeClr val="tx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50547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3" name="Group 42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4" name="Group 43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8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6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3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-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8435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159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6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 userDrawn="1"/>
        </p:nvSpPr>
        <p:spPr>
          <a:xfrm>
            <a:off x="6507280" y="37609"/>
            <a:ext cx="263672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5" name="Group 44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9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7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3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501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7" y="135169"/>
            <a:ext cx="914366" cy="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1434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724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&amp;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6266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904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Confidential - Title &amp;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78497" y="137381"/>
            <a:ext cx="914400" cy="636169"/>
            <a:chOff x="278497" y="137381"/>
            <a:chExt cx="914400" cy="636169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278497" y="535420"/>
              <a:ext cx="914400" cy="238130"/>
              <a:chOff x="278497" y="535420"/>
              <a:chExt cx="914400" cy="238130"/>
            </a:xfrm>
          </p:grpSpPr>
          <p:sp>
            <p:nvSpPr>
              <p:cNvPr id="8" name="Freeform 19"/>
              <p:cNvSpPr>
                <a:spLocks/>
              </p:cNvSpPr>
              <p:nvPr userDrawn="1"/>
            </p:nvSpPr>
            <p:spPr bwMode="auto">
              <a:xfrm>
                <a:off x="278497" y="535420"/>
                <a:ext cx="105946" cy="183672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 20"/>
              <p:cNvSpPr>
                <a:spLocks noEditPoints="1"/>
              </p:cNvSpPr>
              <p:nvPr userDrawn="1"/>
            </p:nvSpPr>
            <p:spPr bwMode="auto">
              <a:xfrm>
                <a:off x="400780" y="540371"/>
                <a:ext cx="157928" cy="173771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1"/>
              <p:cNvSpPr>
                <a:spLocks/>
              </p:cNvSpPr>
              <p:nvPr userDrawn="1"/>
            </p:nvSpPr>
            <p:spPr bwMode="auto">
              <a:xfrm>
                <a:off x="574056" y="535420"/>
                <a:ext cx="105946" cy="183672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2"/>
              <p:cNvSpPr>
                <a:spLocks noEditPoints="1"/>
              </p:cNvSpPr>
              <p:nvPr userDrawn="1"/>
            </p:nvSpPr>
            <p:spPr bwMode="auto">
              <a:xfrm>
                <a:off x="690398" y="536905"/>
                <a:ext cx="20793" cy="2029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3"/>
              <p:cNvSpPr>
                <a:spLocks/>
              </p:cNvSpPr>
              <p:nvPr userDrawn="1"/>
            </p:nvSpPr>
            <p:spPr bwMode="auto">
              <a:xfrm>
                <a:off x="761688" y="540371"/>
                <a:ext cx="143571" cy="173771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4"/>
              <p:cNvSpPr>
                <a:spLocks noEditPoints="1"/>
              </p:cNvSpPr>
              <p:nvPr userDrawn="1"/>
            </p:nvSpPr>
            <p:spPr bwMode="auto">
              <a:xfrm>
                <a:off x="920112" y="544826"/>
                <a:ext cx="14852" cy="16931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5"/>
              <p:cNvSpPr>
                <a:spLocks/>
              </p:cNvSpPr>
              <p:nvPr userDrawn="1"/>
            </p:nvSpPr>
            <p:spPr bwMode="auto">
              <a:xfrm>
                <a:off x="961203" y="600770"/>
                <a:ext cx="99015" cy="172780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6"/>
              <p:cNvSpPr>
                <a:spLocks noEditPoints="1"/>
              </p:cNvSpPr>
              <p:nvPr userDrawn="1"/>
            </p:nvSpPr>
            <p:spPr bwMode="auto">
              <a:xfrm>
                <a:off x="1073584" y="596809"/>
                <a:ext cx="91589" cy="120798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7"/>
              <p:cNvSpPr>
                <a:spLocks noEditPoints="1"/>
              </p:cNvSpPr>
              <p:nvPr userDrawn="1"/>
            </p:nvSpPr>
            <p:spPr bwMode="auto">
              <a:xfrm>
                <a:off x="1163688" y="596809"/>
                <a:ext cx="29209" cy="14852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514647" y="137381"/>
              <a:ext cx="442595" cy="290113"/>
              <a:chOff x="3857626" y="1555751"/>
              <a:chExt cx="1419225" cy="930275"/>
            </a:xfrm>
            <a:solidFill>
              <a:schemeClr val="bg1"/>
            </a:solidFill>
          </p:grpSpPr>
          <p:sp>
            <p:nvSpPr>
              <p:cNvPr id="18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,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3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752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9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Main Customer Success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Valida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Validation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92469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440649" y="4782265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/>
                </a:solidFill>
              </a:rPr>
              <a:t>For One-to-One Customer Use Only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64" r:id="rId8"/>
    <p:sldLayoutId id="214748396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35" r:id="rId15"/>
    <p:sldLayoutId id="2147483941" r:id="rId16"/>
    <p:sldLayoutId id="2147483963" r:id="rId17"/>
    <p:sldLayoutId id="2147483942" r:id="rId18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218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4013" r:id="rId10"/>
    <p:sldLayoutId id="2147484014" r:id="rId11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accent1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2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</p:grpSpPr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solidFill>
              <a:srgbClr val="19BB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solidFill>
              <a:srgbClr val="043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8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66" r:id="rId6"/>
    <p:sldLayoutId id="2147483950" r:id="rId7"/>
    <p:sldLayoutId id="2147483951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3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27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54296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0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din.com/in/StatsGuy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u-code/SAS-rsubmit-examples" TargetMode="Externa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 with RSUBMIT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663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9C7E6B4-7A19-4797-99CB-07916FD5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" y="704854"/>
            <a:ext cx="7744968" cy="37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F89F30-A585-471B-B23D-A2D1F1A6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RSUBMIT Syntax for Parallel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A8C24-CD86-4416-BAC5-CFE32FD67EAC}"/>
              </a:ext>
            </a:extLst>
          </p:cNvPr>
          <p:cNvSpPr txBox="1"/>
          <p:nvPr/>
        </p:nvSpPr>
        <p:spPr>
          <a:xfrm>
            <a:off x="5157066" y="936556"/>
            <a:ext cx="3152184" cy="32932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NextforSAS" panose="020B0503020202020204" pitchFamily="34" charset="0"/>
              </a:rPr>
              <a:t>Start parallel sessions identified as “worker1” and “worker2.” Automatically assign the “</a:t>
            </a:r>
            <a:r>
              <a:rPr lang="en-US" sz="1600" dirty="0" err="1">
                <a:latin typeface="AvenirNextforSAS" panose="020B0503020202020204" pitchFamily="34" charset="0"/>
              </a:rPr>
              <a:t>mylib</a:t>
            </a:r>
            <a:r>
              <a:rPr lang="en-US" sz="1600" dirty="0">
                <a:latin typeface="AvenirNextforSAS" panose="020B0503020202020204" pitchFamily="34" charset="0"/>
              </a:rPr>
              <a:t>” library from the main session.</a:t>
            </a:r>
          </a:p>
          <a:p>
            <a:endParaRPr lang="en-US" sz="1600" dirty="0">
              <a:latin typeface="AvenirNextforSAS" panose="020B0503020202020204" pitchFamily="34" charset="0"/>
            </a:endParaRPr>
          </a:p>
          <a:p>
            <a:r>
              <a:rPr lang="en-US" sz="1600" dirty="0">
                <a:latin typeface="AvenirNextforSAS" panose="020B0503020202020204" pitchFamily="34" charset="0"/>
              </a:rPr>
              <a:t>SAS code and macro calls between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rsubmit</a:t>
            </a:r>
            <a:r>
              <a:rPr lang="en-US" sz="1600" dirty="0">
                <a:latin typeface="AvenirNextforSAS" panose="020B0503020202020204" pitchFamily="34" charset="0"/>
              </a:rPr>
              <a:t> and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endrsubmit</a:t>
            </a:r>
            <a:r>
              <a:rPr lang="en-US" sz="1600" dirty="0">
                <a:latin typeface="AvenirNextforSAS" panose="020B0503020202020204" pitchFamily="34" charset="0"/>
              </a:rPr>
              <a:t> are executed in the parallel session, including code from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%include</a:t>
            </a:r>
            <a:r>
              <a:rPr lang="en-US" sz="1600" dirty="0">
                <a:latin typeface="AvenirNextforSAS" panose="020B0503020202020204" pitchFamily="34" charset="0"/>
              </a:rPr>
              <a:t>.</a:t>
            </a:r>
          </a:p>
          <a:p>
            <a:endParaRPr lang="en-US" sz="1600" dirty="0">
              <a:latin typeface="AvenirNextforSAS" panose="020B0503020202020204" pitchFamily="34" charset="0"/>
            </a:endParaRPr>
          </a:p>
          <a:p>
            <a:r>
              <a:rPr lang="en-US" sz="1600" dirty="0">
                <a:latin typeface="AvenirNextforSAS" panose="020B0503020202020204" pitchFamily="34" charset="0"/>
              </a:rPr>
              <a:t>Open code, such as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US" sz="1400" dirty="0"/>
              <a:t>, </a:t>
            </a:r>
            <a:r>
              <a:rPr lang="en-US" sz="1600" dirty="0">
                <a:latin typeface="AvenirNextforSAS" panose="020B0503020202020204" pitchFamily="34" charset="0"/>
              </a:rPr>
              <a:t>is executed in the main session.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FFB3F4-5089-4009-B36B-DFE70D691AA6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A6D98D-57CE-4904-AE7D-6C1DE13824D8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F8060A-676E-4EAC-8C11-DD521FBEAED5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36394C-96BE-424C-9DA8-4FDF5D6A4D73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C477A824-67E3-4503-94A3-CC0E6847CE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B914E5-385F-4D09-BA58-4530D0D7A15C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DFF9C1A-6E16-4A68-9F35-536DA6DBF6D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86FE81-CBD6-4369-A2B0-37435F9AABB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C398A2D8-5B6A-4492-AE5B-FB9AFAA8BD6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reeform 17">
            <a:extLst>
              <a:ext uri="{FF2B5EF4-FFF2-40B4-BE49-F238E27FC236}">
                <a16:creationId xmlns:a16="http://schemas.microsoft.com/office/drawing/2014/main" id="{C3BF41AD-3A71-43D6-984F-AA0C7B7BBF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95013A4-B3C8-4859-A0BF-7F16CA37E0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48B7DB9-ADDA-4116-9341-3E66EEA1F8F8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46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12CBE16-A86E-426F-AA07-025D70639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" y="704854"/>
            <a:ext cx="7744968" cy="37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4179B-3565-40C1-9B10-1C11472E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RSUBMIT Syntax for Parallel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D2BA9-8887-4038-9FC3-421AC1D0DF15}"/>
              </a:ext>
            </a:extLst>
          </p:cNvPr>
          <p:cNvSpPr txBox="1"/>
          <p:nvPr/>
        </p:nvSpPr>
        <p:spPr>
          <a:xfrm>
            <a:off x="5280401" y="2224595"/>
            <a:ext cx="2966224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NextforSAS" panose="020B0503020202020204" pitchFamily="34" charset="0"/>
              </a:rPr>
              <a:t>Wait for all workers to complete their jobs before continuing in the main session.</a:t>
            </a:r>
          </a:p>
          <a:p>
            <a:endParaRPr lang="en-US" sz="1600" dirty="0">
              <a:latin typeface="AvenirNextforSAS" panose="020B0503020202020204" pitchFamily="34" charset="0"/>
            </a:endParaRPr>
          </a:p>
          <a:p>
            <a:r>
              <a:rPr lang="en-US" sz="1600" dirty="0">
                <a:latin typeface="AvenirNextforSAS" panose="020B0503020202020204" pitchFamily="34" charset="0"/>
              </a:rPr>
              <a:t>You can optionally specify to wait for individual workers and add session timeouts.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6415A1-A4D6-4A4B-9A6A-F30303C5C17B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57291C-099C-41BC-9ECF-53DA1FB459BB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D9096-8426-4846-9971-49356079A22E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D6A772-B2D1-42C5-BBB9-A441FC923B38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BD8DF4D-7E83-4363-A93B-FC8DC297E05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848D72-763B-47C1-B7A5-AEE10BEC0B7E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F85F300-F387-476C-BD45-C3026EA8914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7D33F20-E357-49E8-B54B-3F2C02D05A1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3D4EC1A-9717-4D9A-9221-2D70B9C2C7B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17">
            <a:extLst>
              <a:ext uri="{FF2B5EF4-FFF2-40B4-BE49-F238E27FC236}">
                <a16:creationId xmlns:a16="http://schemas.microsoft.com/office/drawing/2014/main" id="{8EE85B4A-06B5-4B06-9342-FC3C204751F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E16BA24-5E1E-4F2F-B3FF-D3EB725213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26620F6B-1E35-4799-88D8-322796A1E916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445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3638-F71E-4CFA-AB40-1D5DF271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 directory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66648-1FAF-49AB-B80D-0A02B20047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can’t inherit WORK directly but…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4B8C7-346C-4A8E-884F-1590B70A0699}"/>
              </a:ext>
            </a:extLst>
          </p:cNvPr>
          <p:cNvSpPr/>
          <p:nvPr/>
        </p:nvSpPr>
        <p:spPr>
          <a:xfrm>
            <a:off x="1328853" y="1193380"/>
            <a:ext cx="6486293" cy="738664"/>
          </a:xfrm>
          <a:prstGeom prst="rect">
            <a:avLst/>
          </a:prstGeom>
          <a:solidFill>
            <a:srgbClr val="FFFFEB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4E4E"/>
                </a:solidFill>
                <a:latin typeface="Courier New" panose="02070309020205020404" pitchFamily="49" charset="0"/>
              </a:rPr>
              <a:t>ERROR: The SAS system library WORK may not be reassigned.</a:t>
            </a:r>
          </a:p>
          <a:p>
            <a:r>
              <a:rPr lang="en-US" sz="1400" dirty="0">
                <a:solidFill>
                  <a:srgbClr val="44AFFC"/>
                </a:solidFill>
                <a:latin typeface="Courier New" panose="02070309020205020404" pitchFamily="49" charset="0"/>
              </a:rPr>
              <a:t>NOTE: Subsequent lines will be ignored until ENDRSUBMIT.</a:t>
            </a:r>
          </a:p>
          <a:p>
            <a:r>
              <a:rPr lang="en-US" sz="1400" dirty="0">
                <a:solidFill>
                  <a:srgbClr val="FF4E4E"/>
                </a:solidFill>
                <a:latin typeface="Courier New" panose="02070309020205020404" pitchFamily="49" charset="0"/>
              </a:rPr>
              <a:t>ERROR: Remote submit to WORKER1 canceled.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A729C6-96B0-46CD-B90A-E457BFB3E31F}"/>
              </a:ext>
            </a:extLst>
          </p:cNvPr>
          <p:cNvSpPr/>
          <p:nvPr/>
        </p:nvSpPr>
        <p:spPr>
          <a:xfrm>
            <a:off x="2189739" y="2390382"/>
            <a:ext cx="4764519" cy="1600438"/>
          </a:xfrm>
          <a:prstGeom prst="rect">
            <a:avLst/>
          </a:prstGeom>
          <a:solidFill>
            <a:srgbClr val="FFFFEB"/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libname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workdir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"%</a:t>
            </a:r>
            <a:r>
              <a:rPr lang="en-US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sysfunc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getoption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(work))"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rsubmit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inheritlib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.cars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sashelp.cars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endrsubmit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8CBC76-FB9A-49E3-ADD1-EFB873D112F8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3AD4D4-72A4-4892-96D2-F194AAD94B09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F6577B-CADF-47E8-84B5-A9D9FE1B5DD7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24C3D2-83CC-45AF-B014-B0C873EACB1B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06414C8C-00B5-48EA-81B8-6933CC0DEB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62E1EA-2D1A-4FFF-AADE-2D260D30A6AA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B87C98-90DD-4E5D-96FC-D2534A04AA3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9F7F65A-B57C-4705-A30B-BB26FA9E95D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109607-E6F9-4E65-9723-A1842F5497B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 17">
            <a:extLst>
              <a:ext uri="{FF2B5EF4-FFF2-40B4-BE49-F238E27FC236}">
                <a16:creationId xmlns:a16="http://schemas.microsoft.com/office/drawing/2014/main" id="{CDFAD8E8-FC66-48F3-8194-86962AAC44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7B868F0-5E3C-4038-B1D4-8EC53000253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91D9F88-FFF5-4F38-A404-E57437F93373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0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9C3EC36D-3D69-42E9-A220-5F2597249E60}"/>
              </a:ext>
            </a:extLst>
          </p:cNvPr>
          <p:cNvCxnSpPr>
            <a:cxnSpLocks/>
          </p:cNvCxnSpPr>
          <p:nvPr/>
        </p:nvCxnSpPr>
        <p:spPr>
          <a:xfrm>
            <a:off x="364210" y="2690671"/>
            <a:ext cx="8307092" cy="0"/>
          </a:xfrm>
          <a:prstGeom prst="line">
            <a:avLst/>
          </a:prstGeom>
          <a:ln w="19050">
            <a:solidFill>
              <a:srgbClr val="90B328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A5491765-6C72-45D8-9AA7-BD676E217F84}"/>
              </a:ext>
            </a:extLst>
          </p:cNvPr>
          <p:cNvSpPr/>
          <p:nvPr/>
        </p:nvSpPr>
        <p:spPr>
          <a:xfrm>
            <a:off x="306075" y="3657530"/>
            <a:ext cx="8430768" cy="983215"/>
          </a:xfrm>
          <a:prstGeom prst="roundRect">
            <a:avLst/>
          </a:prstGeom>
          <a:solidFill>
            <a:srgbClr val="007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A7F6C656-DD58-4190-B5C0-FE9261631A58}"/>
              </a:ext>
            </a:extLst>
          </p:cNvPr>
          <p:cNvSpPr/>
          <p:nvPr/>
        </p:nvSpPr>
        <p:spPr>
          <a:xfrm>
            <a:off x="2662997" y="1477465"/>
            <a:ext cx="1359243" cy="2845588"/>
          </a:xfrm>
          <a:prstGeom prst="roundRect">
            <a:avLst/>
          </a:prstGeom>
          <a:solidFill>
            <a:srgbClr val="007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3A66CA23-CBE0-4C8E-BAD6-2F74D58252F6}"/>
              </a:ext>
            </a:extLst>
          </p:cNvPr>
          <p:cNvSpPr txBox="1"/>
          <p:nvPr/>
        </p:nvSpPr>
        <p:spPr>
          <a:xfrm>
            <a:off x="2628564" y="2892457"/>
            <a:ext cx="1440000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cs typeface="Avenir Next Regular"/>
              </a:rPr>
              <a:t>Parallelize One Dataset</a:t>
            </a:r>
          </a:p>
        </p:txBody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0AFD5F56-D72F-44CC-AA77-77945DE354AD}"/>
              </a:ext>
            </a:extLst>
          </p:cNvPr>
          <p:cNvSpPr txBox="1"/>
          <p:nvPr/>
        </p:nvSpPr>
        <p:spPr>
          <a:xfrm>
            <a:off x="202466" y="2926506"/>
            <a:ext cx="1546995" cy="78553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100" b="1" dirty="0">
                <a:solidFill>
                  <a:schemeClr val="bg1"/>
                </a:solidFill>
                <a:cs typeface="Avenir Next Regular"/>
              </a:rPr>
              <a:t>What is RSUBMIT?</a:t>
            </a: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B7917B3A-72B2-4717-820A-FD62924118E4}"/>
              </a:ext>
            </a:extLst>
          </p:cNvPr>
          <p:cNvSpPr txBox="1"/>
          <p:nvPr/>
        </p:nvSpPr>
        <p:spPr>
          <a:xfrm>
            <a:off x="7317391" y="2900259"/>
            <a:ext cx="1440000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cs typeface="Avenir Next Regular"/>
              </a:rPr>
              <a:t>Conclusion, Q&amp;A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B19E4951-04BD-4842-AF6F-EAD4820CD102}"/>
              </a:ext>
            </a:extLst>
          </p:cNvPr>
          <p:cNvSpPr txBox="1"/>
          <p:nvPr/>
        </p:nvSpPr>
        <p:spPr>
          <a:xfrm>
            <a:off x="4980379" y="2886796"/>
            <a:ext cx="1440000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 err="1">
                <a:solidFill>
                  <a:schemeClr val="bg1"/>
                </a:solidFill>
                <a:cs typeface="Avenir Next Regular"/>
              </a:rPr>
              <a:t>Viya</a:t>
            </a:r>
            <a:r>
              <a:rPr lang="en-US" dirty="0">
                <a:solidFill>
                  <a:schemeClr val="bg1"/>
                </a:solidFill>
                <a:cs typeface="Avenir Next Regular"/>
              </a:rPr>
              <a:t> Parallel</a:t>
            </a:r>
            <a:br>
              <a:rPr lang="en-US" dirty="0">
                <a:solidFill>
                  <a:schemeClr val="bg1"/>
                </a:solidFill>
                <a:cs typeface="Avenir Next Regular"/>
              </a:rPr>
            </a:br>
            <a:r>
              <a:rPr lang="en-US" dirty="0">
                <a:solidFill>
                  <a:schemeClr val="bg1"/>
                </a:solidFill>
                <a:cs typeface="Avenir Next Regular"/>
              </a:rPr>
              <a:t>Processing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6D1F4B-582F-4A86-94CC-50E298C1BA9F}"/>
              </a:ext>
            </a:extLst>
          </p:cNvPr>
          <p:cNvSpPr/>
          <p:nvPr/>
        </p:nvSpPr>
        <p:spPr>
          <a:xfrm>
            <a:off x="286538" y="1090648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8BA817-2A73-4DC1-AF5F-CEE48E5E8C29}"/>
              </a:ext>
            </a:extLst>
          </p:cNvPr>
          <p:cNvSpPr/>
          <p:nvPr/>
        </p:nvSpPr>
        <p:spPr>
          <a:xfrm>
            <a:off x="0" y="-224725"/>
            <a:ext cx="9144000" cy="36000"/>
          </a:xfrm>
          <a:prstGeom prst="rect">
            <a:avLst/>
          </a:prstGeom>
          <a:solidFill>
            <a:srgbClr val="7DB7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0E91ACE-9B1D-4E02-B7C7-2EF90547C8F0}"/>
              </a:ext>
            </a:extLst>
          </p:cNvPr>
          <p:cNvSpPr/>
          <p:nvPr/>
        </p:nvSpPr>
        <p:spPr>
          <a:xfrm>
            <a:off x="2636134" y="1043747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E863AC-B488-4F37-B138-894DF5EA83A8}"/>
              </a:ext>
            </a:extLst>
          </p:cNvPr>
          <p:cNvSpPr/>
          <p:nvPr/>
        </p:nvSpPr>
        <p:spPr>
          <a:xfrm>
            <a:off x="7301918" y="1039994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054413-BB6B-4B8B-BCD1-8087FEC53D2A}"/>
              </a:ext>
            </a:extLst>
          </p:cNvPr>
          <p:cNvSpPr/>
          <p:nvPr/>
        </p:nvSpPr>
        <p:spPr>
          <a:xfrm>
            <a:off x="4969026" y="1043747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7ED099-6995-4502-AAA7-76D5F0A26281}"/>
              </a:ext>
            </a:extLst>
          </p:cNvPr>
          <p:cNvSpPr/>
          <p:nvPr/>
        </p:nvSpPr>
        <p:spPr>
          <a:xfrm>
            <a:off x="5602157" y="2579738"/>
            <a:ext cx="195198" cy="195198"/>
          </a:xfrm>
          <a:prstGeom prst="ellipse">
            <a:avLst/>
          </a:prstGeom>
          <a:solidFill>
            <a:srgbClr val="00B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7EECB-81C9-4558-9B97-28A93AC01541}"/>
              </a:ext>
            </a:extLst>
          </p:cNvPr>
          <p:cNvSpPr/>
          <p:nvPr/>
        </p:nvSpPr>
        <p:spPr>
          <a:xfrm>
            <a:off x="862431" y="2584224"/>
            <a:ext cx="195198" cy="195198"/>
          </a:xfrm>
          <a:prstGeom prst="ellipse">
            <a:avLst/>
          </a:prstGeom>
          <a:solidFill>
            <a:srgbClr val="90B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8376A8-52BF-4E80-A90A-D582836D28BB}"/>
              </a:ext>
            </a:extLst>
          </p:cNvPr>
          <p:cNvSpPr/>
          <p:nvPr/>
        </p:nvSpPr>
        <p:spPr>
          <a:xfrm>
            <a:off x="3254862" y="2584224"/>
            <a:ext cx="195198" cy="195198"/>
          </a:xfrm>
          <a:prstGeom prst="ellipse">
            <a:avLst/>
          </a:prstGeom>
          <a:solidFill>
            <a:srgbClr val="007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83E225-1B72-4911-BD25-803160461F9B}"/>
              </a:ext>
            </a:extLst>
          </p:cNvPr>
          <p:cNvSpPr/>
          <p:nvPr/>
        </p:nvSpPr>
        <p:spPr>
          <a:xfrm>
            <a:off x="7949453" y="2584224"/>
            <a:ext cx="195198" cy="195198"/>
          </a:xfrm>
          <a:prstGeom prst="ellipse">
            <a:avLst/>
          </a:prstGeom>
          <a:solidFill>
            <a:srgbClr val="05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38376843-8350-4406-82F3-F63409AA91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91584" y="1196376"/>
            <a:ext cx="519594" cy="551432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9B079C-4469-49C7-BC69-F6378414D7C0}"/>
              </a:ext>
            </a:extLst>
          </p:cNvPr>
          <p:cNvGrpSpPr/>
          <p:nvPr/>
        </p:nvGrpSpPr>
        <p:grpSpPr>
          <a:xfrm>
            <a:off x="2842509" y="1858043"/>
            <a:ext cx="970637" cy="277833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FCA1F974-D3D9-4E39-BD05-59BB867D981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CFF0A895-E24D-46E0-982A-45746D26170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9669FE3-A315-40B2-8E47-BE547260B66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Freeform 17">
            <a:extLst>
              <a:ext uri="{FF2B5EF4-FFF2-40B4-BE49-F238E27FC236}">
                <a16:creationId xmlns:a16="http://schemas.microsoft.com/office/drawing/2014/main" id="{8B4D9A97-8505-4322-B402-BE00079816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89596" y="1323361"/>
            <a:ext cx="859494" cy="914400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08B62D14-2C3A-4507-87DE-C0F41F6F5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2820" y="1419898"/>
            <a:ext cx="893868" cy="692828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7C592BA4-E88D-438B-91CE-B1040F8770FA}"/>
              </a:ext>
            </a:extLst>
          </p:cNvPr>
          <p:cNvSpPr>
            <a:spLocks noChangeAspect="1"/>
          </p:cNvSpPr>
          <p:nvPr/>
        </p:nvSpPr>
        <p:spPr bwMode="auto">
          <a:xfrm>
            <a:off x="5107632" y="1288635"/>
            <a:ext cx="1138148" cy="745645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ADF5-E620-43A3-9A03-3FD8BD12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 One Dataset with RSUBMIT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751C6-EBC7-4835-BBE8-D0ECB7BD6E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CA6B34AE-DB2C-4CE5-8BAC-2E0D908C6F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3577" y="1319298"/>
            <a:ext cx="429768" cy="429768"/>
          </a:xfrm>
          <a:custGeom>
            <a:avLst/>
            <a:gdLst>
              <a:gd name="T0" fmla="*/ 2430 w 4799"/>
              <a:gd name="T1" fmla="*/ 1065 h 4801"/>
              <a:gd name="T2" fmla="*/ 2430 w 4799"/>
              <a:gd name="T3" fmla="*/ 1065 h 4801"/>
              <a:gd name="T4" fmla="*/ 2667 w 4799"/>
              <a:gd name="T5" fmla="*/ 1065 h 4801"/>
              <a:gd name="T6" fmla="*/ 2667 w 4799"/>
              <a:gd name="T7" fmla="*/ 3685 h 4801"/>
              <a:gd name="T8" fmla="*/ 2400 w 4799"/>
              <a:gd name="T9" fmla="*/ 3685 h 4801"/>
              <a:gd name="T10" fmla="*/ 2400 w 4799"/>
              <a:gd name="T11" fmla="*/ 1394 h 4801"/>
              <a:gd name="T12" fmla="*/ 1927 w 4799"/>
              <a:gd name="T13" fmla="*/ 1798 h 4801"/>
              <a:gd name="T14" fmla="*/ 1764 w 4799"/>
              <a:gd name="T15" fmla="*/ 1613 h 4801"/>
              <a:gd name="T16" fmla="*/ 2430 w 4799"/>
              <a:gd name="T17" fmla="*/ 1065 h 4801"/>
              <a:gd name="T18" fmla="*/ 2430 w 4799"/>
              <a:gd name="T19" fmla="*/ 1065 h 4801"/>
              <a:gd name="T20" fmla="*/ 2399 w 4799"/>
              <a:gd name="T21" fmla="*/ 4643 h 4801"/>
              <a:gd name="T22" fmla="*/ 2399 w 4799"/>
              <a:gd name="T23" fmla="*/ 4643 h 4801"/>
              <a:gd name="T24" fmla="*/ 157 w 4799"/>
              <a:gd name="T25" fmla="*/ 2400 h 4801"/>
              <a:gd name="T26" fmla="*/ 2399 w 4799"/>
              <a:gd name="T27" fmla="*/ 158 h 4801"/>
              <a:gd name="T28" fmla="*/ 4642 w 4799"/>
              <a:gd name="T29" fmla="*/ 2400 h 4801"/>
              <a:gd name="T30" fmla="*/ 2399 w 4799"/>
              <a:gd name="T31" fmla="*/ 4643 h 4801"/>
              <a:gd name="T32" fmla="*/ 2399 w 4799"/>
              <a:gd name="T33" fmla="*/ 4643 h 4801"/>
              <a:gd name="T34" fmla="*/ 2399 w 4799"/>
              <a:gd name="T35" fmla="*/ 0 h 4801"/>
              <a:gd name="T36" fmla="*/ 2399 w 4799"/>
              <a:gd name="T37" fmla="*/ 0 h 4801"/>
              <a:gd name="T38" fmla="*/ 0 w 4799"/>
              <a:gd name="T39" fmla="*/ 2400 h 4801"/>
              <a:gd name="T40" fmla="*/ 2399 w 4799"/>
              <a:gd name="T41" fmla="*/ 4801 h 4801"/>
              <a:gd name="T42" fmla="*/ 4799 w 4799"/>
              <a:gd name="T43" fmla="*/ 2400 h 4801"/>
              <a:gd name="T44" fmla="*/ 2399 w 4799"/>
              <a:gd name="T45" fmla="*/ 0 h 4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99" h="4801">
                <a:moveTo>
                  <a:pt x="2430" y="1065"/>
                </a:moveTo>
                <a:lnTo>
                  <a:pt x="2430" y="1065"/>
                </a:lnTo>
                <a:lnTo>
                  <a:pt x="2667" y="1065"/>
                </a:lnTo>
                <a:lnTo>
                  <a:pt x="2667" y="3685"/>
                </a:lnTo>
                <a:lnTo>
                  <a:pt x="2400" y="3685"/>
                </a:lnTo>
                <a:lnTo>
                  <a:pt x="2400" y="1394"/>
                </a:lnTo>
                <a:lnTo>
                  <a:pt x="1927" y="1798"/>
                </a:lnTo>
                <a:lnTo>
                  <a:pt x="1764" y="1613"/>
                </a:lnTo>
                <a:lnTo>
                  <a:pt x="2430" y="1065"/>
                </a:lnTo>
                <a:lnTo>
                  <a:pt x="2430" y="1065"/>
                </a:lnTo>
                <a:close/>
                <a:moveTo>
                  <a:pt x="2399" y="4643"/>
                </a:moveTo>
                <a:lnTo>
                  <a:pt x="2399" y="4643"/>
                </a:lnTo>
                <a:cubicBezTo>
                  <a:pt x="1163" y="4643"/>
                  <a:pt x="157" y="3637"/>
                  <a:pt x="157" y="2400"/>
                </a:cubicBezTo>
                <a:cubicBezTo>
                  <a:pt x="157" y="1164"/>
                  <a:pt x="1163" y="158"/>
                  <a:pt x="2399" y="158"/>
                </a:cubicBezTo>
                <a:cubicBezTo>
                  <a:pt x="3636" y="158"/>
                  <a:pt x="4642" y="1164"/>
                  <a:pt x="4642" y="2400"/>
                </a:cubicBezTo>
                <a:cubicBezTo>
                  <a:pt x="4642" y="3637"/>
                  <a:pt x="3636" y="4643"/>
                  <a:pt x="2399" y="4643"/>
                </a:cubicBezTo>
                <a:lnTo>
                  <a:pt x="2399" y="4643"/>
                </a:lnTo>
                <a:close/>
                <a:moveTo>
                  <a:pt x="2399" y="0"/>
                </a:moveTo>
                <a:lnTo>
                  <a:pt x="2399" y="0"/>
                </a:lnTo>
                <a:cubicBezTo>
                  <a:pt x="1076" y="0"/>
                  <a:pt x="0" y="1077"/>
                  <a:pt x="0" y="2400"/>
                </a:cubicBezTo>
                <a:cubicBezTo>
                  <a:pt x="0" y="3724"/>
                  <a:pt x="1076" y="4801"/>
                  <a:pt x="2399" y="4801"/>
                </a:cubicBezTo>
                <a:cubicBezTo>
                  <a:pt x="3723" y="4801"/>
                  <a:pt x="4799" y="3724"/>
                  <a:pt x="4799" y="2400"/>
                </a:cubicBezTo>
                <a:cubicBezTo>
                  <a:pt x="4799" y="1077"/>
                  <a:pt x="3723" y="0"/>
                  <a:pt x="2399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1C36C357-29A4-49B3-A647-1585273AF8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4990" y="2175870"/>
            <a:ext cx="429768" cy="429768"/>
          </a:xfrm>
          <a:custGeom>
            <a:avLst/>
            <a:gdLst>
              <a:gd name="T0" fmla="*/ 1819 w 4799"/>
              <a:gd name="T1" fmla="*/ 3447 h 4799"/>
              <a:gd name="T2" fmla="*/ 1819 w 4799"/>
              <a:gd name="T3" fmla="*/ 3447 h 4799"/>
              <a:gd name="T4" fmla="*/ 3207 w 4799"/>
              <a:gd name="T5" fmla="*/ 3447 h 4799"/>
              <a:gd name="T6" fmla="*/ 3207 w 4799"/>
              <a:gd name="T7" fmla="*/ 3683 h 4799"/>
              <a:gd name="T8" fmla="*/ 1530 w 4799"/>
              <a:gd name="T9" fmla="*/ 3683 h 4799"/>
              <a:gd name="T10" fmla="*/ 1530 w 4799"/>
              <a:gd name="T11" fmla="*/ 3406 h 4799"/>
              <a:gd name="T12" fmla="*/ 2604 w 4799"/>
              <a:gd name="T13" fmla="*/ 2321 h 4799"/>
              <a:gd name="T14" fmla="*/ 2919 w 4799"/>
              <a:gd name="T15" fmla="*/ 1722 h 4799"/>
              <a:gd name="T16" fmla="*/ 2400 w 4799"/>
              <a:gd name="T17" fmla="*/ 1222 h 4799"/>
              <a:gd name="T18" fmla="*/ 1860 w 4799"/>
              <a:gd name="T19" fmla="*/ 1688 h 4799"/>
              <a:gd name="T20" fmla="*/ 1597 w 4799"/>
              <a:gd name="T21" fmla="*/ 1636 h 4799"/>
              <a:gd name="T22" fmla="*/ 2400 w 4799"/>
              <a:gd name="T23" fmla="*/ 996 h 4799"/>
              <a:gd name="T24" fmla="*/ 3189 w 4799"/>
              <a:gd name="T25" fmla="*/ 1718 h 4799"/>
              <a:gd name="T26" fmla="*/ 2763 w 4799"/>
              <a:gd name="T27" fmla="*/ 2510 h 4799"/>
              <a:gd name="T28" fmla="*/ 1819 w 4799"/>
              <a:gd name="T29" fmla="*/ 3447 h 4799"/>
              <a:gd name="T30" fmla="*/ 1819 w 4799"/>
              <a:gd name="T31" fmla="*/ 3447 h 4799"/>
              <a:gd name="T32" fmla="*/ 2400 w 4799"/>
              <a:gd name="T33" fmla="*/ 4641 h 4799"/>
              <a:gd name="T34" fmla="*/ 2400 w 4799"/>
              <a:gd name="T35" fmla="*/ 4641 h 4799"/>
              <a:gd name="T36" fmla="*/ 157 w 4799"/>
              <a:gd name="T37" fmla="*/ 2398 h 4799"/>
              <a:gd name="T38" fmla="*/ 2400 w 4799"/>
              <a:gd name="T39" fmla="*/ 156 h 4799"/>
              <a:gd name="T40" fmla="*/ 4642 w 4799"/>
              <a:gd name="T41" fmla="*/ 2398 h 4799"/>
              <a:gd name="T42" fmla="*/ 2400 w 4799"/>
              <a:gd name="T43" fmla="*/ 4641 h 4799"/>
              <a:gd name="T44" fmla="*/ 2400 w 4799"/>
              <a:gd name="T45" fmla="*/ 4641 h 4799"/>
              <a:gd name="T46" fmla="*/ 2400 w 4799"/>
              <a:gd name="T47" fmla="*/ 0 h 4799"/>
              <a:gd name="T48" fmla="*/ 2400 w 4799"/>
              <a:gd name="T49" fmla="*/ 0 h 4799"/>
              <a:gd name="T50" fmla="*/ 0 w 4799"/>
              <a:gd name="T51" fmla="*/ 2398 h 4799"/>
              <a:gd name="T52" fmla="*/ 2400 w 4799"/>
              <a:gd name="T53" fmla="*/ 4799 h 4799"/>
              <a:gd name="T54" fmla="*/ 4799 w 4799"/>
              <a:gd name="T55" fmla="*/ 2398 h 4799"/>
              <a:gd name="T56" fmla="*/ 2400 w 4799"/>
              <a:gd name="T57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799" h="4799">
                <a:moveTo>
                  <a:pt x="1819" y="3447"/>
                </a:moveTo>
                <a:lnTo>
                  <a:pt x="1819" y="3447"/>
                </a:lnTo>
                <a:lnTo>
                  <a:pt x="3207" y="3447"/>
                </a:lnTo>
                <a:lnTo>
                  <a:pt x="3207" y="3683"/>
                </a:lnTo>
                <a:lnTo>
                  <a:pt x="1530" y="3683"/>
                </a:lnTo>
                <a:lnTo>
                  <a:pt x="1530" y="3406"/>
                </a:lnTo>
                <a:lnTo>
                  <a:pt x="2604" y="2321"/>
                </a:lnTo>
                <a:cubicBezTo>
                  <a:pt x="2763" y="2158"/>
                  <a:pt x="2919" y="1962"/>
                  <a:pt x="2919" y="1722"/>
                </a:cubicBezTo>
                <a:cubicBezTo>
                  <a:pt x="2919" y="1418"/>
                  <a:pt x="2682" y="1222"/>
                  <a:pt x="2400" y="1222"/>
                </a:cubicBezTo>
                <a:cubicBezTo>
                  <a:pt x="2119" y="1222"/>
                  <a:pt x="1915" y="1418"/>
                  <a:pt x="1860" y="1688"/>
                </a:cubicBezTo>
                <a:lnTo>
                  <a:pt x="1597" y="1636"/>
                </a:lnTo>
                <a:cubicBezTo>
                  <a:pt x="1671" y="1266"/>
                  <a:pt x="1989" y="996"/>
                  <a:pt x="2400" y="996"/>
                </a:cubicBezTo>
                <a:cubicBezTo>
                  <a:pt x="2822" y="996"/>
                  <a:pt x="3189" y="1240"/>
                  <a:pt x="3189" y="1718"/>
                </a:cubicBezTo>
                <a:cubicBezTo>
                  <a:pt x="3189" y="2055"/>
                  <a:pt x="2993" y="2281"/>
                  <a:pt x="2763" y="2510"/>
                </a:cubicBezTo>
                <a:lnTo>
                  <a:pt x="1819" y="3447"/>
                </a:lnTo>
                <a:lnTo>
                  <a:pt x="1819" y="3447"/>
                </a:lnTo>
                <a:close/>
                <a:moveTo>
                  <a:pt x="2400" y="4641"/>
                </a:moveTo>
                <a:lnTo>
                  <a:pt x="2400" y="4641"/>
                </a:lnTo>
                <a:cubicBezTo>
                  <a:pt x="1163" y="4641"/>
                  <a:pt x="157" y="3635"/>
                  <a:pt x="157" y="2398"/>
                </a:cubicBezTo>
                <a:cubicBezTo>
                  <a:pt x="157" y="1162"/>
                  <a:pt x="1163" y="156"/>
                  <a:pt x="2400" y="156"/>
                </a:cubicBezTo>
                <a:cubicBezTo>
                  <a:pt x="3636" y="156"/>
                  <a:pt x="4642" y="1162"/>
                  <a:pt x="4642" y="2398"/>
                </a:cubicBezTo>
                <a:cubicBezTo>
                  <a:pt x="4642" y="3635"/>
                  <a:pt x="3636" y="4641"/>
                  <a:pt x="2400" y="4641"/>
                </a:cubicBezTo>
                <a:lnTo>
                  <a:pt x="2400" y="4641"/>
                </a:lnTo>
                <a:close/>
                <a:moveTo>
                  <a:pt x="2400" y="0"/>
                </a:moveTo>
                <a:lnTo>
                  <a:pt x="2400" y="0"/>
                </a:lnTo>
                <a:cubicBezTo>
                  <a:pt x="1076" y="0"/>
                  <a:pt x="0" y="1075"/>
                  <a:pt x="0" y="2398"/>
                </a:cubicBezTo>
                <a:cubicBezTo>
                  <a:pt x="0" y="3722"/>
                  <a:pt x="1076" y="4799"/>
                  <a:pt x="2400" y="4799"/>
                </a:cubicBezTo>
                <a:cubicBezTo>
                  <a:pt x="3723" y="4799"/>
                  <a:pt x="4799" y="3722"/>
                  <a:pt x="4799" y="2398"/>
                </a:cubicBezTo>
                <a:cubicBezTo>
                  <a:pt x="4799" y="1075"/>
                  <a:pt x="3723" y="0"/>
                  <a:pt x="240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E98B855D-5741-4511-A07E-1A33CEA64E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3577" y="3031029"/>
            <a:ext cx="431181" cy="431181"/>
          </a:xfrm>
          <a:custGeom>
            <a:avLst/>
            <a:gdLst>
              <a:gd name="T0" fmla="*/ 3196 w 4799"/>
              <a:gd name="T1" fmla="*/ 2958 h 4799"/>
              <a:gd name="T2" fmla="*/ 3196 w 4799"/>
              <a:gd name="T3" fmla="*/ 2958 h 4799"/>
              <a:gd name="T4" fmla="*/ 2352 w 4799"/>
              <a:gd name="T5" fmla="*/ 3750 h 4799"/>
              <a:gd name="T6" fmla="*/ 1523 w 4799"/>
              <a:gd name="T7" fmla="*/ 3213 h 4799"/>
              <a:gd name="T8" fmla="*/ 1775 w 4799"/>
              <a:gd name="T9" fmla="*/ 3121 h 4799"/>
              <a:gd name="T10" fmla="*/ 2352 w 4799"/>
              <a:gd name="T11" fmla="*/ 3521 h 4799"/>
              <a:gd name="T12" fmla="*/ 2930 w 4799"/>
              <a:gd name="T13" fmla="*/ 2958 h 4799"/>
              <a:gd name="T14" fmla="*/ 2249 w 4799"/>
              <a:gd name="T15" fmla="*/ 2425 h 4799"/>
              <a:gd name="T16" fmla="*/ 2134 w 4799"/>
              <a:gd name="T17" fmla="*/ 2425 h 4799"/>
              <a:gd name="T18" fmla="*/ 2134 w 4799"/>
              <a:gd name="T19" fmla="*/ 2195 h 4799"/>
              <a:gd name="T20" fmla="*/ 2249 w 4799"/>
              <a:gd name="T21" fmla="*/ 2195 h 4799"/>
              <a:gd name="T22" fmla="*/ 2859 w 4799"/>
              <a:gd name="T23" fmla="*/ 1714 h 4799"/>
              <a:gd name="T24" fmla="*/ 2341 w 4799"/>
              <a:gd name="T25" fmla="*/ 1222 h 4799"/>
              <a:gd name="T26" fmla="*/ 1841 w 4799"/>
              <a:gd name="T27" fmla="*/ 1529 h 4799"/>
              <a:gd name="T28" fmla="*/ 1616 w 4799"/>
              <a:gd name="T29" fmla="*/ 1411 h 4799"/>
              <a:gd name="T30" fmla="*/ 2356 w 4799"/>
              <a:gd name="T31" fmla="*/ 996 h 4799"/>
              <a:gd name="T32" fmla="*/ 3122 w 4799"/>
              <a:gd name="T33" fmla="*/ 1699 h 4799"/>
              <a:gd name="T34" fmla="*/ 2667 w 4799"/>
              <a:gd name="T35" fmla="*/ 2299 h 4799"/>
              <a:gd name="T36" fmla="*/ 2667 w 4799"/>
              <a:gd name="T37" fmla="*/ 2306 h 4799"/>
              <a:gd name="T38" fmla="*/ 3196 w 4799"/>
              <a:gd name="T39" fmla="*/ 2958 h 4799"/>
              <a:gd name="T40" fmla="*/ 3196 w 4799"/>
              <a:gd name="T41" fmla="*/ 2958 h 4799"/>
              <a:gd name="T42" fmla="*/ 2399 w 4799"/>
              <a:gd name="T43" fmla="*/ 4641 h 4799"/>
              <a:gd name="T44" fmla="*/ 2399 w 4799"/>
              <a:gd name="T45" fmla="*/ 4641 h 4799"/>
              <a:gd name="T46" fmla="*/ 157 w 4799"/>
              <a:gd name="T47" fmla="*/ 2398 h 4799"/>
              <a:gd name="T48" fmla="*/ 2399 w 4799"/>
              <a:gd name="T49" fmla="*/ 156 h 4799"/>
              <a:gd name="T50" fmla="*/ 4642 w 4799"/>
              <a:gd name="T51" fmla="*/ 2398 h 4799"/>
              <a:gd name="T52" fmla="*/ 2399 w 4799"/>
              <a:gd name="T53" fmla="*/ 4641 h 4799"/>
              <a:gd name="T54" fmla="*/ 2399 w 4799"/>
              <a:gd name="T55" fmla="*/ 4641 h 4799"/>
              <a:gd name="T56" fmla="*/ 2399 w 4799"/>
              <a:gd name="T57" fmla="*/ 0 h 4799"/>
              <a:gd name="T58" fmla="*/ 2399 w 4799"/>
              <a:gd name="T59" fmla="*/ 0 h 4799"/>
              <a:gd name="T60" fmla="*/ 0 w 4799"/>
              <a:gd name="T61" fmla="*/ 2398 h 4799"/>
              <a:gd name="T62" fmla="*/ 2399 w 4799"/>
              <a:gd name="T63" fmla="*/ 4799 h 4799"/>
              <a:gd name="T64" fmla="*/ 4799 w 4799"/>
              <a:gd name="T65" fmla="*/ 2398 h 4799"/>
              <a:gd name="T66" fmla="*/ 2399 w 4799"/>
              <a:gd name="T67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99" h="4799">
                <a:moveTo>
                  <a:pt x="3196" y="2958"/>
                </a:moveTo>
                <a:lnTo>
                  <a:pt x="3196" y="2958"/>
                </a:lnTo>
                <a:cubicBezTo>
                  <a:pt x="3196" y="3458"/>
                  <a:pt x="2808" y="3750"/>
                  <a:pt x="2352" y="3750"/>
                </a:cubicBezTo>
                <a:cubicBezTo>
                  <a:pt x="1971" y="3750"/>
                  <a:pt x="1671" y="3558"/>
                  <a:pt x="1523" y="3213"/>
                </a:cubicBezTo>
                <a:lnTo>
                  <a:pt x="1775" y="3121"/>
                </a:lnTo>
                <a:cubicBezTo>
                  <a:pt x="1864" y="3369"/>
                  <a:pt x="2086" y="3521"/>
                  <a:pt x="2352" y="3521"/>
                </a:cubicBezTo>
                <a:cubicBezTo>
                  <a:pt x="2652" y="3521"/>
                  <a:pt x="2930" y="3310"/>
                  <a:pt x="2930" y="2958"/>
                </a:cubicBezTo>
                <a:cubicBezTo>
                  <a:pt x="2930" y="2562"/>
                  <a:pt x="2593" y="2425"/>
                  <a:pt x="2249" y="2425"/>
                </a:cubicBezTo>
                <a:lnTo>
                  <a:pt x="2134" y="2425"/>
                </a:lnTo>
                <a:lnTo>
                  <a:pt x="2134" y="2195"/>
                </a:lnTo>
                <a:lnTo>
                  <a:pt x="2249" y="2195"/>
                </a:lnTo>
                <a:cubicBezTo>
                  <a:pt x="2585" y="2195"/>
                  <a:pt x="2859" y="2062"/>
                  <a:pt x="2859" y="1714"/>
                </a:cubicBezTo>
                <a:cubicBezTo>
                  <a:pt x="2859" y="1422"/>
                  <a:pt x="2622" y="1222"/>
                  <a:pt x="2341" y="1222"/>
                </a:cubicBezTo>
                <a:cubicBezTo>
                  <a:pt x="2123" y="1222"/>
                  <a:pt x="1945" y="1329"/>
                  <a:pt x="1841" y="1529"/>
                </a:cubicBezTo>
                <a:lnTo>
                  <a:pt x="1616" y="1411"/>
                </a:lnTo>
                <a:cubicBezTo>
                  <a:pt x="1778" y="1129"/>
                  <a:pt x="2038" y="996"/>
                  <a:pt x="2356" y="996"/>
                </a:cubicBezTo>
                <a:cubicBezTo>
                  <a:pt x="2767" y="996"/>
                  <a:pt x="3122" y="1244"/>
                  <a:pt x="3122" y="1699"/>
                </a:cubicBezTo>
                <a:cubicBezTo>
                  <a:pt x="3122" y="2007"/>
                  <a:pt x="2926" y="2229"/>
                  <a:pt x="2667" y="2299"/>
                </a:cubicBezTo>
                <a:lnTo>
                  <a:pt x="2667" y="2306"/>
                </a:lnTo>
                <a:cubicBezTo>
                  <a:pt x="2967" y="2369"/>
                  <a:pt x="3196" y="2606"/>
                  <a:pt x="3196" y="2958"/>
                </a:cubicBezTo>
                <a:lnTo>
                  <a:pt x="3196" y="2958"/>
                </a:lnTo>
                <a:close/>
                <a:moveTo>
                  <a:pt x="2399" y="4641"/>
                </a:moveTo>
                <a:lnTo>
                  <a:pt x="2399" y="4641"/>
                </a:lnTo>
                <a:cubicBezTo>
                  <a:pt x="1163" y="4641"/>
                  <a:pt x="157" y="3635"/>
                  <a:pt x="157" y="2398"/>
                </a:cubicBezTo>
                <a:cubicBezTo>
                  <a:pt x="157" y="1162"/>
                  <a:pt x="1163" y="156"/>
                  <a:pt x="2399" y="156"/>
                </a:cubicBezTo>
                <a:cubicBezTo>
                  <a:pt x="3636" y="156"/>
                  <a:pt x="4642" y="1162"/>
                  <a:pt x="4642" y="2398"/>
                </a:cubicBezTo>
                <a:cubicBezTo>
                  <a:pt x="4642" y="3635"/>
                  <a:pt x="3636" y="4641"/>
                  <a:pt x="2399" y="4641"/>
                </a:cubicBezTo>
                <a:lnTo>
                  <a:pt x="2399" y="4641"/>
                </a:lnTo>
                <a:close/>
                <a:moveTo>
                  <a:pt x="2399" y="0"/>
                </a:moveTo>
                <a:lnTo>
                  <a:pt x="2399" y="0"/>
                </a:lnTo>
                <a:cubicBezTo>
                  <a:pt x="1076" y="0"/>
                  <a:pt x="0" y="1075"/>
                  <a:pt x="0" y="2398"/>
                </a:cubicBezTo>
                <a:cubicBezTo>
                  <a:pt x="0" y="3722"/>
                  <a:pt x="1076" y="4799"/>
                  <a:pt x="2399" y="4799"/>
                </a:cubicBezTo>
                <a:cubicBezTo>
                  <a:pt x="3723" y="4799"/>
                  <a:pt x="4799" y="3722"/>
                  <a:pt x="4799" y="2398"/>
                </a:cubicBezTo>
                <a:cubicBezTo>
                  <a:pt x="4799" y="1075"/>
                  <a:pt x="3723" y="0"/>
                  <a:pt x="2399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7A4FB68D-7173-4ACA-B2E0-F04DC3842D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3848" y="3887601"/>
            <a:ext cx="431181" cy="431181"/>
          </a:xfrm>
          <a:custGeom>
            <a:avLst/>
            <a:gdLst>
              <a:gd name="T0" fmla="*/ 2618 w 4799"/>
              <a:gd name="T1" fmla="*/ 2786 h 4799"/>
              <a:gd name="T2" fmla="*/ 2618 w 4799"/>
              <a:gd name="T3" fmla="*/ 2786 h 4799"/>
              <a:gd name="T4" fmla="*/ 1696 w 4799"/>
              <a:gd name="T5" fmla="*/ 2786 h 4799"/>
              <a:gd name="T6" fmla="*/ 2611 w 4799"/>
              <a:gd name="T7" fmla="*/ 1331 h 4799"/>
              <a:gd name="T8" fmla="*/ 2618 w 4799"/>
              <a:gd name="T9" fmla="*/ 1331 h 4799"/>
              <a:gd name="T10" fmla="*/ 2618 w 4799"/>
              <a:gd name="T11" fmla="*/ 2786 h 4799"/>
              <a:gd name="T12" fmla="*/ 2618 w 4799"/>
              <a:gd name="T13" fmla="*/ 2786 h 4799"/>
              <a:gd name="T14" fmla="*/ 2877 w 4799"/>
              <a:gd name="T15" fmla="*/ 1031 h 4799"/>
              <a:gd name="T16" fmla="*/ 2877 w 4799"/>
              <a:gd name="T17" fmla="*/ 1031 h 4799"/>
              <a:gd name="T18" fmla="*/ 2529 w 4799"/>
              <a:gd name="T19" fmla="*/ 1031 h 4799"/>
              <a:gd name="T20" fmla="*/ 1419 w 4799"/>
              <a:gd name="T21" fmla="*/ 2760 h 4799"/>
              <a:gd name="T22" fmla="*/ 1419 w 4799"/>
              <a:gd name="T23" fmla="*/ 3019 h 4799"/>
              <a:gd name="T24" fmla="*/ 2618 w 4799"/>
              <a:gd name="T25" fmla="*/ 3019 h 4799"/>
              <a:gd name="T26" fmla="*/ 2618 w 4799"/>
              <a:gd name="T27" fmla="*/ 3652 h 4799"/>
              <a:gd name="T28" fmla="*/ 2877 w 4799"/>
              <a:gd name="T29" fmla="*/ 3652 h 4799"/>
              <a:gd name="T30" fmla="*/ 2877 w 4799"/>
              <a:gd name="T31" fmla="*/ 3019 h 4799"/>
              <a:gd name="T32" fmla="*/ 3262 w 4799"/>
              <a:gd name="T33" fmla="*/ 3019 h 4799"/>
              <a:gd name="T34" fmla="*/ 3262 w 4799"/>
              <a:gd name="T35" fmla="*/ 2786 h 4799"/>
              <a:gd name="T36" fmla="*/ 2877 w 4799"/>
              <a:gd name="T37" fmla="*/ 2786 h 4799"/>
              <a:gd name="T38" fmla="*/ 2877 w 4799"/>
              <a:gd name="T39" fmla="*/ 1031 h 4799"/>
              <a:gd name="T40" fmla="*/ 2877 w 4799"/>
              <a:gd name="T41" fmla="*/ 1031 h 4799"/>
              <a:gd name="T42" fmla="*/ 2400 w 4799"/>
              <a:gd name="T43" fmla="*/ 4641 h 4799"/>
              <a:gd name="T44" fmla="*/ 2400 w 4799"/>
              <a:gd name="T45" fmla="*/ 4641 h 4799"/>
              <a:gd name="T46" fmla="*/ 157 w 4799"/>
              <a:gd name="T47" fmla="*/ 2399 h 4799"/>
              <a:gd name="T48" fmla="*/ 2400 w 4799"/>
              <a:gd name="T49" fmla="*/ 156 h 4799"/>
              <a:gd name="T50" fmla="*/ 4642 w 4799"/>
              <a:gd name="T51" fmla="*/ 2399 h 4799"/>
              <a:gd name="T52" fmla="*/ 2400 w 4799"/>
              <a:gd name="T53" fmla="*/ 4641 h 4799"/>
              <a:gd name="T54" fmla="*/ 2400 w 4799"/>
              <a:gd name="T55" fmla="*/ 4641 h 4799"/>
              <a:gd name="T56" fmla="*/ 2400 w 4799"/>
              <a:gd name="T57" fmla="*/ 0 h 4799"/>
              <a:gd name="T58" fmla="*/ 2400 w 4799"/>
              <a:gd name="T59" fmla="*/ 0 h 4799"/>
              <a:gd name="T60" fmla="*/ 0 w 4799"/>
              <a:gd name="T61" fmla="*/ 2399 h 4799"/>
              <a:gd name="T62" fmla="*/ 2400 w 4799"/>
              <a:gd name="T63" fmla="*/ 4799 h 4799"/>
              <a:gd name="T64" fmla="*/ 4799 w 4799"/>
              <a:gd name="T65" fmla="*/ 2399 h 4799"/>
              <a:gd name="T66" fmla="*/ 2400 w 4799"/>
              <a:gd name="T67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99" h="4799">
                <a:moveTo>
                  <a:pt x="2618" y="2786"/>
                </a:moveTo>
                <a:lnTo>
                  <a:pt x="2618" y="2786"/>
                </a:lnTo>
                <a:lnTo>
                  <a:pt x="1696" y="2786"/>
                </a:lnTo>
                <a:lnTo>
                  <a:pt x="2611" y="1331"/>
                </a:lnTo>
                <a:lnTo>
                  <a:pt x="2618" y="1331"/>
                </a:lnTo>
                <a:lnTo>
                  <a:pt x="2618" y="2786"/>
                </a:lnTo>
                <a:lnTo>
                  <a:pt x="2618" y="2786"/>
                </a:lnTo>
                <a:close/>
                <a:moveTo>
                  <a:pt x="2877" y="1031"/>
                </a:moveTo>
                <a:lnTo>
                  <a:pt x="2877" y="1031"/>
                </a:lnTo>
                <a:lnTo>
                  <a:pt x="2529" y="1031"/>
                </a:lnTo>
                <a:lnTo>
                  <a:pt x="1419" y="2760"/>
                </a:lnTo>
                <a:lnTo>
                  <a:pt x="1419" y="3019"/>
                </a:lnTo>
                <a:lnTo>
                  <a:pt x="2618" y="3019"/>
                </a:lnTo>
                <a:lnTo>
                  <a:pt x="2618" y="3652"/>
                </a:lnTo>
                <a:lnTo>
                  <a:pt x="2877" y="3652"/>
                </a:lnTo>
                <a:lnTo>
                  <a:pt x="2877" y="3019"/>
                </a:lnTo>
                <a:lnTo>
                  <a:pt x="3262" y="3019"/>
                </a:lnTo>
                <a:lnTo>
                  <a:pt x="3262" y="2786"/>
                </a:lnTo>
                <a:lnTo>
                  <a:pt x="2877" y="2786"/>
                </a:lnTo>
                <a:lnTo>
                  <a:pt x="2877" y="1031"/>
                </a:lnTo>
                <a:lnTo>
                  <a:pt x="2877" y="1031"/>
                </a:lnTo>
                <a:close/>
                <a:moveTo>
                  <a:pt x="2400" y="4641"/>
                </a:moveTo>
                <a:lnTo>
                  <a:pt x="2400" y="4641"/>
                </a:lnTo>
                <a:cubicBezTo>
                  <a:pt x="1163" y="4641"/>
                  <a:pt x="157" y="3635"/>
                  <a:pt x="157" y="2399"/>
                </a:cubicBezTo>
                <a:cubicBezTo>
                  <a:pt x="157" y="1162"/>
                  <a:pt x="1163" y="156"/>
                  <a:pt x="2400" y="156"/>
                </a:cubicBezTo>
                <a:cubicBezTo>
                  <a:pt x="3636" y="156"/>
                  <a:pt x="4642" y="1162"/>
                  <a:pt x="4642" y="2399"/>
                </a:cubicBezTo>
                <a:cubicBezTo>
                  <a:pt x="4642" y="3635"/>
                  <a:pt x="3636" y="4641"/>
                  <a:pt x="2400" y="4641"/>
                </a:cubicBezTo>
                <a:lnTo>
                  <a:pt x="2400" y="4641"/>
                </a:lnTo>
                <a:close/>
                <a:moveTo>
                  <a:pt x="2400" y="0"/>
                </a:moveTo>
                <a:lnTo>
                  <a:pt x="2400" y="0"/>
                </a:lnTo>
                <a:cubicBezTo>
                  <a:pt x="1076" y="0"/>
                  <a:pt x="0" y="1075"/>
                  <a:pt x="0" y="2399"/>
                </a:cubicBezTo>
                <a:cubicBezTo>
                  <a:pt x="0" y="3722"/>
                  <a:pt x="1076" y="4799"/>
                  <a:pt x="2400" y="4799"/>
                </a:cubicBezTo>
                <a:cubicBezTo>
                  <a:pt x="3723" y="4799"/>
                  <a:pt x="4799" y="3722"/>
                  <a:pt x="4799" y="2399"/>
                </a:cubicBezTo>
                <a:cubicBezTo>
                  <a:pt x="4799" y="1075"/>
                  <a:pt x="3723" y="0"/>
                  <a:pt x="240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F90236-1BA4-412A-ABB7-816635CE1C0D}"/>
              </a:ext>
            </a:extLst>
          </p:cNvPr>
          <p:cNvSpPr txBox="1">
            <a:spLocks/>
          </p:cNvSpPr>
          <p:nvPr/>
        </p:nvSpPr>
        <p:spPr>
          <a:xfrm>
            <a:off x="1567373" y="1259691"/>
            <a:ext cx="7514356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Split</a:t>
            </a:r>
            <a:r>
              <a:rPr lang="en-US" sz="2400" dirty="0"/>
              <a:t> data evenly into unique rows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E1E257-811F-49B1-98B2-C5AB58DCFB63}"/>
              </a:ext>
            </a:extLst>
          </p:cNvPr>
          <p:cNvSpPr txBox="1">
            <a:spLocks/>
          </p:cNvSpPr>
          <p:nvPr/>
        </p:nvSpPr>
        <p:spPr>
          <a:xfrm>
            <a:off x="1567373" y="2129272"/>
            <a:ext cx="6813229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Run</a:t>
            </a:r>
            <a:r>
              <a:rPr lang="en-US" sz="2400" b="1" dirty="0"/>
              <a:t> </a:t>
            </a:r>
            <a:r>
              <a:rPr lang="en-US" sz="2400" dirty="0"/>
              <a:t>your code on data splits with parallel workers</a:t>
            </a:r>
            <a:endParaRPr lang="en-US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A51D7D9-F31D-46F4-9A6A-4B198059DD50}"/>
              </a:ext>
            </a:extLst>
          </p:cNvPr>
          <p:cNvSpPr txBox="1">
            <a:spLocks/>
          </p:cNvSpPr>
          <p:nvPr/>
        </p:nvSpPr>
        <p:spPr>
          <a:xfrm>
            <a:off x="1567373" y="3036030"/>
            <a:ext cx="4485931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Wait</a:t>
            </a:r>
            <a:r>
              <a:rPr lang="en-US" sz="2400" b="1" dirty="0"/>
              <a:t> </a:t>
            </a:r>
            <a:r>
              <a:rPr lang="en-US" sz="2400" dirty="0"/>
              <a:t>for all workers to complete</a:t>
            </a:r>
            <a:r>
              <a:rPr lang="en-US" sz="2400" b="1" dirty="0"/>
              <a:t> </a:t>
            </a:r>
            <a:endParaRPr lang="en-US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A2C6274-2A40-4D1A-8B5E-65553A3A1995}"/>
              </a:ext>
            </a:extLst>
          </p:cNvPr>
          <p:cNvSpPr txBox="1">
            <a:spLocks/>
          </p:cNvSpPr>
          <p:nvPr/>
        </p:nvSpPr>
        <p:spPr>
          <a:xfrm>
            <a:off x="1567373" y="3859193"/>
            <a:ext cx="5646827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Combine</a:t>
            </a:r>
            <a:r>
              <a:rPr lang="en-US" sz="2400" dirty="0"/>
              <a:t> the results from all workers</a:t>
            </a:r>
            <a:endParaRPr lang="en-US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A37472-2528-44B3-B4A7-66D7441970CB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1B84AF-E96D-42ED-A218-04D495657E68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844CBF-B281-48BA-9BEF-FFDAA2BAB0EB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8885B5-4DC9-462C-B5B6-70A6889DB47D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E65C5F55-98EE-47DD-860A-6A3DAA4565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4878C9-8A21-420D-BEDF-15D92139DF47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44F40B7-D120-4BCC-9DCA-1395BBD82DF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24018CB-BE55-4CBC-B7F2-E800797CFE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6DF3584-1871-44E5-88FB-D0D17BF8609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17">
            <a:extLst>
              <a:ext uri="{FF2B5EF4-FFF2-40B4-BE49-F238E27FC236}">
                <a16:creationId xmlns:a16="http://schemas.microsoft.com/office/drawing/2014/main" id="{13C1288C-7B2E-4C3B-9A23-C48BF677EB3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A53FA4AC-3A18-4DBA-A4BF-E3A598B1BA2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80C99CB1-3438-42F7-A8AB-0BF978D81F2B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5195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B900-6540-4CDD-AE65-5C3B3A40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Split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CFA77-F5D5-4415-A867-88CF13CA75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Find your split 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B533D7-6D84-4522-B0D7-17AC60180D8D}"/>
              </a:ext>
            </a:extLst>
          </p:cNvPr>
          <p:cNvSpPr/>
          <p:nvPr/>
        </p:nvSpPr>
        <p:spPr>
          <a:xfrm>
            <a:off x="1101852" y="1825392"/>
            <a:ext cx="6940296" cy="1492716"/>
          </a:xfrm>
          <a:prstGeom prst="rect">
            <a:avLst/>
          </a:prstGeom>
          <a:solidFill>
            <a:srgbClr val="FFFFEB"/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%macro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parallel(workers=);</a:t>
            </a:r>
          </a:p>
          <a:p>
            <a:pPr marL="341313" lvl="1">
              <a:tabLst>
                <a:tab pos="341313" algn="l"/>
                <a:tab pos="1196975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dsid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sysfunc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(open(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sashelp.cars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341313" lvl="1">
              <a:tabLst>
                <a:tab pos="341313" algn="l"/>
                <a:tab pos="1196975" algn="l"/>
              </a:tabLst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	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sysfunc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attrn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dsid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nlobs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341313" lvl="1">
              <a:tabLst>
                <a:tab pos="341313" algn="l"/>
                <a:tab pos="1196975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	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sysfunc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(close(&amp;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dsid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.));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%do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sz="1100" b="1" dirty="0">
                <a:solidFill>
                  <a:srgbClr val="08726D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%to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100" dirty="0">
                <a:solidFill>
                  <a:srgbClr val="08726D"/>
                </a:solidFill>
                <a:latin typeface="Consolas" panose="020B0609020204030204" pitchFamily="49" charset="0"/>
              </a:rPr>
              <a:t>workers.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82880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%let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firstobs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sysevalf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(&amp;n-(&amp;n/&amp;workers.)*(&amp;workers.-&amp;w+1)+1, floor);</a:t>
            </a:r>
          </a:p>
          <a:p>
            <a:pPr>
              <a:tabLst>
                <a:tab pos="18288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	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sysevalf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(&amp;n-(&amp;n/&amp;workers.)*(&amp;workers.-&amp;w.), floor);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B73A1D-D066-401D-A9E5-2B5B9EBE5A82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5BF7E3-ACAC-47E4-9E85-4517696E2587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A92A94-8852-48B1-B75B-4261F52F82A2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7D75F8-1DCA-415D-A32C-E06CF154BF86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FDB32E2-D2A1-4D52-98F0-D2D389FBF9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17170F-97DA-4EEC-BFFE-CC4FB9726B00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888E95A-09A8-4893-BCEB-FEA7AD13384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5A938C36-6217-450A-9C89-4376351FB4E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4DE23DA-B6F0-481C-84F6-188D42EEF63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 17">
            <a:extLst>
              <a:ext uri="{FF2B5EF4-FFF2-40B4-BE49-F238E27FC236}">
                <a16:creationId xmlns:a16="http://schemas.microsoft.com/office/drawing/2014/main" id="{3CC36ED4-68E4-4E76-A311-B31534783A8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9B4C7E9-5273-48C3-ACB4-38E1A9F4AC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D4AD499-4D30-4F47-96E5-278C9B505DEA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1413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3C52C2-8EED-4FE9-ACF9-A0B00DAC1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52" y="1824661"/>
            <a:ext cx="6940296" cy="1494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6B3317-F236-4CE9-9C69-54412CC3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Split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56BEF-BFF2-4636-A297-8EE7E5069C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Find your split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D8B06-E7E4-46C6-95C6-72A6C2019C77}"/>
              </a:ext>
            </a:extLst>
          </p:cNvPr>
          <p:cNvSpPr txBox="1"/>
          <p:nvPr/>
        </p:nvSpPr>
        <p:spPr>
          <a:xfrm>
            <a:off x="5589921" y="2033141"/>
            <a:ext cx="2098659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NextforSAS" panose="020B0503020202020204" pitchFamily="34" charset="0"/>
              </a:rPr>
              <a:t>Get the total number of rows of a dataset and store it into macro var </a:t>
            </a:r>
            <a:r>
              <a:rPr lang="en-US" sz="1600" dirty="0">
                <a:latin typeface="Consolas" panose="020B0609020204030204" pitchFamily="49" charset="0"/>
              </a:rPr>
              <a:t>&amp;n.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0219FB-3893-4AF2-8753-3BFFE886CDD1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3FC463-8F50-4222-8B45-478163DC2D79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804E9-F0BF-4F5F-92E3-F478D1A7D9F6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2CFF5F-ADF2-44D6-85BB-FC0D84A63C87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BE3A7922-8249-4D81-978F-F43A22C6C7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5C2E2C-2A26-4342-BD01-80BBB1515540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03502E-4A00-4030-B2C1-C4E4AC5A41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640DB37-AB06-4BE5-80CD-FD59170260E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B0A88E0-73FB-4711-9791-5D3126A7FBA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reeform 17">
            <a:extLst>
              <a:ext uri="{FF2B5EF4-FFF2-40B4-BE49-F238E27FC236}">
                <a16:creationId xmlns:a16="http://schemas.microsoft.com/office/drawing/2014/main" id="{021C44B7-BA37-4302-8319-8EFB37C33D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275F0135-BDEF-4B97-966E-2B983D5E39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E973240A-B92E-4D2F-8000-CD683352E632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7224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1B17749-07C6-410C-9263-BB73C0C9F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52" y="1824661"/>
            <a:ext cx="6940296" cy="1494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B9D060-4D1E-4AB2-9F67-7D39F27E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Split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77DFD-FD14-4AF5-B7E7-4107AB0DA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Find your split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7D90D-4607-4E82-AF8E-664B24A27794}"/>
              </a:ext>
            </a:extLst>
          </p:cNvPr>
          <p:cNvSpPr txBox="1"/>
          <p:nvPr/>
        </p:nvSpPr>
        <p:spPr>
          <a:xfrm>
            <a:off x="5589921" y="2022701"/>
            <a:ext cx="209865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NextforSAS" panose="020B0503020202020204" pitchFamily="34" charset="0"/>
              </a:rPr>
              <a:t>Determine start/end row for each worker.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C417EE3-54B1-4B47-A1C5-777CF3A471E5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D60286-7997-4DF9-B1C0-45BDB9935A68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24BDBF-FAC6-4417-A91A-FED66033A23D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A15420-0E21-40BC-9EBC-7EF52FEE1694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A72070C0-A42E-4286-A2E5-70426ED670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18E35B-F305-4159-A335-13830BFBFFBA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F245D16B-8EE5-4167-B510-D60BA019FE5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8BDDEAB8-C5F4-466B-A9A1-C96FD847BCB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A19863D-09AF-4DEB-9003-9A12EA89312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Freeform 17">
            <a:extLst>
              <a:ext uri="{FF2B5EF4-FFF2-40B4-BE49-F238E27FC236}">
                <a16:creationId xmlns:a16="http://schemas.microsoft.com/office/drawing/2014/main" id="{CC8E3152-190B-476C-B1F8-A45AC34321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C38D6494-4B57-4258-8785-37197F09D0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2C97BB26-E352-4C9B-87EA-CC5DAD3E12CE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160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8030-0939-4732-8B5F-C61EBE8D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Run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7C045-DEB3-4DED-A6E3-064E11876C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Tell each worker what they’re working 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661EF-FEB0-4192-9F0B-831C76228D0E}"/>
              </a:ext>
            </a:extLst>
          </p:cNvPr>
          <p:cNvSpPr/>
          <p:nvPr/>
        </p:nvSpPr>
        <p:spPr>
          <a:xfrm>
            <a:off x="795633" y="1269980"/>
            <a:ext cx="7552734" cy="1815882"/>
          </a:xfrm>
          <a:prstGeom prst="rect">
            <a:avLst/>
          </a:prstGeom>
          <a:solidFill>
            <a:srgbClr val="FFFFEB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%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syslput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_USER_ / remote=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worker&amp;</a:t>
            </a:r>
            <a:r>
              <a:rPr lang="en-US" sz="1400" dirty="0" err="1">
                <a:solidFill>
                  <a:srgbClr val="08726D"/>
                </a:solidFill>
                <a:latin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8726D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rsubmit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remote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worker&amp;</a:t>
            </a:r>
            <a:r>
              <a:rPr lang="en-US" sz="1400" dirty="0" err="1">
                <a:solidFill>
                  <a:srgbClr val="08726D"/>
                </a:solidFill>
                <a:latin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8726D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inheritlib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cars_&amp;</a:t>
            </a:r>
            <a:r>
              <a:rPr lang="en-US" sz="1400" dirty="0" err="1">
                <a:solidFill>
                  <a:srgbClr val="08726D"/>
                </a:solidFill>
                <a:latin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8726D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sashelp.cars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firstobs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=&amp;</a:t>
            </a:r>
            <a:r>
              <a:rPr lang="en-US" sz="1400" dirty="0" err="1">
                <a:solidFill>
                  <a:srgbClr val="08726D"/>
                </a:solidFill>
                <a:latin typeface="Consolas" panose="020B0609020204030204" pitchFamily="49" charset="0"/>
              </a:rPr>
              <a:t>firstobs</a:t>
            </a:r>
            <a:r>
              <a:rPr lang="en-US" sz="1400" dirty="0">
                <a:solidFill>
                  <a:srgbClr val="08726D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obs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=&amp;</a:t>
            </a:r>
            <a:r>
              <a:rPr lang="en-US" sz="1400" dirty="0">
                <a:solidFill>
                  <a:srgbClr val="08726D"/>
                </a:solidFill>
                <a:latin typeface="Consolas" panose="020B0609020204030204" pitchFamily="49" charset="0"/>
              </a:rPr>
              <a:t>obs.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cntllev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=rec);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endrsubmit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%end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9E923-7B8B-44CE-98FB-5A9C9B9B66E5}"/>
              </a:ext>
            </a:extLst>
          </p:cNvPr>
          <p:cNvSpPr txBox="1"/>
          <p:nvPr/>
        </p:nvSpPr>
        <p:spPr>
          <a:xfrm>
            <a:off x="0" y="3351038"/>
            <a:ext cx="903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 each worker, read only the assigned observations and do not lock the dataset.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Alternative:</a:t>
            </a:r>
            <a:r>
              <a:rPr lang="en-US" dirty="0">
                <a:solidFill>
                  <a:schemeClr val="bg1"/>
                </a:solidFill>
              </a:rPr>
              <a:t> Create a subset dataset of the primary dataset.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C780BF-0F32-4CB8-B6AC-CF29CC4FB66B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8CF82F-DFBD-4FE1-AC14-AF5210954C85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4C0C35-BA43-4780-BACB-8B74E9EB0DD3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140FD0-296A-40B4-9503-8A0984CE5792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5B83E3E-C263-4886-95D8-990D0DD672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66C0F7-3A67-4C1E-A80B-F7A7D36CE682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A2C4721-0E7D-4775-AD19-03408B463C5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95A03AD-C309-4441-A540-A9653DB16D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63033C4-1F92-4C7E-A1E0-5FF8CB484AD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17">
            <a:extLst>
              <a:ext uri="{FF2B5EF4-FFF2-40B4-BE49-F238E27FC236}">
                <a16:creationId xmlns:a16="http://schemas.microsoft.com/office/drawing/2014/main" id="{859DE1AA-E269-4534-8F47-24D96B9B410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000217B-4EA0-4418-B6AB-32C45336BF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C1F62EE-9B53-4773-AC1D-9074B407DC5E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89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9299-19B6-4C0A-BAF8-A21B752B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Wait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ABA80-E1E1-4B68-81AB-F8A7834A0C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Sit back, relax, and wait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DFD60-6550-43E5-A148-AD44D660ED52}"/>
              </a:ext>
            </a:extLst>
          </p:cNvPr>
          <p:cNvSpPr/>
          <p:nvPr/>
        </p:nvSpPr>
        <p:spPr>
          <a:xfrm>
            <a:off x="3593206" y="1446486"/>
            <a:ext cx="1957587" cy="369332"/>
          </a:xfrm>
          <a:prstGeom prst="rect">
            <a:avLst/>
          </a:prstGeom>
          <a:solidFill>
            <a:srgbClr val="FFFFEB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waitfor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_ALL_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CB6CD-79CF-4FBA-BCB7-338D872ED1DD}"/>
              </a:ext>
            </a:extLst>
          </p:cNvPr>
          <p:cNvSpPr txBox="1"/>
          <p:nvPr/>
        </p:nvSpPr>
        <p:spPr>
          <a:xfrm>
            <a:off x="0" y="2347904"/>
            <a:ext cx="903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…that’s pretty much it here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6029AC-8B71-4840-A780-6CF1A4B1E0BC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4DA43B-CC28-403E-970D-C5A9232473B7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DE838D-0ED0-4613-B691-8AB8D9290F15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9706D2-4620-46C3-85C2-B1C4084731E3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BBE738D-C2CD-4AFB-BF02-809B010A3B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40F2B4-7909-432D-81A8-B7B0DABE1321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3BB68632-D39E-4EB8-B97E-1D2E9FAFA74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7D7014E-4380-46D9-8CBA-0A85F3AE40D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341187B-AE3D-4FBE-A285-845B0823DDD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17">
            <a:extLst>
              <a:ext uri="{FF2B5EF4-FFF2-40B4-BE49-F238E27FC236}">
                <a16:creationId xmlns:a16="http://schemas.microsoft.com/office/drawing/2014/main" id="{C23FDF90-7DD5-4339-918B-DEE53E76B8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DA203977-4EC1-4A42-8C6E-B4E30224C6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A680CD8-55D1-4657-8A44-FC044FFAD464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170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AD4F6068-0021-4325-9206-DA8A6BCD8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56" y="361804"/>
            <a:ext cx="1336487" cy="158731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BDF1F7C-A923-4712-84E9-02A3646A6559}"/>
              </a:ext>
            </a:extLst>
          </p:cNvPr>
          <p:cNvSpPr/>
          <p:nvPr/>
        </p:nvSpPr>
        <p:spPr>
          <a:xfrm>
            <a:off x="1233917" y="2077453"/>
            <a:ext cx="6618670" cy="260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Stu Sztukowski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Analytic Consultant in SAS US Professional Services</a:t>
            </a: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</a:rPr>
              <a:t>Primary focuses: Forecasting &amp; Visualization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https://linkedin.com/in/StatsGuy</a:t>
            </a:r>
            <a:b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16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stu.sztukowski@sas.com</a:t>
            </a:r>
          </a:p>
          <a:p>
            <a:pPr algn="ctr"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</a:rPr>
              <a:t>I love cars, fixing things, repurposing old electronics for useless tasks,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and teaching/mentoring</a:t>
            </a:r>
          </a:p>
        </p:txBody>
      </p:sp>
    </p:spTree>
    <p:extLst>
      <p:ext uri="{BB962C8B-B14F-4D97-AF65-F5344CB8AC3E}">
        <p14:creationId xmlns:p14="http://schemas.microsoft.com/office/powerpoint/2010/main" val="227429274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3694-2A24-44A3-9B0A-53D847B2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Combine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63F1-5C9F-4A30-8AB4-A0A185C4A5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Put it all together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8EB738-2510-418A-966E-D4859AF6488C}"/>
              </a:ext>
            </a:extLst>
          </p:cNvPr>
          <p:cNvSpPr/>
          <p:nvPr/>
        </p:nvSpPr>
        <p:spPr>
          <a:xfrm>
            <a:off x="3630010" y="1429730"/>
            <a:ext cx="1883979" cy="738664"/>
          </a:xfrm>
          <a:prstGeom prst="rect">
            <a:avLst/>
          </a:prstGeom>
          <a:solidFill>
            <a:srgbClr val="FFFFEB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cars;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_cars_:;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CBF2F-8828-4D7E-8020-5D7453946495}"/>
              </a:ext>
            </a:extLst>
          </p:cNvPr>
          <p:cNvSpPr txBox="1"/>
          <p:nvPr/>
        </p:nvSpPr>
        <p:spPr>
          <a:xfrm>
            <a:off x="1916429" y="2689975"/>
            <a:ext cx="566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It’s a good idea to run PROC DATASETS to clean up the temporary files once completed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1EA66-6762-4E9B-8C4F-9923BF03CBEC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1A30A9-8AF9-4DB4-8397-74A13903AE77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73ED28-DB4E-4D48-9D6C-EF3E340ABBCD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0840BF-75EB-4845-9390-44AC269788B0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B78ED430-6279-478E-AF0D-00A25A36B2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F69603-4F2F-4D77-8423-805FFD5AC503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AD558E0-4DD3-4DC4-8BBF-E8A33E7A96E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88B83152-2260-4453-A80D-2D52848C58F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859A77A-3D37-4CE7-91AD-B396380DDB4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 17">
            <a:extLst>
              <a:ext uri="{FF2B5EF4-FFF2-40B4-BE49-F238E27FC236}">
                <a16:creationId xmlns:a16="http://schemas.microsoft.com/office/drawing/2014/main" id="{10A950BE-88E2-4F75-8326-4D37C1E79C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B3C682FD-FBF9-489E-B1C1-8CD0822528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BEE6C355-FF22-40BF-A011-47468C596A20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9387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0C923C-A450-40C2-A37D-DC98A48BFADB}"/>
              </a:ext>
            </a:extLst>
          </p:cNvPr>
          <p:cNvSpPr/>
          <p:nvPr/>
        </p:nvSpPr>
        <p:spPr>
          <a:xfrm>
            <a:off x="1245220" y="220215"/>
            <a:ext cx="7233424" cy="4293483"/>
          </a:xfrm>
          <a:prstGeom prst="rect">
            <a:avLst/>
          </a:prstGeom>
          <a:solidFill>
            <a:srgbClr val="FFFFEB"/>
          </a:solidFill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%macro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parallel(workers=);</a:t>
            </a:r>
          </a:p>
          <a:p>
            <a:pPr marL="341313" lvl="1">
              <a:tabLst>
                <a:tab pos="341313" algn="l"/>
                <a:tab pos="1196975" algn="l"/>
              </a:tabLst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dsid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sysfunc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(open(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sashelp.cars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341313" lvl="1">
              <a:tabLst>
                <a:tab pos="341313" algn="l"/>
                <a:tab pos="1196975" algn="l"/>
              </a:tabLst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n	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sysfunc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attrn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dsid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.,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nlobs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341313" lvl="1">
              <a:tabLst>
                <a:tab pos="341313" algn="l"/>
                <a:tab pos="1196975" algn="l"/>
              </a:tabLst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	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sysfunc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(close(&amp;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dsid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.));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libname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workdir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0080"/>
                </a:solidFill>
                <a:latin typeface="Consolas" panose="020B0609020204030204" pitchFamily="49" charset="0"/>
              </a:rPr>
              <a:t>"%</a:t>
            </a:r>
            <a:r>
              <a:rPr lang="en-US" sz="1050" dirty="0" err="1">
                <a:solidFill>
                  <a:srgbClr val="800080"/>
                </a:solidFill>
                <a:latin typeface="Consolas" panose="020B0609020204030204" pitchFamily="49" charset="0"/>
              </a:rPr>
              <a:t>sysfunc</a:t>
            </a:r>
            <a:r>
              <a:rPr lang="en-US" sz="1050" dirty="0">
                <a:solidFill>
                  <a:srgbClr val="80008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800080"/>
                </a:solidFill>
                <a:latin typeface="Consolas" panose="020B0609020204030204" pitchFamily="49" charset="0"/>
              </a:rPr>
              <a:t>getoption</a:t>
            </a:r>
            <a:r>
              <a:rPr lang="en-US" sz="1050" dirty="0">
                <a:solidFill>
                  <a:srgbClr val="800080"/>
                </a:solidFill>
                <a:latin typeface="Consolas" panose="020B0609020204030204" pitchFamily="49" charset="0"/>
              </a:rPr>
              <a:t>(work))"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%do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sz="1050" b="1" dirty="0">
                <a:solidFill>
                  <a:srgbClr val="08726D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%to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050" dirty="0">
                <a:solidFill>
                  <a:srgbClr val="08726D"/>
                </a:solidFill>
                <a:latin typeface="Consolas" panose="020B0609020204030204" pitchFamily="49" charset="0"/>
              </a:rPr>
              <a:t>workers.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firstobs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sysevalf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(&amp;n-(&amp;n/&amp;workers.)*(&amp;workers.-&amp;w+1)+1, floor);</a:t>
            </a:r>
          </a:p>
          <a:p>
            <a:pPr>
              <a:tabLst>
                <a:tab pos="914400" algn="l"/>
                <a:tab pos="1943100" algn="l"/>
              </a:tabLst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	%let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	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sysevalf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(&amp;n-(&amp;n/&amp;workers.)*(&amp;workers.-&amp;w.), floor);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	%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syslput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_USER_ / remote=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worker&amp;</a:t>
            </a:r>
            <a:r>
              <a:rPr lang="en-US" sz="1050" dirty="0" err="1">
                <a:solidFill>
                  <a:srgbClr val="08726D"/>
                </a:solidFill>
                <a:latin typeface="Consolas" panose="020B0609020204030204" pitchFamily="49" charset="0"/>
              </a:rPr>
              <a:t>w</a:t>
            </a:r>
            <a:r>
              <a:rPr lang="en-US" sz="1050" dirty="0">
                <a:solidFill>
                  <a:srgbClr val="08726D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rsubmit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remote=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worker&amp;</a:t>
            </a:r>
            <a:r>
              <a:rPr lang="en-US" sz="1050" dirty="0" err="1">
                <a:solidFill>
                  <a:srgbClr val="08726D"/>
                </a:solidFill>
                <a:latin typeface="Consolas" panose="020B0609020204030204" pitchFamily="49" charset="0"/>
              </a:rPr>
              <a:t>w</a:t>
            </a:r>
            <a:r>
              <a:rPr lang="en-US" sz="1050" dirty="0">
                <a:solidFill>
                  <a:srgbClr val="08726D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inheritlib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workdir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    data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workdir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cars_&amp;</a:t>
            </a:r>
            <a:r>
              <a:rPr lang="en-US" sz="1050" dirty="0" err="1">
                <a:solidFill>
                  <a:srgbClr val="08726D"/>
                </a:solidFill>
                <a:latin typeface="Consolas" panose="020B0609020204030204" pitchFamily="49" charset="0"/>
              </a:rPr>
              <a:t>w</a:t>
            </a:r>
            <a:r>
              <a:rPr lang="en-US" sz="1050" dirty="0">
                <a:solidFill>
                  <a:srgbClr val="08726D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        set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sashelp.cars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firstobs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=&amp;</a:t>
            </a:r>
            <a:r>
              <a:rPr lang="en-US" sz="1050" dirty="0" err="1">
                <a:solidFill>
                  <a:srgbClr val="08726D"/>
                </a:solidFill>
                <a:latin typeface="Consolas" panose="020B0609020204030204" pitchFamily="49" charset="0"/>
              </a:rPr>
              <a:t>firstobs</a:t>
            </a:r>
            <a:r>
              <a:rPr lang="en-US" sz="1050" dirty="0">
                <a:solidFill>
                  <a:srgbClr val="08726D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=&amp;</a:t>
            </a:r>
            <a:r>
              <a:rPr lang="en-US" sz="1050" dirty="0">
                <a:solidFill>
                  <a:srgbClr val="08726D"/>
                </a:solidFill>
                <a:latin typeface="Consolas" panose="020B0609020204030204" pitchFamily="49" charset="0"/>
              </a:rPr>
              <a:t>obs.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cntllev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=rec);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    run;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endrsubmit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%end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_ALL_;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data cars;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set _cars_:;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run;</a:t>
            </a:r>
          </a:p>
          <a:p>
            <a:r>
              <a:rPr lang="en-US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%mend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FB058A59-7485-4CB4-9E34-A0E219597429}"/>
              </a:ext>
            </a:extLst>
          </p:cNvPr>
          <p:cNvSpPr/>
          <p:nvPr/>
        </p:nvSpPr>
        <p:spPr>
          <a:xfrm>
            <a:off x="1007327" y="449580"/>
            <a:ext cx="206298" cy="1476375"/>
          </a:xfrm>
          <a:prstGeom prst="leftBracket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BD365449-3F2C-4B3D-A0EB-5CFAE42B3DAA}"/>
              </a:ext>
            </a:extLst>
          </p:cNvPr>
          <p:cNvSpPr/>
          <p:nvPr/>
        </p:nvSpPr>
        <p:spPr>
          <a:xfrm>
            <a:off x="1007327" y="2074385"/>
            <a:ext cx="206298" cy="1251746"/>
          </a:xfrm>
          <a:prstGeom prst="leftBracket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175FBBD-ACCA-45E1-990B-B07C15FC2704}"/>
              </a:ext>
            </a:extLst>
          </p:cNvPr>
          <p:cNvSpPr/>
          <p:nvPr/>
        </p:nvSpPr>
        <p:spPr>
          <a:xfrm>
            <a:off x="1007327" y="3480321"/>
            <a:ext cx="206298" cy="177279"/>
          </a:xfrm>
          <a:prstGeom prst="leftBracket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6DCC9762-F309-4138-B2A1-F195D8D77EE6}"/>
              </a:ext>
            </a:extLst>
          </p:cNvPr>
          <p:cNvSpPr/>
          <p:nvPr/>
        </p:nvSpPr>
        <p:spPr>
          <a:xfrm>
            <a:off x="1005913" y="3806029"/>
            <a:ext cx="207711" cy="433012"/>
          </a:xfrm>
          <a:prstGeom prst="leftBracket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8295DE6-CA20-4506-AC4E-7EF8966BA59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8156" y="998882"/>
            <a:ext cx="429768" cy="429768"/>
          </a:xfrm>
          <a:custGeom>
            <a:avLst/>
            <a:gdLst>
              <a:gd name="T0" fmla="*/ 2430 w 4799"/>
              <a:gd name="T1" fmla="*/ 1065 h 4801"/>
              <a:gd name="T2" fmla="*/ 2430 w 4799"/>
              <a:gd name="T3" fmla="*/ 1065 h 4801"/>
              <a:gd name="T4" fmla="*/ 2667 w 4799"/>
              <a:gd name="T5" fmla="*/ 1065 h 4801"/>
              <a:gd name="T6" fmla="*/ 2667 w 4799"/>
              <a:gd name="T7" fmla="*/ 3685 h 4801"/>
              <a:gd name="T8" fmla="*/ 2400 w 4799"/>
              <a:gd name="T9" fmla="*/ 3685 h 4801"/>
              <a:gd name="T10" fmla="*/ 2400 w 4799"/>
              <a:gd name="T11" fmla="*/ 1394 h 4801"/>
              <a:gd name="T12" fmla="*/ 1927 w 4799"/>
              <a:gd name="T13" fmla="*/ 1798 h 4801"/>
              <a:gd name="T14" fmla="*/ 1764 w 4799"/>
              <a:gd name="T15" fmla="*/ 1613 h 4801"/>
              <a:gd name="T16" fmla="*/ 2430 w 4799"/>
              <a:gd name="T17" fmla="*/ 1065 h 4801"/>
              <a:gd name="T18" fmla="*/ 2430 w 4799"/>
              <a:gd name="T19" fmla="*/ 1065 h 4801"/>
              <a:gd name="T20" fmla="*/ 2399 w 4799"/>
              <a:gd name="T21" fmla="*/ 4643 h 4801"/>
              <a:gd name="T22" fmla="*/ 2399 w 4799"/>
              <a:gd name="T23" fmla="*/ 4643 h 4801"/>
              <a:gd name="T24" fmla="*/ 157 w 4799"/>
              <a:gd name="T25" fmla="*/ 2400 h 4801"/>
              <a:gd name="T26" fmla="*/ 2399 w 4799"/>
              <a:gd name="T27" fmla="*/ 158 h 4801"/>
              <a:gd name="T28" fmla="*/ 4642 w 4799"/>
              <a:gd name="T29" fmla="*/ 2400 h 4801"/>
              <a:gd name="T30" fmla="*/ 2399 w 4799"/>
              <a:gd name="T31" fmla="*/ 4643 h 4801"/>
              <a:gd name="T32" fmla="*/ 2399 w 4799"/>
              <a:gd name="T33" fmla="*/ 4643 h 4801"/>
              <a:gd name="T34" fmla="*/ 2399 w 4799"/>
              <a:gd name="T35" fmla="*/ 0 h 4801"/>
              <a:gd name="T36" fmla="*/ 2399 w 4799"/>
              <a:gd name="T37" fmla="*/ 0 h 4801"/>
              <a:gd name="T38" fmla="*/ 0 w 4799"/>
              <a:gd name="T39" fmla="*/ 2400 h 4801"/>
              <a:gd name="T40" fmla="*/ 2399 w 4799"/>
              <a:gd name="T41" fmla="*/ 4801 h 4801"/>
              <a:gd name="T42" fmla="*/ 4799 w 4799"/>
              <a:gd name="T43" fmla="*/ 2400 h 4801"/>
              <a:gd name="T44" fmla="*/ 2399 w 4799"/>
              <a:gd name="T45" fmla="*/ 0 h 4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99" h="4801">
                <a:moveTo>
                  <a:pt x="2430" y="1065"/>
                </a:moveTo>
                <a:lnTo>
                  <a:pt x="2430" y="1065"/>
                </a:lnTo>
                <a:lnTo>
                  <a:pt x="2667" y="1065"/>
                </a:lnTo>
                <a:lnTo>
                  <a:pt x="2667" y="3685"/>
                </a:lnTo>
                <a:lnTo>
                  <a:pt x="2400" y="3685"/>
                </a:lnTo>
                <a:lnTo>
                  <a:pt x="2400" y="1394"/>
                </a:lnTo>
                <a:lnTo>
                  <a:pt x="1927" y="1798"/>
                </a:lnTo>
                <a:lnTo>
                  <a:pt x="1764" y="1613"/>
                </a:lnTo>
                <a:lnTo>
                  <a:pt x="2430" y="1065"/>
                </a:lnTo>
                <a:lnTo>
                  <a:pt x="2430" y="1065"/>
                </a:lnTo>
                <a:close/>
                <a:moveTo>
                  <a:pt x="2399" y="4643"/>
                </a:moveTo>
                <a:lnTo>
                  <a:pt x="2399" y="4643"/>
                </a:lnTo>
                <a:cubicBezTo>
                  <a:pt x="1163" y="4643"/>
                  <a:pt x="157" y="3637"/>
                  <a:pt x="157" y="2400"/>
                </a:cubicBezTo>
                <a:cubicBezTo>
                  <a:pt x="157" y="1164"/>
                  <a:pt x="1163" y="158"/>
                  <a:pt x="2399" y="158"/>
                </a:cubicBezTo>
                <a:cubicBezTo>
                  <a:pt x="3636" y="158"/>
                  <a:pt x="4642" y="1164"/>
                  <a:pt x="4642" y="2400"/>
                </a:cubicBezTo>
                <a:cubicBezTo>
                  <a:pt x="4642" y="3637"/>
                  <a:pt x="3636" y="4643"/>
                  <a:pt x="2399" y="4643"/>
                </a:cubicBezTo>
                <a:lnTo>
                  <a:pt x="2399" y="4643"/>
                </a:lnTo>
                <a:close/>
                <a:moveTo>
                  <a:pt x="2399" y="0"/>
                </a:moveTo>
                <a:lnTo>
                  <a:pt x="2399" y="0"/>
                </a:lnTo>
                <a:cubicBezTo>
                  <a:pt x="1076" y="0"/>
                  <a:pt x="0" y="1077"/>
                  <a:pt x="0" y="2400"/>
                </a:cubicBezTo>
                <a:cubicBezTo>
                  <a:pt x="0" y="3724"/>
                  <a:pt x="1076" y="4801"/>
                  <a:pt x="2399" y="4801"/>
                </a:cubicBezTo>
                <a:cubicBezTo>
                  <a:pt x="3723" y="4801"/>
                  <a:pt x="4799" y="3724"/>
                  <a:pt x="4799" y="2400"/>
                </a:cubicBezTo>
                <a:cubicBezTo>
                  <a:pt x="4799" y="1077"/>
                  <a:pt x="3723" y="0"/>
                  <a:pt x="2399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85BD88D0-2055-456C-8334-8FF725995BB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5629" y="2516962"/>
            <a:ext cx="429768" cy="429768"/>
          </a:xfrm>
          <a:custGeom>
            <a:avLst/>
            <a:gdLst>
              <a:gd name="T0" fmla="*/ 1819 w 4799"/>
              <a:gd name="T1" fmla="*/ 3447 h 4799"/>
              <a:gd name="T2" fmla="*/ 1819 w 4799"/>
              <a:gd name="T3" fmla="*/ 3447 h 4799"/>
              <a:gd name="T4" fmla="*/ 3207 w 4799"/>
              <a:gd name="T5" fmla="*/ 3447 h 4799"/>
              <a:gd name="T6" fmla="*/ 3207 w 4799"/>
              <a:gd name="T7" fmla="*/ 3683 h 4799"/>
              <a:gd name="T8" fmla="*/ 1530 w 4799"/>
              <a:gd name="T9" fmla="*/ 3683 h 4799"/>
              <a:gd name="T10" fmla="*/ 1530 w 4799"/>
              <a:gd name="T11" fmla="*/ 3406 h 4799"/>
              <a:gd name="T12" fmla="*/ 2604 w 4799"/>
              <a:gd name="T13" fmla="*/ 2321 h 4799"/>
              <a:gd name="T14" fmla="*/ 2919 w 4799"/>
              <a:gd name="T15" fmla="*/ 1722 h 4799"/>
              <a:gd name="T16" fmla="*/ 2400 w 4799"/>
              <a:gd name="T17" fmla="*/ 1222 h 4799"/>
              <a:gd name="T18" fmla="*/ 1860 w 4799"/>
              <a:gd name="T19" fmla="*/ 1688 h 4799"/>
              <a:gd name="T20" fmla="*/ 1597 w 4799"/>
              <a:gd name="T21" fmla="*/ 1636 h 4799"/>
              <a:gd name="T22" fmla="*/ 2400 w 4799"/>
              <a:gd name="T23" fmla="*/ 996 h 4799"/>
              <a:gd name="T24" fmla="*/ 3189 w 4799"/>
              <a:gd name="T25" fmla="*/ 1718 h 4799"/>
              <a:gd name="T26" fmla="*/ 2763 w 4799"/>
              <a:gd name="T27" fmla="*/ 2510 h 4799"/>
              <a:gd name="T28" fmla="*/ 1819 w 4799"/>
              <a:gd name="T29" fmla="*/ 3447 h 4799"/>
              <a:gd name="T30" fmla="*/ 1819 w 4799"/>
              <a:gd name="T31" fmla="*/ 3447 h 4799"/>
              <a:gd name="T32" fmla="*/ 2400 w 4799"/>
              <a:gd name="T33" fmla="*/ 4641 h 4799"/>
              <a:gd name="T34" fmla="*/ 2400 w 4799"/>
              <a:gd name="T35" fmla="*/ 4641 h 4799"/>
              <a:gd name="T36" fmla="*/ 157 w 4799"/>
              <a:gd name="T37" fmla="*/ 2398 h 4799"/>
              <a:gd name="T38" fmla="*/ 2400 w 4799"/>
              <a:gd name="T39" fmla="*/ 156 h 4799"/>
              <a:gd name="T40" fmla="*/ 4642 w 4799"/>
              <a:gd name="T41" fmla="*/ 2398 h 4799"/>
              <a:gd name="T42" fmla="*/ 2400 w 4799"/>
              <a:gd name="T43" fmla="*/ 4641 h 4799"/>
              <a:gd name="T44" fmla="*/ 2400 w 4799"/>
              <a:gd name="T45" fmla="*/ 4641 h 4799"/>
              <a:gd name="T46" fmla="*/ 2400 w 4799"/>
              <a:gd name="T47" fmla="*/ 0 h 4799"/>
              <a:gd name="T48" fmla="*/ 2400 w 4799"/>
              <a:gd name="T49" fmla="*/ 0 h 4799"/>
              <a:gd name="T50" fmla="*/ 0 w 4799"/>
              <a:gd name="T51" fmla="*/ 2398 h 4799"/>
              <a:gd name="T52" fmla="*/ 2400 w 4799"/>
              <a:gd name="T53" fmla="*/ 4799 h 4799"/>
              <a:gd name="T54" fmla="*/ 4799 w 4799"/>
              <a:gd name="T55" fmla="*/ 2398 h 4799"/>
              <a:gd name="T56" fmla="*/ 2400 w 4799"/>
              <a:gd name="T57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799" h="4799">
                <a:moveTo>
                  <a:pt x="1819" y="3447"/>
                </a:moveTo>
                <a:lnTo>
                  <a:pt x="1819" y="3447"/>
                </a:lnTo>
                <a:lnTo>
                  <a:pt x="3207" y="3447"/>
                </a:lnTo>
                <a:lnTo>
                  <a:pt x="3207" y="3683"/>
                </a:lnTo>
                <a:lnTo>
                  <a:pt x="1530" y="3683"/>
                </a:lnTo>
                <a:lnTo>
                  <a:pt x="1530" y="3406"/>
                </a:lnTo>
                <a:lnTo>
                  <a:pt x="2604" y="2321"/>
                </a:lnTo>
                <a:cubicBezTo>
                  <a:pt x="2763" y="2158"/>
                  <a:pt x="2919" y="1962"/>
                  <a:pt x="2919" y="1722"/>
                </a:cubicBezTo>
                <a:cubicBezTo>
                  <a:pt x="2919" y="1418"/>
                  <a:pt x="2682" y="1222"/>
                  <a:pt x="2400" y="1222"/>
                </a:cubicBezTo>
                <a:cubicBezTo>
                  <a:pt x="2119" y="1222"/>
                  <a:pt x="1915" y="1418"/>
                  <a:pt x="1860" y="1688"/>
                </a:cubicBezTo>
                <a:lnTo>
                  <a:pt x="1597" y="1636"/>
                </a:lnTo>
                <a:cubicBezTo>
                  <a:pt x="1671" y="1266"/>
                  <a:pt x="1989" y="996"/>
                  <a:pt x="2400" y="996"/>
                </a:cubicBezTo>
                <a:cubicBezTo>
                  <a:pt x="2822" y="996"/>
                  <a:pt x="3189" y="1240"/>
                  <a:pt x="3189" y="1718"/>
                </a:cubicBezTo>
                <a:cubicBezTo>
                  <a:pt x="3189" y="2055"/>
                  <a:pt x="2993" y="2281"/>
                  <a:pt x="2763" y="2510"/>
                </a:cubicBezTo>
                <a:lnTo>
                  <a:pt x="1819" y="3447"/>
                </a:lnTo>
                <a:lnTo>
                  <a:pt x="1819" y="3447"/>
                </a:lnTo>
                <a:close/>
                <a:moveTo>
                  <a:pt x="2400" y="4641"/>
                </a:moveTo>
                <a:lnTo>
                  <a:pt x="2400" y="4641"/>
                </a:lnTo>
                <a:cubicBezTo>
                  <a:pt x="1163" y="4641"/>
                  <a:pt x="157" y="3635"/>
                  <a:pt x="157" y="2398"/>
                </a:cubicBezTo>
                <a:cubicBezTo>
                  <a:pt x="157" y="1162"/>
                  <a:pt x="1163" y="156"/>
                  <a:pt x="2400" y="156"/>
                </a:cubicBezTo>
                <a:cubicBezTo>
                  <a:pt x="3636" y="156"/>
                  <a:pt x="4642" y="1162"/>
                  <a:pt x="4642" y="2398"/>
                </a:cubicBezTo>
                <a:cubicBezTo>
                  <a:pt x="4642" y="3635"/>
                  <a:pt x="3636" y="4641"/>
                  <a:pt x="2400" y="4641"/>
                </a:cubicBezTo>
                <a:lnTo>
                  <a:pt x="2400" y="4641"/>
                </a:lnTo>
                <a:close/>
                <a:moveTo>
                  <a:pt x="2400" y="0"/>
                </a:moveTo>
                <a:lnTo>
                  <a:pt x="2400" y="0"/>
                </a:lnTo>
                <a:cubicBezTo>
                  <a:pt x="1076" y="0"/>
                  <a:pt x="0" y="1075"/>
                  <a:pt x="0" y="2398"/>
                </a:cubicBezTo>
                <a:cubicBezTo>
                  <a:pt x="0" y="3722"/>
                  <a:pt x="1076" y="4799"/>
                  <a:pt x="2400" y="4799"/>
                </a:cubicBezTo>
                <a:cubicBezTo>
                  <a:pt x="3723" y="4799"/>
                  <a:pt x="4799" y="3722"/>
                  <a:pt x="4799" y="2398"/>
                </a:cubicBezTo>
                <a:cubicBezTo>
                  <a:pt x="4799" y="1075"/>
                  <a:pt x="3723" y="0"/>
                  <a:pt x="240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B47127C3-B327-48CB-8E15-39181F38BF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4514" y="3374847"/>
            <a:ext cx="431181" cy="431181"/>
          </a:xfrm>
          <a:custGeom>
            <a:avLst/>
            <a:gdLst>
              <a:gd name="T0" fmla="*/ 3196 w 4799"/>
              <a:gd name="T1" fmla="*/ 2958 h 4799"/>
              <a:gd name="T2" fmla="*/ 3196 w 4799"/>
              <a:gd name="T3" fmla="*/ 2958 h 4799"/>
              <a:gd name="T4" fmla="*/ 2352 w 4799"/>
              <a:gd name="T5" fmla="*/ 3750 h 4799"/>
              <a:gd name="T6" fmla="*/ 1523 w 4799"/>
              <a:gd name="T7" fmla="*/ 3213 h 4799"/>
              <a:gd name="T8" fmla="*/ 1775 w 4799"/>
              <a:gd name="T9" fmla="*/ 3121 h 4799"/>
              <a:gd name="T10" fmla="*/ 2352 w 4799"/>
              <a:gd name="T11" fmla="*/ 3521 h 4799"/>
              <a:gd name="T12" fmla="*/ 2930 w 4799"/>
              <a:gd name="T13" fmla="*/ 2958 h 4799"/>
              <a:gd name="T14" fmla="*/ 2249 w 4799"/>
              <a:gd name="T15" fmla="*/ 2425 h 4799"/>
              <a:gd name="T16" fmla="*/ 2134 w 4799"/>
              <a:gd name="T17" fmla="*/ 2425 h 4799"/>
              <a:gd name="T18" fmla="*/ 2134 w 4799"/>
              <a:gd name="T19" fmla="*/ 2195 h 4799"/>
              <a:gd name="T20" fmla="*/ 2249 w 4799"/>
              <a:gd name="T21" fmla="*/ 2195 h 4799"/>
              <a:gd name="T22" fmla="*/ 2859 w 4799"/>
              <a:gd name="T23" fmla="*/ 1714 h 4799"/>
              <a:gd name="T24" fmla="*/ 2341 w 4799"/>
              <a:gd name="T25" fmla="*/ 1222 h 4799"/>
              <a:gd name="T26" fmla="*/ 1841 w 4799"/>
              <a:gd name="T27" fmla="*/ 1529 h 4799"/>
              <a:gd name="T28" fmla="*/ 1616 w 4799"/>
              <a:gd name="T29" fmla="*/ 1411 h 4799"/>
              <a:gd name="T30" fmla="*/ 2356 w 4799"/>
              <a:gd name="T31" fmla="*/ 996 h 4799"/>
              <a:gd name="T32" fmla="*/ 3122 w 4799"/>
              <a:gd name="T33" fmla="*/ 1699 h 4799"/>
              <a:gd name="T34" fmla="*/ 2667 w 4799"/>
              <a:gd name="T35" fmla="*/ 2299 h 4799"/>
              <a:gd name="T36" fmla="*/ 2667 w 4799"/>
              <a:gd name="T37" fmla="*/ 2306 h 4799"/>
              <a:gd name="T38" fmla="*/ 3196 w 4799"/>
              <a:gd name="T39" fmla="*/ 2958 h 4799"/>
              <a:gd name="T40" fmla="*/ 3196 w 4799"/>
              <a:gd name="T41" fmla="*/ 2958 h 4799"/>
              <a:gd name="T42" fmla="*/ 2399 w 4799"/>
              <a:gd name="T43" fmla="*/ 4641 h 4799"/>
              <a:gd name="T44" fmla="*/ 2399 w 4799"/>
              <a:gd name="T45" fmla="*/ 4641 h 4799"/>
              <a:gd name="T46" fmla="*/ 157 w 4799"/>
              <a:gd name="T47" fmla="*/ 2398 h 4799"/>
              <a:gd name="T48" fmla="*/ 2399 w 4799"/>
              <a:gd name="T49" fmla="*/ 156 h 4799"/>
              <a:gd name="T50" fmla="*/ 4642 w 4799"/>
              <a:gd name="T51" fmla="*/ 2398 h 4799"/>
              <a:gd name="T52" fmla="*/ 2399 w 4799"/>
              <a:gd name="T53" fmla="*/ 4641 h 4799"/>
              <a:gd name="T54" fmla="*/ 2399 w 4799"/>
              <a:gd name="T55" fmla="*/ 4641 h 4799"/>
              <a:gd name="T56" fmla="*/ 2399 w 4799"/>
              <a:gd name="T57" fmla="*/ 0 h 4799"/>
              <a:gd name="T58" fmla="*/ 2399 w 4799"/>
              <a:gd name="T59" fmla="*/ 0 h 4799"/>
              <a:gd name="T60" fmla="*/ 0 w 4799"/>
              <a:gd name="T61" fmla="*/ 2398 h 4799"/>
              <a:gd name="T62" fmla="*/ 2399 w 4799"/>
              <a:gd name="T63" fmla="*/ 4799 h 4799"/>
              <a:gd name="T64" fmla="*/ 4799 w 4799"/>
              <a:gd name="T65" fmla="*/ 2398 h 4799"/>
              <a:gd name="T66" fmla="*/ 2399 w 4799"/>
              <a:gd name="T67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99" h="4799">
                <a:moveTo>
                  <a:pt x="3196" y="2958"/>
                </a:moveTo>
                <a:lnTo>
                  <a:pt x="3196" y="2958"/>
                </a:lnTo>
                <a:cubicBezTo>
                  <a:pt x="3196" y="3458"/>
                  <a:pt x="2808" y="3750"/>
                  <a:pt x="2352" y="3750"/>
                </a:cubicBezTo>
                <a:cubicBezTo>
                  <a:pt x="1971" y="3750"/>
                  <a:pt x="1671" y="3558"/>
                  <a:pt x="1523" y="3213"/>
                </a:cubicBezTo>
                <a:lnTo>
                  <a:pt x="1775" y="3121"/>
                </a:lnTo>
                <a:cubicBezTo>
                  <a:pt x="1864" y="3369"/>
                  <a:pt x="2086" y="3521"/>
                  <a:pt x="2352" y="3521"/>
                </a:cubicBezTo>
                <a:cubicBezTo>
                  <a:pt x="2652" y="3521"/>
                  <a:pt x="2930" y="3310"/>
                  <a:pt x="2930" y="2958"/>
                </a:cubicBezTo>
                <a:cubicBezTo>
                  <a:pt x="2930" y="2562"/>
                  <a:pt x="2593" y="2425"/>
                  <a:pt x="2249" y="2425"/>
                </a:cubicBezTo>
                <a:lnTo>
                  <a:pt x="2134" y="2425"/>
                </a:lnTo>
                <a:lnTo>
                  <a:pt x="2134" y="2195"/>
                </a:lnTo>
                <a:lnTo>
                  <a:pt x="2249" y="2195"/>
                </a:lnTo>
                <a:cubicBezTo>
                  <a:pt x="2585" y="2195"/>
                  <a:pt x="2859" y="2062"/>
                  <a:pt x="2859" y="1714"/>
                </a:cubicBezTo>
                <a:cubicBezTo>
                  <a:pt x="2859" y="1422"/>
                  <a:pt x="2622" y="1222"/>
                  <a:pt x="2341" y="1222"/>
                </a:cubicBezTo>
                <a:cubicBezTo>
                  <a:pt x="2123" y="1222"/>
                  <a:pt x="1945" y="1329"/>
                  <a:pt x="1841" y="1529"/>
                </a:cubicBezTo>
                <a:lnTo>
                  <a:pt x="1616" y="1411"/>
                </a:lnTo>
                <a:cubicBezTo>
                  <a:pt x="1778" y="1129"/>
                  <a:pt x="2038" y="996"/>
                  <a:pt x="2356" y="996"/>
                </a:cubicBezTo>
                <a:cubicBezTo>
                  <a:pt x="2767" y="996"/>
                  <a:pt x="3122" y="1244"/>
                  <a:pt x="3122" y="1699"/>
                </a:cubicBezTo>
                <a:cubicBezTo>
                  <a:pt x="3122" y="2007"/>
                  <a:pt x="2926" y="2229"/>
                  <a:pt x="2667" y="2299"/>
                </a:cubicBezTo>
                <a:lnTo>
                  <a:pt x="2667" y="2306"/>
                </a:lnTo>
                <a:cubicBezTo>
                  <a:pt x="2967" y="2369"/>
                  <a:pt x="3196" y="2606"/>
                  <a:pt x="3196" y="2958"/>
                </a:cubicBezTo>
                <a:lnTo>
                  <a:pt x="3196" y="2958"/>
                </a:lnTo>
                <a:close/>
                <a:moveTo>
                  <a:pt x="2399" y="4641"/>
                </a:moveTo>
                <a:lnTo>
                  <a:pt x="2399" y="4641"/>
                </a:lnTo>
                <a:cubicBezTo>
                  <a:pt x="1163" y="4641"/>
                  <a:pt x="157" y="3635"/>
                  <a:pt x="157" y="2398"/>
                </a:cubicBezTo>
                <a:cubicBezTo>
                  <a:pt x="157" y="1162"/>
                  <a:pt x="1163" y="156"/>
                  <a:pt x="2399" y="156"/>
                </a:cubicBezTo>
                <a:cubicBezTo>
                  <a:pt x="3636" y="156"/>
                  <a:pt x="4642" y="1162"/>
                  <a:pt x="4642" y="2398"/>
                </a:cubicBezTo>
                <a:cubicBezTo>
                  <a:pt x="4642" y="3635"/>
                  <a:pt x="3636" y="4641"/>
                  <a:pt x="2399" y="4641"/>
                </a:cubicBezTo>
                <a:lnTo>
                  <a:pt x="2399" y="4641"/>
                </a:lnTo>
                <a:close/>
                <a:moveTo>
                  <a:pt x="2399" y="0"/>
                </a:moveTo>
                <a:lnTo>
                  <a:pt x="2399" y="0"/>
                </a:lnTo>
                <a:cubicBezTo>
                  <a:pt x="1076" y="0"/>
                  <a:pt x="0" y="1075"/>
                  <a:pt x="0" y="2398"/>
                </a:cubicBezTo>
                <a:cubicBezTo>
                  <a:pt x="0" y="3722"/>
                  <a:pt x="1076" y="4799"/>
                  <a:pt x="2399" y="4799"/>
                </a:cubicBezTo>
                <a:cubicBezTo>
                  <a:pt x="3723" y="4799"/>
                  <a:pt x="4799" y="3722"/>
                  <a:pt x="4799" y="2398"/>
                </a:cubicBezTo>
                <a:cubicBezTo>
                  <a:pt x="4799" y="1075"/>
                  <a:pt x="3723" y="0"/>
                  <a:pt x="2399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31132E2-536E-4B03-91D6-2BF3DAE2FC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8156" y="3834691"/>
            <a:ext cx="431181" cy="431181"/>
          </a:xfrm>
          <a:custGeom>
            <a:avLst/>
            <a:gdLst>
              <a:gd name="T0" fmla="*/ 2618 w 4799"/>
              <a:gd name="T1" fmla="*/ 2786 h 4799"/>
              <a:gd name="T2" fmla="*/ 2618 w 4799"/>
              <a:gd name="T3" fmla="*/ 2786 h 4799"/>
              <a:gd name="T4" fmla="*/ 1696 w 4799"/>
              <a:gd name="T5" fmla="*/ 2786 h 4799"/>
              <a:gd name="T6" fmla="*/ 2611 w 4799"/>
              <a:gd name="T7" fmla="*/ 1331 h 4799"/>
              <a:gd name="T8" fmla="*/ 2618 w 4799"/>
              <a:gd name="T9" fmla="*/ 1331 h 4799"/>
              <a:gd name="T10" fmla="*/ 2618 w 4799"/>
              <a:gd name="T11" fmla="*/ 2786 h 4799"/>
              <a:gd name="T12" fmla="*/ 2618 w 4799"/>
              <a:gd name="T13" fmla="*/ 2786 h 4799"/>
              <a:gd name="T14" fmla="*/ 2877 w 4799"/>
              <a:gd name="T15" fmla="*/ 1031 h 4799"/>
              <a:gd name="T16" fmla="*/ 2877 w 4799"/>
              <a:gd name="T17" fmla="*/ 1031 h 4799"/>
              <a:gd name="T18" fmla="*/ 2529 w 4799"/>
              <a:gd name="T19" fmla="*/ 1031 h 4799"/>
              <a:gd name="T20" fmla="*/ 1419 w 4799"/>
              <a:gd name="T21" fmla="*/ 2760 h 4799"/>
              <a:gd name="T22" fmla="*/ 1419 w 4799"/>
              <a:gd name="T23" fmla="*/ 3019 h 4799"/>
              <a:gd name="T24" fmla="*/ 2618 w 4799"/>
              <a:gd name="T25" fmla="*/ 3019 h 4799"/>
              <a:gd name="T26" fmla="*/ 2618 w 4799"/>
              <a:gd name="T27" fmla="*/ 3652 h 4799"/>
              <a:gd name="T28" fmla="*/ 2877 w 4799"/>
              <a:gd name="T29" fmla="*/ 3652 h 4799"/>
              <a:gd name="T30" fmla="*/ 2877 w 4799"/>
              <a:gd name="T31" fmla="*/ 3019 h 4799"/>
              <a:gd name="T32" fmla="*/ 3262 w 4799"/>
              <a:gd name="T33" fmla="*/ 3019 h 4799"/>
              <a:gd name="T34" fmla="*/ 3262 w 4799"/>
              <a:gd name="T35" fmla="*/ 2786 h 4799"/>
              <a:gd name="T36" fmla="*/ 2877 w 4799"/>
              <a:gd name="T37" fmla="*/ 2786 h 4799"/>
              <a:gd name="T38" fmla="*/ 2877 w 4799"/>
              <a:gd name="T39" fmla="*/ 1031 h 4799"/>
              <a:gd name="T40" fmla="*/ 2877 w 4799"/>
              <a:gd name="T41" fmla="*/ 1031 h 4799"/>
              <a:gd name="T42" fmla="*/ 2400 w 4799"/>
              <a:gd name="T43" fmla="*/ 4641 h 4799"/>
              <a:gd name="T44" fmla="*/ 2400 w 4799"/>
              <a:gd name="T45" fmla="*/ 4641 h 4799"/>
              <a:gd name="T46" fmla="*/ 157 w 4799"/>
              <a:gd name="T47" fmla="*/ 2399 h 4799"/>
              <a:gd name="T48" fmla="*/ 2400 w 4799"/>
              <a:gd name="T49" fmla="*/ 156 h 4799"/>
              <a:gd name="T50" fmla="*/ 4642 w 4799"/>
              <a:gd name="T51" fmla="*/ 2399 h 4799"/>
              <a:gd name="T52" fmla="*/ 2400 w 4799"/>
              <a:gd name="T53" fmla="*/ 4641 h 4799"/>
              <a:gd name="T54" fmla="*/ 2400 w 4799"/>
              <a:gd name="T55" fmla="*/ 4641 h 4799"/>
              <a:gd name="T56" fmla="*/ 2400 w 4799"/>
              <a:gd name="T57" fmla="*/ 0 h 4799"/>
              <a:gd name="T58" fmla="*/ 2400 w 4799"/>
              <a:gd name="T59" fmla="*/ 0 h 4799"/>
              <a:gd name="T60" fmla="*/ 0 w 4799"/>
              <a:gd name="T61" fmla="*/ 2399 h 4799"/>
              <a:gd name="T62" fmla="*/ 2400 w 4799"/>
              <a:gd name="T63" fmla="*/ 4799 h 4799"/>
              <a:gd name="T64" fmla="*/ 4799 w 4799"/>
              <a:gd name="T65" fmla="*/ 2399 h 4799"/>
              <a:gd name="T66" fmla="*/ 2400 w 4799"/>
              <a:gd name="T67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99" h="4799">
                <a:moveTo>
                  <a:pt x="2618" y="2786"/>
                </a:moveTo>
                <a:lnTo>
                  <a:pt x="2618" y="2786"/>
                </a:lnTo>
                <a:lnTo>
                  <a:pt x="1696" y="2786"/>
                </a:lnTo>
                <a:lnTo>
                  <a:pt x="2611" y="1331"/>
                </a:lnTo>
                <a:lnTo>
                  <a:pt x="2618" y="1331"/>
                </a:lnTo>
                <a:lnTo>
                  <a:pt x="2618" y="2786"/>
                </a:lnTo>
                <a:lnTo>
                  <a:pt x="2618" y="2786"/>
                </a:lnTo>
                <a:close/>
                <a:moveTo>
                  <a:pt x="2877" y="1031"/>
                </a:moveTo>
                <a:lnTo>
                  <a:pt x="2877" y="1031"/>
                </a:lnTo>
                <a:lnTo>
                  <a:pt x="2529" y="1031"/>
                </a:lnTo>
                <a:lnTo>
                  <a:pt x="1419" y="2760"/>
                </a:lnTo>
                <a:lnTo>
                  <a:pt x="1419" y="3019"/>
                </a:lnTo>
                <a:lnTo>
                  <a:pt x="2618" y="3019"/>
                </a:lnTo>
                <a:lnTo>
                  <a:pt x="2618" y="3652"/>
                </a:lnTo>
                <a:lnTo>
                  <a:pt x="2877" y="3652"/>
                </a:lnTo>
                <a:lnTo>
                  <a:pt x="2877" y="3019"/>
                </a:lnTo>
                <a:lnTo>
                  <a:pt x="3262" y="3019"/>
                </a:lnTo>
                <a:lnTo>
                  <a:pt x="3262" y="2786"/>
                </a:lnTo>
                <a:lnTo>
                  <a:pt x="2877" y="2786"/>
                </a:lnTo>
                <a:lnTo>
                  <a:pt x="2877" y="1031"/>
                </a:lnTo>
                <a:lnTo>
                  <a:pt x="2877" y="1031"/>
                </a:lnTo>
                <a:close/>
                <a:moveTo>
                  <a:pt x="2400" y="4641"/>
                </a:moveTo>
                <a:lnTo>
                  <a:pt x="2400" y="4641"/>
                </a:lnTo>
                <a:cubicBezTo>
                  <a:pt x="1163" y="4641"/>
                  <a:pt x="157" y="3635"/>
                  <a:pt x="157" y="2399"/>
                </a:cubicBezTo>
                <a:cubicBezTo>
                  <a:pt x="157" y="1162"/>
                  <a:pt x="1163" y="156"/>
                  <a:pt x="2400" y="156"/>
                </a:cubicBezTo>
                <a:cubicBezTo>
                  <a:pt x="3636" y="156"/>
                  <a:pt x="4642" y="1162"/>
                  <a:pt x="4642" y="2399"/>
                </a:cubicBezTo>
                <a:cubicBezTo>
                  <a:pt x="4642" y="3635"/>
                  <a:pt x="3636" y="4641"/>
                  <a:pt x="2400" y="4641"/>
                </a:cubicBezTo>
                <a:lnTo>
                  <a:pt x="2400" y="4641"/>
                </a:lnTo>
                <a:close/>
                <a:moveTo>
                  <a:pt x="2400" y="0"/>
                </a:moveTo>
                <a:lnTo>
                  <a:pt x="2400" y="0"/>
                </a:lnTo>
                <a:cubicBezTo>
                  <a:pt x="1076" y="0"/>
                  <a:pt x="0" y="1075"/>
                  <a:pt x="0" y="2399"/>
                </a:cubicBezTo>
                <a:cubicBezTo>
                  <a:pt x="0" y="3722"/>
                  <a:pt x="1076" y="4799"/>
                  <a:pt x="2400" y="4799"/>
                </a:cubicBezTo>
                <a:cubicBezTo>
                  <a:pt x="3723" y="4799"/>
                  <a:pt x="4799" y="3722"/>
                  <a:pt x="4799" y="2399"/>
                </a:cubicBezTo>
                <a:cubicBezTo>
                  <a:pt x="4799" y="1075"/>
                  <a:pt x="3723" y="0"/>
                  <a:pt x="240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DA1666-33DD-4A9F-90AF-E015B4E684FC}"/>
              </a:ext>
            </a:extLst>
          </p:cNvPr>
          <p:cNvCxnSpPr/>
          <p:nvPr/>
        </p:nvCxnSpPr>
        <p:spPr>
          <a:xfrm>
            <a:off x="1442225" y="1983371"/>
            <a:ext cx="6861717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447124-1250-4022-B528-CF8C793087D7}"/>
              </a:ext>
            </a:extLst>
          </p:cNvPr>
          <p:cNvCxnSpPr/>
          <p:nvPr/>
        </p:nvCxnSpPr>
        <p:spPr>
          <a:xfrm>
            <a:off x="1431073" y="3380991"/>
            <a:ext cx="6861717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24BA91-743D-42E2-9060-9AC387F25364}"/>
              </a:ext>
            </a:extLst>
          </p:cNvPr>
          <p:cNvCxnSpPr/>
          <p:nvPr/>
        </p:nvCxnSpPr>
        <p:spPr>
          <a:xfrm>
            <a:off x="1431072" y="3725562"/>
            <a:ext cx="6861717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B8B9C9B-F44D-4903-9272-F74E998B18A7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68FA43-4510-4A03-8219-0EB560984AA0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DB22A5-5263-46CD-A7B4-5FB9FC998DF0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CF4CE3D-B7FA-4DC1-A408-3CD21D054389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2E8283BF-EA9D-4ADA-AF7D-2FE573CF80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AEA23B-8BE4-4A6D-B08D-ECED061A4222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0B14853C-86F2-4C63-A9ED-5C26B22EEFA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19718F81-0136-400A-A3B1-C9C9A43702C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58C8185F-A453-4E26-B691-3E300F3DA16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Freeform 17">
            <a:extLst>
              <a:ext uri="{FF2B5EF4-FFF2-40B4-BE49-F238E27FC236}">
                <a16:creationId xmlns:a16="http://schemas.microsoft.com/office/drawing/2014/main" id="{9CB1DD4C-F1E5-487B-B2E5-DA4E476673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A27C529D-527F-4750-A720-1710BDB6FC0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2C814E56-96BB-4EA0-8759-3B883B196B20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0430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8693-DE2B-4BB8-857B-F832DE1C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9F0606DE-6831-4192-AD8D-144EDC74599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39874" y="791396"/>
            <a:ext cx="470852" cy="950506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EBFCD6-3B22-4C94-9774-07E34FD89F41}"/>
              </a:ext>
            </a:extLst>
          </p:cNvPr>
          <p:cNvSpPr/>
          <p:nvPr/>
        </p:nvSpPr>
        <p:spPr>
          <a:xfrm>
            <a:off x="2632126" y="791396"/>
            <a:ext cx="23110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 Cores</a:t>
            </a:r>
          </a:p>
          <a:p>
            <a:r>
              <a:rPr lang="en-US" dirty="0">
                <a:solidFill>
                  <a:schemeClr val="bg1"/>
                </a:solidFill>
              </a:rPr>
              <a:t>43GB RAM</a:t>
            </a:r>
          </a:p>
          <a:p>
            <a:r>
              <a:rPr lang="en-US" dirty="0">
                <a:solidFill>
                  <a:schemeClr val="bg1"/>
                </a:solidFill>
              </a:rPr>
              <a:t>500GB WORK space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003A3-46AD-4A91-BE8E-AF68DA25B480}"/>
              </a:ext>
            </a:extLst>
          </p:cNvPr>
          <p:cNvSpPr/>
          <p:nvPr/>
        </p:nvSpPr>
        <p:spPr>
          <a:xfrm>
            <a:off x="5391469" y="3024380"/>
            <a:ext cx="1569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PROC GINSIDE</a:t>
            </a: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E772C3-047B-4EFE-872D-59FF11F14DD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78515" y="893314"/>
            <a:ext cx="905750" cy="715327"/>
          </a:xfrm>
          <a:custGeom>
            <a:avLst/>
            <a:gdLst>
              <a:gd name="T0" fmla="*/ 4669 w 4800"/>
              <a:gd name="T1" fmla="*/ 3234 h 3789"/>
              <a:gd name="T2" fmla="*/ 130 w 4800"/>
              <a:gd name="T3" fmla="*/ 3107 h 3789"/>
              <a:gd name="T4" fmla="*/ 4261 w 4800"/>
              <a:gd name="T5" fmla="*/ 2680 h 3789"/>
              <a:gd name="T6" fmla="*/ 288 w 4800"/>
              <a:gd name="T7" fmla="*/ 3265 h 3789"/>
              <a:gd name="T8" fmla="*/ 288 w 4800"/>
              <a:gd name="T9" fmla="*/ 0 h 3789"/>
              <a:gd name="T10" fmla="*/ 4245 w 4800"/>
              <a:gd name="T11" fmla="*/ 3789 h 3789"/>
              <a:gd name="T12" fmla="*/ 3230 w 4800"/>
              <a:gd name="T13" fmla="*/ 2682 h 3789"/>
              <a:gd name="T14" fmla="*/ 3765 w 4800"/>
              <a:gd name="T15" fmla="*/ 2682 h 3789"/>
              <a:gd name="T16" fmla="*/ 3895 w 4800"/>
              <a:gd name="T17" fmla="*/ 2682 h 3789"/>
              <a:gd name="T18" fmla="*/ 3100 w 4800"/>
              <a:gd name="T19" fmla="*/ 2234 h 3789"/>
              <a:gd name="T20" fmla="*/ 3895 w 4800"/>
              <a:gd name="T21" fmla="*/ 2682 h 3789"/>
              <a:gd name="T22" fmla="*/ 2359 w 4800"/>
              <a:gd name="T23" fmla="*/ 2682 h 3789"/>
              <a:gd name="T24" fmla="*/ 2894 w 4800"/>
              <a:gd name="T25" fmla="*/ 2682 h 3789"/>
              <a:gd name="T26" fmla="*/ 2229 w 4800"/>
              <a:gd name="T27" fmla="*/ 2234 h 3789"/>
              <a:gd name="T28" fmla="*/ 3024 w 4800"/>
              <a:gd name="T29" fmla="*/ 2234 h 3789"/>
              <a:gd name="T30" fmla="*/ 1979 w 4800"/>
              <a:gd name="T31" fmla="*/ 2725 h 3789"/>
              <a:gd name="T32" fmla="*/ 1979 w 4800"/>
              <a:gd name="T33" fmla="*/ 2190 h 3789"/>
              <a:gd name="T34" fmla="*/ 1979 w 4800"/>
              <a:gd name="T35" fmla="*/ 2060 h 3789"/>
              <a:gd name="T36" fmla="*/ 1979 w 4800"/>
              <a:gd name="T37" fmla="*/ 2855 h 3789"/>
              <a:gd name="T38" fmla="*/ 1151 w 4800"/>
              <a:gd name="T39" fmla="*/ 2682 h 3789"/>
              <a:gd name="T40" fmla="*/ 616 w 4800"/>
              <a:gd name="T41" fmla="*/ 2234 h 3789"/>
              <a:gd name="T42" fmla="*/ 1151 w 4800"/>
              <a:gd name="T43" fmla="*/ 2682 h 3789"/>
              <a:gd name="T44" fmla="*/ 486 w 4800"/>
              <a:gd name="T45" fmla="*/ 2682 h 3789"/>
              <a:gd name="T46" fmla="*/ 1108 w 4800"/>
              <a:gd name="T47" fmla="*/ 2060 h 3789"/>
              <a:gd name="T48" fmla="*/ 3722 w 4800"/>
              <a:gd name="T49" fmla="*/ 1346 h 3789"/>
              <a:gd name="T50" fmla="*/ 3230 w 4800"/>
              <a:gd name="T51" fmla="*/ 1838 h 3789"/>
              <a:gd name="T52" fmla="*/ 3722 w 4800"/>
              <a:gd name="T53" fmla="*/ 2011 h 3789"/>
              <a:gd name="T54" fmla="*/ 3100 w 4800"/>
              <a:gd name="T55" fmla="*/ 1390 h 3789"/>
              <a:gd name="T56" fmla="*/ 2894 w 4800"/>
              <a:gd name="T57" fmla="*/ 1838 h 3789"/>
              <a:gd name="T58" fmla="*/ 2402 w 4800"/>
              <a:gd name="T59" fmla="*/ 1346 h 3789"/>
              <a:gd name="T60" fmla="*/ 2850 w 4800"/>
              <a:gd name="T61" fmla="*/ 1216 h 3789"/>
              <a:gd name="T62" fmla="*/ 2402 w 4800"/>
              <a:gd name="T63" fmla="*/ 2011 h 3789"/>
              <a:gd name="T64" fmla="*/ 2850 w 4800"/>
              <a:gd name="T65" fmla="*/ 1216 h 3789"/>
              <a:gd name="T66" fmla="*/ 1487 w 4800"/>
              <a:gd name="T67" fmla="*/ 1838 h 3789"/>
              <a:gd name="T68" fmla="*/ 2022 w 4800"/>
              <a:gd name="T69" fmla="*/ 1838 h 3789"/>
              <a:gd name="T70" fmla="*/ 1357 w 4800"/>
              <a:gd name="T71" fmla="*/ 1390 h 3789"/>
              <a:gd name="T72" fmla="*/ 2152 w 4800"/>
              <a:gd name="T73" fmla="*/ 1390 h 3789"/>
              <a:gd name="T74" fmla="*/ 1108 w 4800"/>
              <a:gd name="T75" fmla="*/ 1881 h 3789"/>
              <a:gd name="T76" fmla="*/ 1108 w 4800"/>
              <a:gd name="T77" fmla="*/ 1346 h 3789"/>
              <a:gd name="T78" fmla="*/ 1108 w 4800"/>
              <a:gd name="T79" fmla="*/ 1216 h 3789"/>
              <a:gd name="T80" fmla="*/ 1108 w 4800"/>
              <a:gd name="T81" fmla="*/ 2011 h 3789"/>
              <a:gd name="T82" fmla="*/ 3230 w 4800"/>
              <a:gd name="T83" fmla="*/ 546 h 3789"/>
              <a:gd name="T84" fmla="*/ 3765 w 4800"/>
              <a:gd name="T85" fmla="*/ 994 h 3789"/>
              <a:gd name="T86" fmla="*/ 3230 w 4800"/>
              <a:gd name="T87" fmla="*/ 546 h 3789"/>
              <a:gd name="T88" fmla="*/ 3895 w 4800"/>
              <a:gd name="T89" fmla="*/ 546 h 3789"/>
              <a:gd name="T90" fmla="*/ 3273 w 4800"/>
              <a:gd name="T91" fmla="*/ 1167 h 3789"/>
              <a:gd name="T92" fmla="*/ 2402 w 4800"/>
              <a:gd name="T93" fmla="*/ 1037 h 3789"/>
              <a:gd name="T94" fmla="*/ 2894 w 4800"/>
              <a:gd name="T95" fmla="*/ 546 h 3789"/>
              <a:gd name="T96" fmla="*/ 2402 w 4800"/>
              <a:gd name="T97" fmla="*/ 372 h 3789"/>
              <a:gd name="T98" fmla="*/ 3024 w 4800"/>
              <a:gd name="T99" fmla="*/ 994 h 3789"/>
              <a:gd name="T100" fmla="*/ 2022 w 4800"/>
              <a:gd name="T101" fmla="*/ 994 h 3789"/>
              <a:gd name="T102" fmla="*/ 1531 w 4800"/>
              <a:gd name="T103" fmla="*/ 502 h 3789"/>
              <a:gd name="T104" fmla="*/ 1979 w 4800"/>
              <a:gd name="T105" fmla="*/ 372 h 3789"/>
              <a:gd name="T106" fmla="*/ 1531 w 4800"/>
              <a:gd name="T107" fmla="*/ 1167 h 3789"/>
              <a:gd name="T108" fmla="*/ 1979 w 4800"/>
              <a:gd name="T109" fmla="*/ 372 h 3789"/>
              <a:gd name="T110" fmla="*/ 616 w 4800"/>
              <a:gd name="T111" fmla="*/ 994 h 3789"/>
              <a:gd name="T112" fmla="*/ 1151 w 4800"/>
              <a:gd name="T113" fmla="*/ 994 h 3789"/>
              <a:gd name="T114" fmla="*/ 486 w 4800"/>
              <a:gd name="T115" fmla="*/ 546 h 3789"/>
              <a:gd name="T116" fmla="*/ 1281 w 4800"/>
              <a:gd name="T117" fmla="*/ 546 h 3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00" h="3789">
                <a:moveTo>
                  <a:pt x="4245" y="3658"/>
                </a:moveTo>
                <a:lnTo>
                  <a:pt x="4245" y="3658"/>
                </a:lnTo>
                <a:cubicBezTo>
                  <a:pt x="4011" y="3658"/>
                  <a:pt x="3820" y="3468"/>
                  <a:pt x="3820" y="3234"/>
                </a:cubicBezTo>
                <a:cubicBezTo>
                  <a:pt x="3820" y="3000"/>
                  <a:pt x="4011" y="2809"/>
                  <a:pt x="4245" y="2809"/>
                </a:cubicBezTo>
                <a:cubicBezTo>
                  <a:pt x="4479" y="2809"/>
                  <a:pt x="4669" y="3000"/>
                  <a:pt x="4669" y="3234"/>
                </a:cubicBezTo>
                <a:cubicBezTo>
                  <a:pt x="4669" y="3468"/>
                  <a:pt x="4479" y="3658"/>
                  <a:pt x="4245" y="3658"/>
                </a:cubicBezTo>
                <a:lnTo>
                  <a:pt x="4245" y="3658"/>
                </a:lnTo>
                <a:close/>
                <a:moveTo>
                  <a:pt x="288" y="3265"/>
                </a:moveTo>
                <a:lnTo>
                  <a:pt x="288" y="3265"/>
                </a:lnTo>
                <a:cubicBezTo>
                  <a:pt x="201" y="3265"/>
                  <a:pt x="130" y="3194"/>
                  <a:pt x="130" y="3107"/>
                </a:cubicBezTo>
                <a:lnTo>
                  <a:pt x="130" y="289"/>
                </a:lnTo>
                <a:cubicBezTo>
                  <a:pt x="130" y="201"/>
                  <a:pt x="201" y="130"/>
                  <a:pt x="288" y="130"/>
                </a:cubicBezTo>
                <a:lnTo>
                  <a:pt x="4103" y="130"/>
                </a:lnTo>
                <a:cubicBezTo>
                  <a:pt x="4190" y="130"/>
                  <a:pt x="4261" y="201"/>
                  <a:pt x="4261" y="289"/>
                </a:cubicBezTo>
                <a:lnTo>
                  <a:pt x="4261" y="2680"/>
                </a:lnTo>
                <a:cubicBezTo>
                  <a:pt x="4256" y="2680"/>
                  <a:pt x="4250" y="2679"/>
                  <a:pt x="4245" y="2679"/>
                </a:cubicBezTo>
                <a:cubicBezTo>
                  <a:pt x="3939" y="2679"/>
                  <a:pt x="3690" y="2928"/>
                  <a:pt x="3690" y="3234"/>
                </a:cubicBezTo>
                <a:cubicBezTo>
                  <a:pt x="3690" y="3244"/>
                  <a:pt x="3691" y="3255"/>
                  <a:pt x="3692" y="3265"/>
                </a:cubicBezTo>
                <a:lnTo>
                  <a:pt x="288" y="3265"/>
                </a:lnTo>
                <a:lnTo>
                  <a:pt x="288" y="3265"/>
                </a:lnTo>
                <a:close/>
                <a:moveTo>
                  <a:pt x="4391" y="2700"/>
                </a:moveTo>
                <a:lnTo>
                  <a:pt x="4391" y="2700"/>
                </a:lnTo>
                <a:lnTo>
                  <a:pt x="4391" y="289"/>
                </a:lnTo>
                <a:cubicBezTo>
                  <a:pt x="4391" y="130"/>
                  <a:pt x="4262" y="0"/>
                  <a:pt x="4103" y="0"/>
                </a:cubicBezTo>
                <a:lnTo>
                  <a:pt x="288" y="0"/>
                </a:lnTo>
                <a:cubicBezTo>
                  <a:pt x="129" y="0"/>
                  <a:pt x="0" y="130"/>
                  <a:pt x="0" y="289"/>
                </a:cubicBezTo>
                <a:lnTo>
                  <a:pt x="0" y="3107"/>
                </a:lnTo>
                <a:cubicBezTo>
                  <a:pt x="0" y="3266"/>
                  <a:pt x="129" y="3395"/>
                  <a:pt x="288" y="3395"/>
                </a:cubicBezTo>
                <a:lnTo>
                  <a:pt x="3714" y="3395"/>
                </a:lnTo>
                <a:cubicBezTo>
                  <a:pt x="3784" y="3623"/>
                  <a:pt x="3995" y="3789"/>
                  <a:pt x="4245" y="3789"/>
                </a:cubicBezTo>
                <a:cubicBezTo>
                  <a:pt x="4551" y="3789"/>
                  <a:pt x="4800" y="3540"/>
                  <a:pt x="4800" y="3234"/>
                </a:cubicBezTo>
                <a:cubicBezTo>
                  <a:pt x="4800" y="2979"/>
                  <a:pt x="4626" y="2764"/>
                  <a:pt x="4391" y="2700"/>
                </a:cubicBezTo>
                <a:lnTo>
                  <a:pt x="4391" y="2700"/>
                </a:lnTo>
                <a:close/>
                <a:moveTo>
                  <a:pt x="3230" y="2682"/>
                </a:moveTo>
                <a:lnTo>
                  <a:pt x="3230" y="2682"/>
                </a:lnTo>
                <a:lnTo>
                  <a:pt x="3230" y="2234"/>
                </a:lnTo>
                <a:cubicBezTo>
                  <a:pt x="3230" y="2210"/>
                  <a:pt x="3249" y="2190"/>
                  <a:pt x="3273" y="2190"/>
                </a:cubicBezTo>
                <a:lnTo>
                  <a:pt x="3722" y="2190"/>
                </a:lnTo>
                <a:cubicBezTo>
                  <a:pt x="3746" y="2190"/>
                  <a:pt x="3765" y="2210"/>
                  <a:pt x="3765" y="2234"/>
                </a:cubicBezTo>
                <a:lnTo>
                  <a:pt x="3765" y="2682"/>
                </a:lnTo>
                <a:cubicBezTo>
                  <a:pt x="3765" y="2706"/>
                  <a:pt x="3746" y="2725"/>
                  <a:pt x="3722" y="2725"/>
                </a:cubicBezTo>
                <a:lnTo>
                  <a:pt x="3273" y="2725"/>
                </a:lnTo>
                <a:cubicBezTo>
                  <a:pt x="3249" y="2725"/>
                  <a:pt x="3230" y="2706"/>
                  <a:pt x="3230" y="2682"/>
                </a:cubicBezTo>
                <a:lnTo>
                  <a:pt x="3230" y="2682"/>
                </a:lnTo>
                <a:close/>
                <a:moveTo>
                  <a:pt x="3895" y="2682"/>
                </a:moveTo>
                <a:lnTo>
                  <a:pt x="3895" y="2682"/>
                </a:lnTo>
                <a:lnTo>
                  <a:pt x="3895" y="2234"/>
                </a:lnTo>
                <a:cubicBezTo>
                  <a:pt x="3895" y="2138"/>
                  <a:pt x="3817" y="2060"/>
                  <a:pt x="3722" y="2060"/>
                </a:cubicBezTo>
                <a:lnTo>
                  <a:pt x="3273" y="2060"/>
                </a:lnTo>
                <a:cubicBezTo>
                  <a:pt x="3178" y="2060"/>
                  <a:pt x="3100" y="2138"/>
                  <a:pt x="3100" y="2234"/>
                </a:cubicBezTo>
                <a:lnTo>
                  <a:pt x="3100" y="2682"/>
                </a:lnTo>
                <a:cubicBezTo>
                  <a:pt x="3100" y="2778"/>
                  <a:pt x="3178" y="2855"/>
                  <a:pt x="3273" y="2855"/>
                </a:cubicBezTo>
                <a:lnTo>
                  <a:pt x="3722" y="2855"/>
                </a:lnTo>
                <a:cubicBezTo>
                  <a:pt x="3817" y="2855"/>
                  <a:pt x="3895" y="2778"/>
                  <a:pt x="3895" y="2682"/>
                </a:cubicBezTo>
                <a:lnTo>
                  <a:pt x="3895" y="2682"/>
                </a:lnTo>
                <a:close/>
                <a:moveTo>
                  <a:pt x="2894" y="2682"/>
                </a:moveTo>
                <a:lnTo>
                  <a:pt x="2894" y="2682"/>
                </a:lnTo>
                <a:cubicBezTo>
                  <a:pt x="2894" y="2706"/>
                  <a:pt x="2874" y="2725"/>
                  <a:pt x="2850" y="2725"/>
                </a:cubicBezTo>
                <a:lnTo>
                  <a:pt x="2402" y="2725"/>
                </a:lnTo>
                <a:cubicBezTo>
                  <a:pt x="2378" y="2725"/>
                  <a:pt x="2359" y="2706"/>
                  <a:pt x="2359" y="2682"/>
                </a:cubicBezTo>
                <a:lnTo>
                  <a:pt x="2359" y="2234"/>
                </a:lnTo>
                <a:cubicBezTo>
                  <a:pt x="2359" y="2210"/>
                  <a:pt x="2378" y="2190"/>
                  <a:pt x="2402" y="2190"/>
                </a:cubicBezTo>
                <a:lnTo>
                  <a:pt x="2850" y="2190"/>
                </a:lnTo>
                <a:cubicBezTo>
                  <a:pt x="2874" y="2190"/>
                  <a:pt x="2894" y="2210"/>
                  <a:pt x="2894" y="2234"/>
                </a:cubicBezTo>
                <a:lnTo>
                  <a:pt x="2894" y="2682"/>
                </a:lnTo>
                <a:lnTo>
                  <a:pt x="2894" y="2682"/>
                </a:lnTo>
                <a:close/>
                <a:moveTo>
                  <a:pt x="2850" y="2060"/>
                </a:moveTo>
                <a:lnTo>
                  <a:pt x="2850" y="2060"/>
                </a:lnTo>
                <a:lnTo>
                  <a:pt x="2402" y="2060"/>
                </a:lnTo>
                <a:cubicBezTo>
                  <a:pt x="2306" y="2060"/>
                  <a:pt x="2229" y="2138"/>
                  <a:pt x="2229" y="2234"/>
                </a:cubicBezTo>
                <a:lnTo>
                  <a:pt x="2229" y="2682"/>
                </a:lnTo>
                <a:cubicBezTo>
                  <a:pt x="2229" y="2778"/>
                  <a:pt x="2306" y="2855"/>
                  <a:pt x="2402" y="2855"/>
                </a:cubicBezTo>
                <a:lnTo>
                  <a:pt x="2850" y="2855"/>
                </a:lnTo>
                <a:cubicBezTo>
                  <a:pt x="2946" y="2855"/>
                  <a:pt x="3024" y="2778"/>
                  <a:pt x="3024" y="2682"/>
                </a:cubicBezTo>
                <a:lnTo>
                  <a:pt x="3024" y="2234"/>
                </a:lnTo>
                <a:cubicBezTo>
                  <a:pt x="3024" y="2138"/>
                  <a:pt x="2946" y="2060"/>
                  <a:pt x="2850" y="2060"/>
                </a:cubicBezTo>
                <a:lnTo>
                  <a:pt x="2850" y="2060"/>
                </a:lnTo>
                <a:close/>
                <a:moveTo>
                  <a:pt x="2022" y="2682"/>
                </a:moveTo>
                <a:lnTo>
                  <a:pt x="2022" y="2682"/>
                </a:lnTo>
                <a:cubicBezTo>
                  <a:pt x="2022" y="2706"/>
                  <a:pt x="2003" y="2725"/>
                  <a:pt x="1979" y="2725"/>
                </a:cubicBezTo>
                <a:lnTo>
                  <a:pt x="1531" y="2725"/>
                </a:lnTo>
                <a:cubicBezTo>
                  <a:pt x="1507" y="2725"/>
                  <a:pt x="1487" y="2706"/>
                  <a:pt x="1487" y="2682"/>
                </a:cubicBezTo>
                <a:lnTo>
                  <a:pt x="1487" y="2234"/>
                </a:lnTo>
                <a:cubicBezTo>
                  <a:pt x="1487" y="2210"/>
                  <a:pt x="1507" y="2190"/>
                  <a:pt x="1531" y="2190"/>
                </a:cubicBezTo>
                <a:lnTo>
                  <a:pt x="1979" y="2190"/>
                </a:lnTo>
                <a:cubicBezTo>
                  <a:pt x="2003" y="2190"/>
                  <a:pt x="2022" y="2210"/>
                  <a:pt x="2022" y="2234"/>
                </a:cubicBezTo>
                <a:lnTo>
                  <a:pt x="2022" y="2682"/>
                </a:lnTo>
                <a:lnTo>
                  <a:pt x="2022" y="2682"/>
                </a:lnTo>
                <a:close/>
                <a:moveTo>
                  <a:pt x="1979" y="2060"/>
                </a:moveTo>
                <a:lnTo>
                  <a:pt x="1979" y="2060"/>
                </a:lnTo>
                <a:lnTo>
                  <a:pt x="1531" y="2060"/>
                </a:lnTo>
                <a:cubicBezTo>
                  <a:pt x="1435" y="2060"/>
                  <a:pt x="1357" y="2138"/>
                  <a:pt x="1357" y="2234"/>
                </a:cubicBezTo>
                <a:lnTo>
                  <a:pt x="1357" y="2682"/>
                </a:lnTo>
                <a:cubicBezTo>
                  <a:pt x="1357" y="2778"/>
                  <a:pt x="1435" y="2855"/>
                  <a:pt x="1531" y="2855"/>
                </a:cubicBezTo>
                <a:lnTo>
                  <a:pt x="1979" y="2855"/>
                </a:lnTo>
                <a:cubicBezTo>
                  <a:pt x="2075" y="2855"/>
                  <a:pt x="2152" y="2778"/>
                  <a:pt x="2152" y="2682"/>
                </a:cubicBezTo>
                <a:lnTo>
                  <a:pt x="2152" y="2234"/>
                </a:lnTo>
                <a:cubicBezTo>
                  <a:pt x="2152" y="2138"/>
                  <a:pt x="2075" y="2060"/>
                  <a:pt x="1979" y="2060"/>
                </a:cubicBezTo>
                <a:lnTo>
                  <a:pt x="1979" y="2060"/>
                </a:lnTo>
                <a:close/>
                <a:moveTo>
                  <a:pt x="1151" y="2682"/>
                </a:moveTo>
                <a:lnTo>
                  <a:pt x="1151" y="2682"/>
                </a:lnTo>
                <a:cubicBezTo>
                  <a:pt x="1151" y="2706"/>
                  <a:pt x="1132" y="2725"/>
                  <a:pt x="1108" y="2725"/>
                </a:cubicBezTo>
                <a:lnTo>
                  <a:pt x="659" y="2725"/>
                </a:lnTo>
                <a:cubicBezTo>
                  <a:pt x="636" y="2725"/>
                  <a:pt x="616" y="2706"/>
                  <a:pt x="616" y="2682"/>
                </a:cubicBezTo>
                <a:lnTo>
                  <a:pt x="616" y="2234"/>
                </a:lnTo>
                <a:cubicBezTo>
                  <a:pt x="616" y="2210"/>
                  <a:pt x="636" y="2190"/>
                  <a:pt x="659" y="2190"/>
                </a:cubicBezTo>
                <a:lnTo>
                  <a:pt x="1108" y="2190"/>
                </a:lnTo>
                <a:cubicBezTo>
                  <a:pt x="1132" y="2190"/>
                  <a:pt x="1151" y="2210"/>
                  <a:pt x="1151" y="2234"/>
                </a:cubicBezTo>
                <a:lnTo>
                  <a:pt x="1151" y="2682"/>
                </a:lnTo>
                <a:lnTo>
                  <a:pt x="1151" y="2682"/>
                </a:lnTo>
                <a:close/>
                <a:moveTo>
                  <a:pt x="1108" y="2060"/>
                </a:moveTo>
                <a:lnTo>
                  <a:pt x="1108" y="2060"/>
                </a:lnTo>
                <a:lnTo>
                  <a:pt x="659" y="2060"/>
                </a:lnTo>
                <a:cubicBezTo>
                  <a:pt x="564" y="2060"/>
                  <a:pt x="486" y="2138"/>
                  <a:pt x="486" y="2234"/>
                </a:cubicBezTo>
                <a:lnTo>
                  <a:pt x="486" y="2682"/>
                </a:lnTo>
                <a:cubicBezTo>
                  <a:pt x="486" y="2778"/>
                  <a:pt x="564" y="2855"/>
                  <a:pt x="659" y="2855"/>
                </a:cubicBezTo>
                <a:lnTo>
                  <a:pt x="1108" y="2855"/>
                </a:lnTo>
                <a:cubicBezTo>
                  <a:pt x="1203" y="2855"/>
                  <a:pt x="1281" y="2778"/>
                  <a:pt x="1281" y="2682"/>
                </a:cubicBezTo>
                <a:lnTo>
                  <a:pt x="1281" y="2234"/>
                </a:lnTo>
                <a:cubicBezTo>
                  <a:pt x="1281" y="2138"/>
                  <a:pt x="1203" y="2060"/>
                  <a:pt x="1108" y="2060"/>
                </a:cubicBezTo>
                <a:lnTo>
                  <a:pt x="1108" y="2060"/>
                </a:lnTo>
                <a:close/>
                <a:moveTo>
                  <a:pt x="3230" y="1390"/>
                </a:moveTo>
                <a:lnTo>
                  <a:pt x="3230" y="1390"/>
                </a:lnTo>
                <a:cubicBezTo>
                  <a:pt x="3230" y="1366"/>
                  <a:pt x="3249" y="1346"/>
                  <a:pt x="3273" y="1346"/>
                </a:cubicBezTo>
                <a:lnTo>
                  <a:pt x="3722" y="1346"/>
                </a:lnTo>
                <a:cubicBezTo>
                  <a:pt x="3746" y="1346"/>
                  <a:pt x="3765" y="1366"/>
                  <a:pt x="3765" y="1390"/>
                </a:cubicBezTo>
                <a:lnTo>
                  <a:pt x="3765" y="1838"/>
                </a:lnTo>
                <a:cubicBezTo>
                  <a:pt x="3765" y="1862"/>
                  <a:pt x="3746" y="1881"/>
                  <a:pt x="3722" y="1881"/>
                </a:cubicBezTo>
                <a:lnTo>
                  <a:pt x="3273" y="1881"/>
                </a:lnTo>
                <a:cubicBezTo>
                  <a:pt x="3249" y="1881"/>
                  <a:pt x="3230" y="1862"/>
                  <a:pt x="3230" y="1838"/>
                </a:cubicBezTo>
                <a:lnTo>
                  <a:pt x="3230" y="1390"/>
                </a:lnTo>
                <a:lnTo>
                  <a:pt x="3230" y="1390"/>
                </a:lnTo>
                <a:close/>
                <a:moveTo>
                  <a:pt x="3273" y="2011"/>
                </a:moveTo>
                <a:lnTo>
                  <a:pt x="3273" y="2011"/>
                </a:lnTo>
                <a:lnTo>
                  <a:pt x="3722" y="2011"/>
                </a:lnTo>
                <a:cubicBezTo>
                  <a:pt x="3817" y="2011"/>
                  <a:pt x="3895" y="1934"/>
                  <a:pt x="3895" y="1838"/>
                </a:cubicBezTo>
                <a:lnTo>
                  <a:pt x="3895" y="1390"/>
                </a:lnTo>
                <a:cubicBezTo>
                  <a:pt x="3895" y="1294"/>
                  <a:pt x="3817" y="1216"/>
                  <a:pt x="3722" y="1216"/>
                </a:cubicBezTo>
                <a:lnTo>
                  <a:pt x="3273" y="1216"/>
                </a:lnTo>
                <a:cubicBezTo>
                  <a:pt x="3178" y="1216"/>
                  <a:pt x="3100" y="1294"/>
                  <a:pt x="3100" y="1390"/>
                </a:cubicBezTo>
                <a:lnTo>
                  <a:pt x="3100" y="1838"/>
                </a:lnTo>
                <a:cubicBezTo>
                  <a:pt x="3100" y="1934"/>
                  <a:pt x="3178" y="2011"/>
                  <a:pt x="3273" y="2011"/>
                </a:cubicBezTo>
                <a:lnTo>
                  <a:pt x="3273" y="2011"/>
                </a:lnTo>
                <a:close/>
                <a:moveTo>
                  <a:pt x="2894" y="1838"/>
                </a:moveTo>
                <a:lnTo>
                  <a:pt x="2894" y="1838"/>
                </a:lnTo>
                <a:cubicBezTo>
                  <a:pt x="2894" y="1862"/>
                  <a:pt x="2874" y="1881"/>
                  <a:pt x="2850" y="1881"/>
                </a:cubicBezTo>
                <a:lnTo>
                  <a:pt x="2402" y="1881"/>
                </a:lnTo>
                <a:cubicBezTo>
                  <a:pt x="2378" y="1881"/>
                  <a:pt x="2359" y="1862"/>
                  <a:pt x="2359" y="1838"/>
                </a:cubicBezTo>
                <a:lnTo>
                  <a:pt x="2359" y="1390"/>
                </a:lnTo>
                <a:cubicBezTo>
                  <a:pt x="2359" y="1366"/>
                  <a:pt x="2378" y="1346"/>
                  <a:pt x="2402" y="1346"/>
                </a:cubicBezTo>
                <a:lnTo>
                  <a:pt x="2850" y="1346"/>
                </a:lnTo>
                <a:cubicBezTo>
                  <a:pt x="2874" y="1346"/>
                  <a:pt x="2894" y="1366"/>
                  <a:pt x="2894" y="1390"/>
                </a:cubicBezTo>
                <a:lnTo>
                  <a:pt x="2894" y="1838"/>
                </a:lnTo>
                <a:lnTo>
                  <a:pt x="2894" y="1838"/>
                </a:lnTo>
                <a:close/>
                <a:moveTo>
                  <a:pt x="2850" y="1216"/>
                </a:moveTo>
                <a:lnTo>
                  <a:pt x="2850" y="1216"/>
                </a:lnTo>
                <a:lnTo>
                  <a:pt x="2402" y="1216"/>
                </a:lnTo>
                <a:cubicBezTo>
                  <a:pt x="2306" y="1216"/>
                  <a:pt x="2229" y="1294"/>
                  <a:pt x="2229" y="1390"/>
                </a:cubicBezTo>
                <a:lnTo>
                  <a:pt x="2229" y="1838"/>
                </a:lnTo>
                <a:cubicBezTo>
                  <a:pt x="2229" y="1934"/>
                  <a:pt x="2306" y="2011"/>
                  <a:pt x="2402" y="2011"/>
                </a:cubicBezTo>
                <a:lnTo>
                  <a:pt x="2850" y="2011"/>
                </a:lnTo>
                <a:cubicBezTo>
                  <a:pt x="2946" y="2011"/>
                  <a:pt x="3024" y="1934"/>
                  <a:pt x="3024" y="1838"/>
                </a:cubicBezTo>
                <a:lnTo>
                  <a:pt x="3024" y="1390"/>
                </a:lnTo>
                <a:cubicBezTo>
                  <a:pt x="3024" y="1294"/>
                  <a:pt x="2946" y="1216"/>
                  <a:pt x="2850" y="1216"/>
                </a:cubicBezTo>
                <a:lnTo>
                  <a:pt x="2850" y="1216"/>
                </a:lnTo>
                <a:close/>
                <a:moveTo>
                  <a:pt x="2022" y="1838"/>
                </a:moveTo>
                <a:lnTo>
                  <a:pt x="2022" y="1838"/>
                </a:lnTo>
                <a:cubicBezTo>
                  <a:pt x="2022" y="1862"/>
                  <a:pt x="2003" y="1881"/>
                  <a:pt x="1979" y="1881"/>
                </a:cubicBezTo>
                <a:lnTo>
                  <a:pt x="1531" y="1881"/>
                </a:lnTo>
                <a:cubicBezTo>
                  <a:pt x="1507" y="1881"/>
                  <a:pt x="1487" y="1862"/>
                  <a:pt x="1487" y="1838"/>
                </a:cubicBezTo>
                <a:lnTo>
                  <a:pt x="1487" y="1390"/>
                </a:lnTo>
                <a:cubicBezTo>
                  <a:pt x="1487" y="1366"/>
                  <a:pt x="1507" y="1346"/>
                  <a:pt x="1531" y="1346"/>
                </a:cubicBezTo>
                <a:lnTo>
                  <a:pt x="1979" y="1346"/>
                </a:lnTo>
                <a:cubicBezTo>
                  <a:pt x="2003" y="1346"/>
                  <a:pt x="2022" y="1366"/>
                  <a:pt x="2022" y="1390"/>
                </a:cubicBezTo>
                <a:lnTo>
                  <a:pt x="2022" y="1838"/>
                </a:lnTo>
                <a:lnTo>
                  <a:pt x="2022" y="1838"/>
                </a:lnTo>
                <a:close/>
                <a:moveTo>
                  <a:pt x="1979" y="1216"/>
                </a:moveTo>
                <a:lnTo>
                  <a:pt x="1979" y="1216"/>
                </a:lnTo>
                <a:lnTo>
                  <a:pt x="1531" y="1216"/>
                </a:lnTo>
                <a:cubicBezTo>
                  <a:pt x="1435" y="1216"/>
                  <a:pt x="1357" y="1294"/>
                  <a:pt x="1357" y="1390"/>
                </a:cubicBezTo>
                <a:lnTo>
                  <a:pt x="1357" y="1838"/>
                </a:lnTo>
                <a:cubicBezTo>
                  <a:pt x="1357" y="1934"/>
                  <a:pt x="1435" y="2011"/>
                  <a:pt x="1531" y="2011"/>
                </a:cubicBezTo>
                <a:lnTo>
                  <a:pt x="1979" y="2011"/>
                </a:lnTo>
                <a:cubicBezTo>
                  <a:pt x="2075" y="2011"/>
                  <a:pt x="2152" y="1934"/>
                  <a:pt x="2152" y="1838"/>
                </a:cubicBezTo>
                <a:lnTo>
                  <a:pt x="2152" y="1390"/>
                </a:lnTo>
                <a:cubicBezTo>
                  <a:pt x="2152" y="1294"/>
                  <a:pt x="2075" y="1216"/>
                  <a:pt x="1979" y="1216"/>
                </a:cubicBezTo>
                <a:lnTo>
                  <a:pt x="1979" y="1216"/>
                </a:lnTo>
                <a:close/>
                <a:moveTo>
                  <a:pt x="1151" y="1838"/>
                </a:moveTo>
                <a:lnTo>
                  <a:pt x="1151" y="1838"/>
                </a:lnTo>
                <a:cubicBezTo>
                  <a:pt x="1151" y="1862"/>
                  <a:pt x="1132" y="1881"/>
                  <a:pt x="1108" y="1881"/>
                </a:cubicBezTo>
                <a:lnTo>
                  <a:pt x="659" y="1881"/>
                </a:lnTo>
                <a:cubicBezTo>
                  <a:pt x="636" y="1881"/>
                  <a:pt x="616" y="1862"/>
                  <a:pt x="616" y="1838"/>
                </a:cubicBezTo>
                <a:lnTo>
                  <a:pt x="616" y="1390"/>
                </a:lnTo>
                <a:cubicBezTo>
                  <a:pt x="616" y="1366"/>
                  <a:pt x="636" y="1346"/>
                  <a:pt x="659" y="1346"/>
                </a:cubicBezTo>
                <a:lnTo>
                  <a:pt x="1108" y="1346"/>
                </a:lnTo>
                <a:cubicBezTo>
                  <a:pt x="1132" y="1346"/>
                  <a:pt x="1151" y="1366"/>
                  <a:pt x="1151" y="1390"/>
                </a:cubicBezTo>
                <a:lnTo>
                  <a:pt x="1151" y="1838"/>
                </a:lnTo>
                <a:lnTo>
                  <a:pt x="1151" y="1838"/>
                </a:lnTo>
                <a:close/>
                <a:moveTo>
                  <a:pt x="1108" y="1216"/>
                </a:moveTo>
                <a:lnTo>
                  <a:pt x="1108" y="1216"/>
                </a:lnTo>
                <a:lnTo>
                  <a:pt x="659" y="1216"/>
                </a:lnTo>
                <a:cubicBezTo>
                  <a:pt x="564" y="1216"/>
                  <a:pt x="486" y="1294"/>
                  <a:pt x="486" y="1390"/>
                </a:cubicBezTo>
                <a:lnTo>
                  <a:pt x="486" y="1838"/>
                </a:lnTo>
                <a:cubicBezTo>
                  <a:pt x="486" y="1934"/>
                  <a:pt x="564" y="2011"/>
                  <a:pt x="659" y="2011"/>
                </a:cubicBezTo>
                <a:lnTo>
                  <a:pt x="1108" y="2011"/>
                </a:lnTo>
                <a:cubicBezTo>
                  <a:pt x="1203" y="2011"/>
                  <a:pt x="1281" y="1934"/>
                  <a:pt x="1281" y="1838"/>
                </a:cubicBezTo>
                <a:lnTo>
                  <a:pt x="1281" y="1390"/>
                </a:lnTo>
                <a:cubicBezTo>
                  <a:pt x="1281" y="1294"/>
                  <a:pt x="1203" y="1216"/>
                  <a:pt x="1108" y="1216"/>
                </a:cubicBezTo>
                <a:lnTo>
                  <a:pt x="1108" y="1216"/>
                </a:lnTo>
                <a:close/>
                <a:moveTo>
                  <a:pt x="3230" y="546"/>
                </a:moveTo>
                <a:lnTo>
                  <a:pt x="3230" y="546"/>
                </a:lnTo>
                <a:cubicBezTo>
                  <a:pt x="3230" y="522"/>
                  <a:pt x="3249" y="502"/>
                  <a:pt x="3273" y="502"/>
                </a:cubicBezTo>
                <a:lnTo>
                  <a:pt x="3722" y="502"/>
                </a:lnTo>
                <a:cubicBezTo>
                  <a:pt x="3746" y="502"/>
                  <a:pt x="3765" y="522"/>
                  <a:pt x="3765" y="546"/>
                </a:cubicBezTo>
                <a:lnTo>
                  <a:pt x="3765" y="994"/>
                </a:lnTo>
                <a:cubicBezTo>
                  <a:pt x="3765" y="1018"/>
                  <a:pt x="3746" y="1037"/>
                  <a:pt x="3722" y="1037"/>
                </a:cubicBezTo>
                <a:lnTo>
                  <a:pt x="3273" y="1037"/>
                </a:lnTo>
                <a:cubicBezTo>
                  <a:pt x="3249" y="1037"/>
                  <a:pt x="3230" y="1018"/>
                  <a:pt x="3230" y="994"/>
                </a:cubicBezTo>
                <a:lnTo>
                  <a:pt x="3230" y="546"/>
                </a:lnTo>
                <a:lnTo>
                  <a:pt x="3230" y="546"/>
                </a:lnTo>
                <a:close/>
                <a:moveTo>
                  <a:pt x="3273" y="1167"/>
                </a:moveTo>
                <a:lnTo>
                  <a:pt x="3273" y="1167"/>
                </a:lnTo>
                <a:lnTo>
                  <a:pt x="3722" y="1167"/>
                </a:lnTo>
                <a:cubicBezTo>
                  <a:pt x="3817" y="1167"/>
                  <a:pt x="3895" y="1090"/>
                  <a:pt x="3895" y="994"/>
                </a:cubicBezTo>
                <a:lnTo>
                  <a:pt x="3895" y="546"/>
                </a:lnTo>
                <a:cubicBezTo>
                  <a:pt x="3895" y="450"/>
                  <a:pt x="3817" y="372"/>
                  <a:pt x="3722" y="372"/>
                </a:cubicBezTo>
                <a:lnTo>
                  <a:pt x="3273" y="372"/>
                </a:lnTo>
                <a:cubicBezTo>
                  <a:pt x="3178" y="372"/>
                  <a:pt x="3100" y="450"/>
                  <a:pt x="3100" y="546"/>
                </a:cubicBezTo>
                <a:lnTo>
                  <a:pt x="3100" y="994"/>
                </a:lnTo>
                <a:cubicBezTo>
                  <a:pt x="3100" y="1090"/>
                  <a:pt x="3178" y="1167"/>
                  <a:pt x="3273" y="1167"/>
                </a:cubicBezTo>
                <a:lnTo>
                  <a:pt x="3273" y="1167"/>
                </a:lnTo>
                <a:close/>
                <a:moveTo>
                  <a:pt x="2894" y="994"/>
                </a:moveTo>
                <a:lnTo>
                  <a:pt x="2894" y="994"/>
                </a:lnTo>
                <a:cubicBezTo>
                  <a:pt x="2894" y="1018"/>
                  <a:pt x="2874" y="1037"/>
                  <a:pt x="2850" y="1037"/>
                </a:cubicBezTo>
                <a:lnTo>
                  <a:pt x="2402" y="1037"/>
                </a:lnTo>
                <a:cubicBezTo>
                  <a:pt x="2378" y="1037"/>
                  <a:pt x="2359" y="1018"/>
                  <a:pt x="2359" y="994"/>
                </a:cubicBezTo>
                <a:lnTo>
                  <a:pt x="2359" y="546"/>
                </a:lnTo>
                <a:cubicBezTo>
                  <a:pt x="2359" y="522"/>
                  <a:pt x="2378" y="502"/>
                  <a:pt x="2402" y="502"/>
                </a:cubicBezTo>
                <a:lnTo>
                  <a:pt x="2850" y="502"/>
                </a:lnTo>
                <a:cubicBezTo>
                  <a:pt x="2874" y="502"/>
                  <a:pt x="2894" y="522"/>
                  <a:pt x="2894" y="546"/>
                </a:cubicBezTo>
                <a:lnTo>
                  <a:pt x="2894" y="994"/>
                </a:lnTo>
                <a:lnTo>
                  <a:pt x="2894" y="994"/>
                </a:lnTo>
                <a:close/>
                <a:moveTo>
                  <a:pt x="2850" y="372"/>
                </a:moveTo>
                <a:lnTo>
                  <a:pt x="2850" y="372"/>
                </a:lnTo>
                <a:lnTo>
                  <a:pt x="2402" y="372"/>
                </a:lnTo>
                <a:cubicBezTo>
                  <a:pt x="2306" y="372"/>
                  <a:pt x="2229" y="450"/>
                  <a:pt x="2229" y="546"/>
                </a:cubicBezTo>
                <a:lnTo>
                  <a:pt x="2229" y="994"/>
                </a:lnTo>
                <a:cubicBezTo>
                  <a:pt x="2229" y="1090"/>
                  <a:pt x="2306" y="1167"/>
                  <a:pt x="2402" y="1167"/>
                </a:cubicBezTo>
                <a:lnTo>
                  <a:pt x="2850" y="1167"/>
                </a:lnTo>
                <a:cubicBezTo>
                  <a:pt x="2946" y="1167"/>
                  <a:pt x="3024" y="1090"/>
                  <a:pt x="3024" y="994"/>
                </a:cubicBezTo>
                <a:lnTo>
                  <a:pt x="3024" y="546"/>
                </a:lnTo>
                <a:cubicBezTo>
                  <a:pt x="3024" y="450"/>
                  <a:pt x="2946" y="372"/>
                  <a:pt x="2850" y="372"/>
                </a:cubicBezTo>
                <a:lnTo>
                  <a:pt x="2850" y="372"/>
                </a:lnTo>
                <a:close/>
                <a:moveTo>
                  <a:pt x="2022" y="994"/>
                </a:moveTo>
                <a:lnTo>
                  <a:pt x="2022" y="994"/>
                </a:lnTo>
                <a:cubicBezTo>
                  <a:pt x="2022" y="1018"/>
                  <a:pt x="2003" y="1037"/>
                  <a:pt x="1979" y="1037"/>
                </a:cubicBezTo>
                <a:lnTo>
                  <a:pt x="1531" y="1037"/>
                </a:lnTo>
                <a:cubicBezTo>
                  <a:pt x="1507" y="1037"/>
                  <a:pt x="1487" y="1018"/>
                  <a:pt x="1487" y="994"/>
                </a:cubicBezTo>
                <a:lnTo>
                  <a:pt x="1487" y="546"/>
                </a:lnTo>
                <a:cubicBezTo>
                  <a:pt x="1487" y="522"/>
                  <a:pt x="1507" y="502"/>
                  <a:pt x="1531" y="502"/>
                </a:cubicBezTo>
                <a:lnTo>
                  <a:pt x="1979" y="502"/>
                </a:lnTo>
                <a:cubicBezTo>
                  <a:pt x="2003" y="502"/>
                  <a:pt x="2022" y="522"/>
                  <a:pt x="2022" y="546"/>
                </a:cubicBezTo>
                <a:lnTo>
                  <a:pt x="2022" y="994"/>
                </a:lnTo>
                <a:lnTo>
                  <a:pt x="2022" y="994"/>
                </a:lnTo>
                <a:close/>
                <a:moveTo>
                  <a:pt x="1979" y="372"/>
                </a:moveTo>
                <a:lnTo>
                  <a:pt x="1979" y="372"/>
                </a:lnTo>
                <a:lnTo>
                  <a:pt x="1531" y="372"/>
                </a:lnTo>
                <a:cubicBezTo>
                  <a:pt x="1435" y="372"/>
                  <a:pt x="1357" y="450"/>
                  <a:pt x="1357" y="546"/>
                </a:cubicBezTo>
                <a:lnTo>
                  <a:pt x="1357" y="994"/>
                </a:lnTo>
                <a:cubicBezTo>
                  <a:pt x="1357" y="1090"/>
                  <a:pt x="1435" y="1167"/>
                  <a:pt x="1531" y="1167"/>
                </a:cubicBezTo>
                <a:lnTo>
                  <a:pt x="1979" y="1167"/>
                </a:lnTo>
                <a:cubicBezTo>
                  <a:pt x="2075" y="1167"/>
                  <a:pt x="2152" y="1090"/>
                  <a:pt x="2152" y="994"/>
                </a:cubicBezTo>
                <a:lnTo>
                  <a:pt x="2152" y="546"/>
                </a:lnTo>
                <a:cubicBezTo>
                  <a:pt x="2152" y="450"/>
                  <a:pt x="2075" y="372"/>
                  <a:pt x="1979" y="372"/>
                </a:cubicBezTo>
                <a:lnTo>
                  <a:pt x="1979" y="372"/>
                </a:lnTo>
                <a:close/>
                <a:moveTo>
                  <a:pt x="1151" y="994"/>
                </a:moveTo>
                <a:lnTo>
                  <a:pt x="1151" y="994"/>
                </a:lnTo>
                <a:cubicBezTo>
                  <a:pt x="1151" y="1018"/>
                  <a:pt x="1132" y="1037"/>
                  <a:pt x="1108" y="1037"/>
                </a:cubicBezTo>
                <a:lnTo>
                  <a:pt x="659" y="1037"/>
                </a:lnTo>
                <a:cubicBezTo>
                  <a:pt x="636" y="1037"/>
                  <a:pt x="616" y="1018"/>
                  <a:pt x="616" y="994"/>
                </a:cubicBezTo>
                <a:lnTo>
                  <a:pt x="616" y="546"/>
                </a:lnTo>
                <a:cubicBezTo>
                  <a:pt x="616" y="522"/>
                  <a:pt x="636" y="502"/>
                  <a:pt x="659" y="502"/>
                </a:cubicBezTo>
                <a:lnTo>
                  <a:pt x="1108" y="502"/>
                </a:lnTo>
                <a:cubicBezTo>
                  <a:pt x="1132" y="502"/>
                  <a:pt x="1151" y="522"/>
                  <a:pt x="1151" y="546"/>
                </a:cubicBezTo>
                <a:lnTo>
                  <a:pt x="1151" y="994"/>
                </a:lnTo>
                <a:lnTo>
                  <a:pt x="1151" y="994"/>
                </a:lnTo>
                <a:close/>
                <a:moveTo>
                  <a:pt x="1108" y="372"/>
                </a:moveTo>
                <a:lnTo>
                  <a:pt x="1108" y="372"/>
                </a:lnTo>
                <a:lnTo>
                  <a:pt x="659" y="372"/>
                </a:lnTo>
                <a:cubicBezTo>
                  <a:pt x="564" y="372"/>
                  <a:pt x="486" y="450"/>
                  <a:pt x="486" y="546"/>
                </a:cubicBezTo>
                <a:lnTo>
                  <a:pt x="486" y="994"/>
                </a:lnTo>
                <a:cubicBezTo>
                  <a:pt x="486" y="1090"/>
                  <a:pt x="564" y="1167"/>
                  <a:pt x="659" y="1167"/>
                </a:cubicBezTo>
                <a:lnTo>
                  <a:pt x="1108" y="1167"/>
                </a:lnTo>
                <a:cubicBezTo>
                  <a:pt x="1203" y="1167"/>
                  <a:pt x="1281" y="1090"/>
                  <a:pt x="1281" y="994"/>
                </a:cubicBezTo>
                <a:lnTo>
                  <a:pt x="1281" y="546"/>
                </a:lnTo>
                <a:cubicBezTo>
                  <a:pt x="1281" y="450"/>
                  <a:pt x="1203" y="372"/>
                  <a:pt x="1108" y="37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287438-2CC4-4199-BEE8-077D7209F3A3}"/>
              </a:ext>
            </a:extLst>
          </p:cNvPr>
          <p:cNvSpPr/>
          <p:nvPr/>
        </p:nvSpPr>
        <p:spPr>
          <a:xfrm>
            <a:off x="6399276" y="8324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7M Rows</a:t>
            </a:r>
          </a:p>
          <a:p>
            <a:r>
              <a:rPr lang="en-US" dirty="0">
                <a:solidFill>
                  <a:schemeClr val="bg1"/>
                </a:solidFill>
              </a:rPr>
              <a:t>28 Columns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D9B14-CB4D-4904-AB3A-BB240BA914CE}"/>
              </a:ext>
            </a:extLst>
          </p:cNvPr>
          <p:cNvSpPr/>
          <p:nvPr/>
        </p:nvSpPr>
        <p:spPr>
          <a:xfrm>
            <a:off x="962260" y="3682009"/>
            <a:ext cx="1569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 Worker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7C2D5B-82B2-440B-B71C-7C6976008C3A}"/>
              </a:ext>
            </a:extLst>
          </p:cNvPr>
          <p:cNvGrpSpPr>
            <a:grpSpLocks noChangeAspect="1"/>
          </p:cNvGrpSpPr>
          <p:nvPr/>
        </p:nvGrpSpPr>
        <p:grpSpPr>
          <a:xfrm>
            <a:off x="2848832" y="2127792"/>
            <a:ext cx="699258" cy="841480"/>
            <a:chOff x="6165850" y="376237"/>
            <a:chExt cx="1311275" cy="1577976"/>
          </a:xfrm>
          <a:solidFill>
            <a:schemeClr val="bg1"/>
          </a:solidFill>
        </p:grpSpPr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644411D3-B65E-41C4-8B0B-A3AC81DADC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5850" y="376237"/>
              <a:ext cx="1311275" cy="1577976"/>
            </a:xfrm>
            <a:custGeom>
              <a:avLst/>
              <a:gdLst>
                <a:gd name="T0" fmla="*/ 522 w 3985"/>
                <a:gd name="T1" fmla="*/ 1610 h 4794"/>
                <a:gd name="T2" fmla="*/ 433 w 3985"/>
                <a:gd name="T3" fmla="*/ 2235 h 4794"/>
                <a:gd name="T4" fmla="*/ 895 w 3985"/>
                <a:gd name="T5" fmla="*/ 2804 h 4794"/>
                <a:gd name="T6" fmla="*/ 989 w 3985"/>
                <a:gd name="T7" fmla="*/ 3416 h 4794"/>
                <a:gd name="T8" fmla="*/ 1230 w 3985"/>
                <a:gd name="T9" fmla="*/ 4418 h 4794"/>
                <a:gd name="T10" fmla="*/ 1416 w 3985"/>
                <a:gd name="T11" fmla="*/ 4094 h 4794"/>
                <a:gd name="T12" fmla="*/ 1824 w 3985"/>
                <a:gd name="T13" fmla="*/ 3524 h 4794"/>
                <a:gd name="T14" fmla="*/ 1689 w 3985"/>
                <a:gd name="T15" fmla="*/ 3052 h 4794"/>
                <a:gd name="T16" fmla="*/ 1365 w 3985"/>
                <a:gd name="T17" fmla="*/ 2794 h 4794"/>
                <a:gd name="T18" fmla="*/ 1036 w 3985"/>
                <a:gd name="T19" fmla="*/ 2396 h 4794"/>
                <a:gd name="T20" fmla="*/ 1186 w 3985"/>
                <a:gd name="T21" fmla="*/ 2287 h 4794"/>
                <a:gd name="T22" fmla="*/ 1487 w 3985"/>
                <a:gd name="T23" fmla="*/ 1980 h 4794"/>
                <a:gd name="T24" fmla="*/ 1518 w 3985"/>
                <a:gd name="T25" fmla="*/ 1542 h 4794"/>
                <a:gd name="T26" fmla="*/ 1305 w 3985"/>
                <a:gd name="T27" fmla="*/ 1588 h 4794"/>
                <a:gd name="T28" fmla="*/ 1648 w 3985"/>
                <a:gd name="T29" fmla="*/ 1206 h 4794"/>
                <a:gd name="T30" fmla="*/ 1992 w 3985"/>
                <a:gd name="T31" fmla="*/ 907 h 4794"/>
                <a:gd name="T32" fmla="*/ 2620 w 3985"/>
                <a:gd name="T33" fmla="*/ 2120 h 4794"/>
                <a:gd name="T34" fmla="*/ 2240 w 3985"/>
                <a:gd name="T35" fmla="*/ 3138 h 4794"/>
                <a:gd name="T36" fmla="*/ 2544 w 3985"/>
                <a:gd name="T37" fmla="*/ 3652 h 4794"/>
                <a:gd name="T38" fmla="*/ 2964 w 3985"/>
                <a:gd name="T39" fmla="*/ 4115 h 4794"/>
                <a:gd name="T40" fmla="*/ 3307 w 3985"/>
                <a:gd name="T41" fmla="*/ 3333 h 4794"/>
                <a:gd name="T42" fmla="*/ 3495 w 3985"/>
                <a:gd name="T43" fmla="*/ 2744 h 4794"/>
                <a:gd name="T44" fmla="*/ 3452 w 3985"/>
                <a:gd name="T45" fmla="*/ 2527 h 4794"/>
                <a:gd name="T46" fmla="*/ 3885 w 3985"/>
                <a:gd name="T47" fmla="*/ 2711 h 4794"/>
                <a:gd name="T48" fmla="*/ 910 w 3985"/>
                <a:gd name="T49" fmla="*/ 1297 h 4794"/>
                <a:gd name="T50" fmla="*/ 1209 w 3985"/>
                <a:gd name="T51" fmla="*/ 1610 h 4794"/>
                <a:gd name="T52" fmla="*/ 1602 w 3985"/>
                <a:gd name="T53" fmla="*/ 1614 h 4794"/>
                <a:gd name="T54" fmla="*/ 1508 w 3985"/>
                <a:gd name="T55" fmla="*/ 1838 h 4794"/>
                <a:gd name="T56" fmla="*/ 1253 w 3985"/>
                <a:gd name="T57" fmla="*/ 2212 h 4794"/>
                <a:gd name="T58" fmla="*/ 960 w 3985"/>
                <a:gd name="T59" fmla="*/ 2527 h 4794"/>
                <a:gd name="T60" fmla="*/ 1412 w 3985"/>
                <a:gd name="T61" fmla="*/ 3017 h 4794"/>
                <a:gd name="T62" fmla="*/ 1715 w 3985"/>
                <a:gd name="T63" fmla="*/ 3188 h 4794"/>
                <a:gd name="T64" fmla="*/ 1499 w 3985"/>
                <a:gd name="T65" fmla="*/ 3776 h 4794"/>
                <a:gd name="T66" fmla="*/ 1290 w 3985"/>
                <a:gd name="T67" fmla="*/ 4341 h 4794"/>
                <a:gd name="T68" fmla="*/ 1088 w 3985"/>
                <a:gd name="T69" fmla="*/ 3416 h 4794"/>
                <a:gd name="T70" fmla="*/ 998 w 3985"/>
                <a:gd name="T71" fmla="*/ 2758 h 4794"/>
                <a:gd name="T72" fmla="*/ 865 w 3985"/>
                <a:gd name="T73" fmla="*/ 2644 h 4794"/>
                <a:gd name="T74" fmla="*/ 581 w 3985"/>
                <a:gd name="T75" fmla="*/ 1771 h 4794"/>
                <a:gd name="T76" fmla="*/ 2806 w 3985"/>
                <a:gd name="T77" fmla="*/ 97 h 4794"/>
                <a:gd name="T78" fmla="*/ 2195 w 3985"/>
                <a:gd name="T79" fmla="*/ 974 h 4794"/>
                <a:gd name="T80" fmla="*/ 3740 w 3985"/>
                <a:gd name="T81" fmla="*/ 2462 h 4794"/>
                <a:gd name="T82" fmla="*/ 3227 w 3985"/>
                <a:gd name="T83" fmla="*/ 2271 h 4794"/>
                <a:gd name="T84" fmla="*/ 3341 w 3985"/>
                <a:gd name="T85" fmla="*/ 2594 h 4794"/>
                <a:gd name="T86" fmla="*/ 3136 w 3985"/>
                <a:gd name="T87" fmla="*/ 2679 h 4794"/>
                <a:gd name="T88" fmla="*/ 3191 w 3985"/>
                <a:gd name="T89" fmla="*/ 3195 h 4794"/>
                <a:gd name="T90" fmla="*/ 2951 w 3985"/>
                <a:gd name="T91" fmla="*/ 3808 h 4794"/>
                <a:gd name="T92" fmla="*/ 2642 w 3985"/>
                <a:gd name="T93" fmla="*/ 3659 h 4794"/>
                <a:gd name="T94" fmla="*/ 2438 w 3985"/>
                <a:gd name="T95" fmla="*/ 3079 h 4794"/>
                <a:gd name="T96" fmla="*/ 2156 w 3985"/>
                <a:gd name="T97" fmla="*/ 2301 h 4794"/>
                <a:gd name="T98" fmla="*/ 2825 w 3985"/>
                <a:gd name="T99" fmla="*/ 2444 h 4794"/>
                <a:gd name="T100" fmla="*/ 3982 w 3985"/>
                <a:gd name="T101" fmla="*/ 2686 h 4794"/>
                <a:gd name="T102" fmla="*/ 3497 w 3985"/>
                <a:gd name="T103" fmla="*/ 1041 h 4794"/>
                <a:gd name="T104" fmla="*/ 2012 w 3985"/>
                <a:gd name="T105" fmla="*/ 809 h 4794"/>
                <a:gd name="T106" fmla="*/ 0 w 3985"/>
                <a:gd name="T107" fmla="*/ 2802 h 4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85" h="4794">
                  <a:moveTo>
                    <a:pt x="1992" y="4696"/>
                  </a:moveTo>
                  <a:lnTo>
                    <a:pt x="1992" y="4696"/>
                  </a:lnTo>
                  <a:cubicBezTo>
                    <a:pt x="948" y="4696"/>
                    <a:pt x="98" y="3846"/>
                    <a:pt x="98" y="2802"/>
                  </a:cubicBezTo>
                  <a:cubicBezTo>
                    <a:pt x="98" y="2372"/>
                    <a:pt x="245" y="1952"/>
                    <a:pt x="513" y="1618"/>
                  </a:cubicBezTo>
                  <a:cubicBezTo>
                    <a:pt x="516" y="1615"/>
                    <a:pt x="519" y="1613"/>
                    <a:pt x="522" y="1610"/>
                  </a:cubicBezTo>
                  <a:cubicBezTo>
                    <a:pt x="523" y="1610"/>
                    <a:pt x="525" y="1610"/>
                    <a:pt x="526" y="1611"/>
                  </a:cubicBezTo>
                  <a:cubicBezTo>
                    <a:pt x="527" y="1615"/>
                    <a:pt x="529" y="1629"/>
                    <a:pt x="524" y="1666"/>
                  </a:cubicBezTo>
                  <a:cubicBezTo>
                    <a:pt x="522" y="1678"/>
                    <a:pt x="507" y="1703"/>
                    <a:pt x="497" y="1720"/>
                  </a:cubicBezTo>
                  <a:cubicBezTo>
                    <a:pt x="487" y="1738"/>
                    <a:pt x="477" y="1754"/>
                    <a:pt x="471" y="1769"/>
                  </a:cubicBezTo>
                  <a:cubicBezTo>
                    <a:pt x="412" y="1935"/>
                    <a:pt x="376" y="2058"/>
                    <a:pt x="433" y="2235"/>
                  </a:cubicBezTo>
                  <a:lnTo>
                    <a:pt x="441" y="2260"/>
                  </a:lnTo>
                  <a:cubicBezTo>
                    <a:pt x="490" y="2415"/>
                    <a:pt x="540" y="2575"/>
                    <a:pt x="709" y="2641"/>
                  </a:cubicBezTo>
                  <a:cubicBezTo>
                    <a:pt x="757" y="2660"/>
                    <a:pt x="765" y="2671"/>
                    <a:pt x="785" y="2700"/>
                  </a:cubicBezTo>
                  <a:cubicBezTo>
                    <a:pt x="796" y="2717"/>
                    <a:pt x="811" y="2737"/>
                    <a:pt x="835" y="2763"/>
                  </a:cubicBezTo>
                  <a:cubicBezTo>
                    <a:pt x="835" y="2764"/>
                    <a:pt x="862" y="2788"/>
                    <a:pt x="895" y="2804"/>
                  </a:cubicBezTo>
                  <a:cubicBezTo>
                    <a:pt x="888" y="2820"/>
                    <a:pt x="876" y="2837"/>
                    <a:pt x="863" y="2855"/>
                  </a:cubicBezTo>
                  <a:cubicBezTo>
                    <a:pt x="846" y="2879"/>
                    <a:pt x="829" y="2903"/>
                    <a:pt x="818" y="2932"/>
                  </a:cubicBezTo>
                  <a:cubicBezTo>
                    <a:pt x="790" y="3009"/>
                    <a:pt x="787" y="3092"/>
                    <a:pt x="810" y="3165"/>
                  </a:cubicBezTo>
                  <a:cubicBezTo>
                    <a:pt x="830" y="3232"/>
                    <a:pt x="877" y="3275"/>
                    <a:pt x="919" y="3313"/>
                  </a:cubicBezTo>
                  <a:cubicBezTo>
                    <a:pt x="963" y="3352"/>
                    <a:pt x="989" y="3379"/>
                    <a:pt x="989" y="3416"/>
                  </a:cubicBezTo>
                  <a:cubicBezTo>
                    <a:pt x="989" y="3421"/>
                    <a:pt x="990" y="3426"/>
                    <a:pt x="992" y="3431"/>
                  </a:cubicBezTo>
                  <a:cubicBezTo>
                    <a:pt x="991" y="3433"/>
                    <a:pt x="991" y="3435"/>
                    <a:pt x="990" y="3437"/>
                  </a:cubicBezTo>
                  <a:cubicBezTo>
                    <a:pt x="958" y="3631"/>
                    <a:pt x="967" y="3845"/>
                    <a:pt x="1018" y="4076"/>
                  </a:cubicBezTo>
                  <a:cubicBezTo>
                    <a:pt x="1042" y="4186"/>
                    <a:pt x="1069" y="4261"/>
                    <a:pt x="1142" y="4344"/>
                  </a:cubicBezTo>
                  <a:cubicBezTo>
                    <a:pt x="1152" y="4355"/>
                    <a:pt x="1182" y="4380"/>
                    <a:pt x="1230" y="4418"/>
                  </a:cubicBezTo>
                  <a:cubicBezTo>
                    <a:pt x="1293" y="4468"/>
                    <a:pt x="1312" y="4483"/>
                    <a:pt x="1329" y="4483"/>
                  </a:cubicBezTo>
                  <a:cubicBezTo>
                    <a:pt x="1335" y="4483"/>
                    <a:pt x="1340" y="4481"/>
                    <a:pt x="1347" y="4479"/>
                  </a:cubicBezTo>
                  <a:cubicBezTo>
                    <a:pt x="1365" y="4473"/>
                    <a:pt x="1378" y="4456"/>
                    <a:pt x="1380" y="4436"/>
                  </a:cubicBezTo>
                  <a:cubicBezTo>
                    <a:pt x="1385" y="4368"/>
                    <a:pt x="1393" y="4297"/>
                    <a:pt x="1401" y="4229"/>
                  </a:cubicBezTo>
                  <a:cubicBezTo>
                    <a:pt x="1406" y="4185"/>
                    <a:pt x="1411" y="4139"/>
                    <a:pt x="1416" y="4094"/>
                  </a:cubicBezTo>
                  <a:lnTo>
                    <a:pt x="1417" y="4075"/>
                  </a:lnTo>
                  <a:cubicBezTo>
                    <a:pt x="1424" y="4003"/>
                    <a:pt x="1430" y="3941"/>
                    <a:pt x="1478" y="3901"/>
                  </a:cubicBezTo>
                  <a:cubicBezTo>
                    <a:pt x="1496" y="3885"/>
                    <a:pt x="1518" y="3875"/>
                    <a:pt x="1541" y="3865"/>
                  </a:cubicBezTo>
                  <a:cubicBezTo>
                    <a:pt x="1572" y="3850"/>
                    <a:pt x="1606" y="3834"/>
                    <a:pt x="1638" y="3803"/>
                  </a:cubicBezTo>
                  <a:cubicBezTo>
                    <a:pt x="1704" y="3737"/>
                    <a:pt x="1784" y="3617"/>
                    <a:pt x="1824" y="3524"/>
                  </a:cubicBezTo>
                  <a:cubicBezTo>
                    <a:pt x="1828" y="3514"/>
                    <a:pt x="1833" y="3504"/>
                    <a:pt x="1838" y="3493"/>
                  </a:cubicBezTo>
                  <a:cubicBezTo>
                    <a:pt x="1879" y="3399"/>
                    <a:pt x="1942" y="3258"/>
                    <a:pt x="1845" y="3159"/>
                  </a:cubicBezTo>
                  <a:cubicBezTo>
                    <a:pt x="1824" y="3137"/>
                    <a:pt x="1795" y="3121"/>
                    <a:pt x="1764" y="3103"/>
                  </a:cubicBezTo>
                  <a:cubicBezTo>
                    <a:pt x="1740" y="3089"/>
                    <a:pt x="1715" y="3075"/>
                    <a:pt x="1700" y="3062"/>
                  </a:cubicBezTo>
                  <a:lnTo>
                    <a:pt x="1689" y="3052"/>
                  </a:lnTo>
                  <a:cubicBezTo>
                    <a:pt x="1655" y="3021"/>
                    <a:pt x="1634" y="3002"/>
                    <a:pt x="1583" y="2984"/>
                  </a:cubicBezTo>
                  <a:cubicBezTo>
                    <a:pt x="1554" y="2974"/>
                    <a:pt x="1534" y="2971"/>
                    <a:pt x="1520" y="2968"/>
                  </a:cubicBezTo>
                  <a:cubicBezTo>
                    <a:pt x="1499" y="2964"/>
                    <a:pt x="1497" y="2964"/>
                    <a:pt x="1482" y="2949"/>
                  </a:cubicBezTo>
                  <a:cubicBezTo>
                    <a:pt x="1468" y="2934"/>
                    <a:pt x="1455" y="2913"/>
                    <a:pt x="1441" y="2891"/>
                  </a:cubicBezTo>
                  <a:cubicBezTo>
                    <a:pt x="1421" y="2859"/>
                    <a:pt x="1398" y="2823"/>
                    <a:pt x="1365" y="2794"/>
                  </a:cubicBezTo>
                  <a:cubicBezTo>
                    <a:pt x="1317" y="2751"/>
                    <a:pt x="1264" y="2731"/>
                    <a:pt x="1213" y="2712"/>
                  </a:cubicBezTo>
                  <a:cubicBezTo>
                    <a:pt x="1172" y="2696"/>
                    <a:pt x="1133" y="2681"/>
                    <a:pt x="1100" y="2655"/>
                  </a:cubicBezTo>
                  <a:cubicBezTo>
                    <a:pt x="1049" y="2615"/>
                    <a:pt x="1052" y="2591"/>
                    <a:pt x="1058" y="2538"/>
                  </a:cubicBezTo>
                  <a:cubicBezTo>
                    <a:pt x="1061" y="2509"/>
                    <a:pt x="1065" y="2472"/>
                    <a:pt x="1058" y="2430"/>
                  </a:cubicBezTo>
                  <a:cubicBezTo>
                    <a:pt x="1056" y="2416"/>
                    <a:pt x="1048" y="2404"/>
                    <a:pt x="1036" y="2396"/>
                  </a:cubicBezTo>
                  <a:cubicBezTo>
                    <a:pt x="1024" y="2389"/>
                    <a:pt x="1009" y="2387"/>
                    <a:pt x="995" y="2391"/>
                  </a:cubicBezTo>
                  <a:cubicBezTo>
                    <a:pt x="965" y="2401"/>
                    <a:pt x="945" y="2402"/>
                    <a:pt x="936" y="2402"/>
                  </a:cubicBezTo>
                  <a:cubicBezTo>
                    <a:pt x="937" y="2393"/>
                    <a:pt x="942" y="2375"/>
                    <a:pt x="959" y="2343"/>
                  </a:cubicBezTo>
                  <a:cubicBezTo>
                    <a:pt x="990" y="2285"/>
                    <a:pt x="1114" y="2237"/>
                    <a:pt x="1157" y="2256"/>
                  </a:cubicBezTo>
                  <a:cubicBezTo>
                    <a:pt x="1168" y="2261"/>
                    <a:pt x="1177" y="2274"/>
                    <a:pt x="1186" y="2287"/>
                  </a:cubicBezTo>
                  <a:cubicBezTo>
                    <a:pt x="1200" y="2306"/>
                    <a:pt x="1220" y="2335"/>
                    <a:pt x="1257" y="2333"/>
                  </a:cubicBezTo>
                  <a:cubicBezTo>
                    <a:pt x="1297" y="2330"/>
                    <a:pt x="1321" y="2292"/>
                    <a:pt x="1341" y="2256"/>
                  </a:cubicBezTo>
                  <a:cubicBezTo>
                    <a:pt x="1356" y="2227"/>
                    <a:pt x="1360" y="2196"/>
                    <a:pt x="1364" y="2169"/>
                  </a:cubicBezTo>
                  <a:cubicBezTo>
                    <a:pt x="1367" y="2148"/>
                    <a:pt x="1370" y="2128"/>
                    <a:pt x="1377" y="2113"/>
                  </a:cubicBezTo>
                  <a:cubicBezTo>
                    <a:pt x="1395" y="2078"/>
                    <a:pt x="1436" y="2028"/>
                    <a:pt x="1487" y="1980"/>
                  </a:cubicBezTo>
                  <a:cubicBezTo>
                    <a:pt x="1506" y="1962"/>
                    <a:pt x="1536" y="1940"/>
                    <a:pt x="1567" y="1916"/>
                  </a:cubicBezTo>
                  <a:cubicBezTo>
                    <a:pt x="1686" y="1826"/>
                    <a:pt x="1847" y="1704"/>
                    <a:pt x="1826" y="1555"/>
                  </a:cubicBezTo>
                  <a:cubicBezTo>
                    <a:pt x="1818" y="1497"/>
                    <a:pt x="1770" y="1443"/>
                    <a:pt x="1708" y="1420"/>
                  </a:cubicBezTo>
                  <a:cubicBezTo>
                    <a:pt x="1652" y="1399"/>
                    <a:pt x="1596" y="1407"/>
                    <a:pt x="1555" y="1443"/>
                  </a:cubicBezTo>
                  <a:cubicBezTo>
                    <a:pt x="1518" y="1475"/>
                    <a:pt x="1518" y="1515"/>
                    <a:pt x="1518" y="1542"/>
                  </a:cubicBezTo>
                  <a:cubicBezTo>
                    <a:pt x="1518" y="1552"/>
                    <a:pt x="1518" y="1564"/>
                    <a:pt x="1515" y="1568"/>
                  </a:cubicBezTo>
                  <a:cubicBezTo>
                    <a:pt x="1503" y="1591"/>
                    <a:pt x="1459" y="1624"/>
                    <a:pt x="1426" y="1648"/>
                  </a:cubicBezTo>
                  <a:cubicBezTo>
                    <a:pt x="1417" y="1655"/>
                    <a:pt x="1409" y="1661"/>
                    <a:pt x="1401" y="1667"/>
                  </a:cubicBezTo>
                  <a:cubicBezTo>
                    <a:pt x="1393" y="1662"/>
                    <a:pt x="1386" y="1658"/>
                    <a:pt x="1378" y="1653"/>
                  </a:cubicBezTo>
                  <a:cubicBezTo>
                    <a:pt x="1345" y="1633"/>
                    <a:pt x="1310" y="1612"/>
                    <a:pt x="1305" y="1588"/>
                  </a:cubicBezTo>
                  <a:cubicBezTo>
                    <a:pt x="1299" y="1565"/>
                    <a:pt x="1315" y="1534"/>
                    <a:pt x="1329" y="1512"/>
                  </a:cubicBezTo>
                  <a:cubicBezTo>
                    <a:pt x="1352" y="1477"/>
                    <a:pt x="1406" y="1454"/>
                    <a:pt x="1462" y="1430"/>
                  </a:cubicBezTo>
                  <a:cubicBezTo>
                    <a:pt x="1541" y="1397"/>
                    <a:pt x="1630" y="1360"/>
                    <a:pt x="1674" y="1274"/>
                  </a:cubicBezTo>
                  <a:cubicBezTo>
                    <a:pt x="1682" y="1257"/>
                    <a:pt x="1680" y="1237"/>
                    <a:pt x="1669" y="1222"/>
                  </a:cubicBezTo>
                  <a:cubicBezTo>
                    <a:pt x="1664" y="1215"/>
                    <a:pt x="1656" y="1209"/>
                    <a:pt x="1648" y="1206"/>
                  </a:cubicBezTo>
                  <a:cubicBezTo>
                    <a:pt x="1645" y="1203"/>
                    <a:pt x="1640" y="1199"/>
                    <a:pt x="1637" y="1195"/>
                  </a:cubicBezTo>
                  <a:cubicBezTo>
                    <a:pt x="1603" y="1161"/>
                    <a:pt x="1533" y="1091"/>
                    <a:pt x="1442" y="1122"/>
                  </a:cubicBezTo>
                  <a:cubicBezTo>
                    <a:pt x="1437" y="1124"/>
                    <a:pt x="1433" y="1126"/>
                    <a:pt x="1429" y="1129"/>
                  </a:cubicBezTo>
                  <a:cubicBezTo>
                    <a:pt x="1325" y="1202"/>
                    <a:pt x="1128" y="1204"/>
                    <a:pt x="968" y="1200"/>
                  </a:cubicBezTo>
                  <a:cubicBezTo>
                    <a:pt x="1267" y="1010"/>
                    <a:pt x="1626" y="907"/>
                    <a:pt x="1992" y="907"/>
                  </a:cubicBezTo>
                  <a:lnTo>
                    <a:pt x="2012" y="907"/>
                  </a:lnTo>
                  <a:cubicBezTo>
                    <a:pt x="2036" y="907"/>
                    <a:pt x="2053" y="907"/>
                    <a:pt x="2073" y="907"/>
                  </a:cubicBezTo>
                  <a:cubicBezTo>
                    <a:pt x="2081" y="942"/>
                    <a:pt x="2091" y="976"/>
                    <a:pt x="2103" y="1010"/>
                  </a:cubicBezTo>
                  <a:cubicBezTo>
                    <a:pt x="2104" y="1011"/>
                    <a:pt x="2104" y="1012"/>
                    <a:pt x="2105" y="1014"/>
                  </a:cubicBezTo>
                  <a:lnTo>
                    <a:pt x="2620" y="2120"/>
                  </a:lnTo>
                  <a:cubicBezTo>
                    <a:pt x="2442" y="2108"/>
                    <a:pt x="2149" y="2135"/>
                    <a:pt x="2075" y="2246"/>
                  </a:cubicBezTo>
                  <a:cubicBezTo>
                    <a:pt x="2066" y="2258"/>
                    <a:pt x="2056" y="2261"/>
                    <a:pt x="2023" y="2265"/>
                  </a:cubicBezTo>
                  <a:cubicBezTo>
                    <a:pt x="1989" y="2269"/>
                    <a:pt x="1942" y="2275"/>
                    <a:pt x="1906" y="2317"/>
                  </a:cubicBezTo>
                  <a:cubicBezTo>
                    <a:pt x="1829" y="2406"/>
                    <a:pt x="1766" y="2661"/>
                    <a:pt x="1791" y="2779"/>
                  </a:cubicBezTo>
                  <a:cubicBezTo>
                    <a:pt x="1833" y="2974"/>
                    <a:pt x="1984" y="3095"/>
                    <a:pt x="2240" y="3138"/>
                  </a:cubicBezTo>
                  <a:cubicBezTo>
                    <a:pt x="2303" y="3149"/>
                    <a:pt x="2448" y="3181"/>
                    <a:pt x="2510" y="3197"/>
                  </a:cubicBezTo>
                  <a:cubicBezTo>
                    <a:pt x="2507" y="3211"/>
                    <a:pt x="2503" y="3228"/>
                    <a:pt x="2500" y="3241"/>
                  </a:cubicBezTo>
                  <a:cubicBezTo>
                    <a:pt x="2489" y="3288"/>
                    <a:pt x="2483" y="3319"/>
                    <a:pt x="2486" y="3343"/>
                  </a:cubicBezTo>
                  <a:cubicBezTo>
                    <a:pt x="2492" y="3399"/>
                    <a:pt x="2506" y="3443"/>
                    <a:pt x="2518" y="3483"/>
                  </a:cubicBezTo>
                  <a:cubicBezTo>
                    <a:pt x="2534" y="3537"/>
                    <a:pt x="2549" y="3584"/>
                    <a:pt x="2544" y="3652"/>
                  </a:cubicBezTo>
                  <a:cubicBezTo>
                    <a:pt x="2539" y="3731"/>
                    <a:pt x="2535" y="3846"/>
                    <a:pt x="2567" y="3936"/>
                  </a:cubicBezTo>
                  <a:cubicBezTo>
                    <a:pt x="2610" y="4061"/>
                    <a:pt x="2669" y="4122"/>
                    <a:pt x="2696" y="4145"/>
                  </a:cubicBezTo>
                  <a:cubicBezTo>
                    <a:pt x="2710" y="4172"/>
                    <a:pt x="2736" y="4190"/>
                    <a:pt x="2770" y="4195"/>
                  </a:cubicBezTo>
                  <a:cubicBezTo>
                    <a:pt x="2776" y="4196"/>
                    <a:pt x="2782" y="4196"/>
                    <a:pt x="2789" y="4196"/>
                  </a:cubicBezTo>
                  <a:cubicBezTo>
                    <a:pt x="2853" y="4196"/>
                    <a:pt x="2939" y="4158"/>
                    <a:pt x="2964" y="4115"/>
                  </a:cubicBezTo>
                  <a:cubicBezTo>
                    <a:pt x="2987" y="4077"/>
                    <a:pt x="3045" y="3850"/>
                    <a:pt x="3049" y="3820"/>
                  </a:cubicBezTo>
                  <a:lnTo>
                    <a:pt x="3051" y="3800"/>
                  </a:lnTo>
                  <a:cubicBezTo>
                    <a:pt x="3057" y="3746"/>
                    <a:pt x="3058" y="3741"/>
                    <a:pt x="3091" y="3700"/>
                  </a:cubicBezTo>
                  <a:cubicBezTo>
                    <a:pt x="3110" y="3677"/>
                    <a:pt x="3130" y="3655"/>
                    <a:pt x="3150" y="3635"/>
                  </a:cubicBezTo>
                  <a:cubicBezTo>
                    <a:pt x="3222" y="3556"/>
                    <a:pt x="3297" y="3475"/>
                    <a:pt x="3307" y="3333"/>
                  </a:cubicBezTo>
                  <a:cubicBezTo>
                    <a:pt x="3312" y="3269"/>
                    <a:pt x="3298" y="3217"/>
                    <a:pt x="3286" y="3170"/>
                  </a:cubicBezTo>
                  <a:cubicBezTo>
                    <a:pt x="3267" y="3098"/>
                    <a:pt x="3256" y="3055"/>
                    <a:pt x="3308" y="2994"/>
                  </a:cubicBezTo>
                  <a:cubicBezTo>
                    <a:pt x="3312" y="2990"/>
                    <a:pt x="3336" y="2968"/>
                    <a:pt x="3359" y="2946"/>
                  </a:cubicBezTo>
                  <a:cubicBezTo>
                    <a:pt x="3509" y="2805"/>
                    <a:pt x="3509" y="2805"/>
                    <a:pt x="3509" y="2780"/>
                  </a:cubicBezTo>
                  <a:cubicBezTo>
                    <a:pt x="3509" y="2766"/>
                    <a:pt x="3504" y="2753"/>
                    <a:pt x="3495" y="2744"/>
                  </a:cubicBezTo>
                  <a:cubicBezTo>
                    <a:pt x="3459" y="2708"/>
                    <a:pt x="3404" y="2722"/>
                    <a:pt x="3360" y="2733"/>
                  </a:cubicBezTo>
                  <a:cubicBezTo>
                    <a:pt x="3345" y="2737"/>
                    <a:pt x="3319" y="2743"/>
                    <a:pt x="3310" y="2742"/>
                  </a:cubicBezTo>
                  <a:cubicBezTo>
                    <a:pt x="3302" y="2738"/>
                    <a:pt x="3289" y="2724"/>
                    <a:pt x="3276" y="2707"/>
                  </a:cubicBezTo>
                  <a:cubicBezTo>
                    <a:pt x="3317" y="2706"/>
                    <a:pt x="3358" y="2696"/>
                    <a:pt x="3387" y="2681"/>
                  </a:cubicBezTo>
                  <a:cubicBezTo>
                    <a:pt x="3470" y="2636"/>
                    <a:pt x="3481" y="2609"/>
                    <a:pt x="3452" y="2527"/>
                  </a:cubicBezTo>
                  <a:lnTo>
                    <a:pt x="3447" y="2514"/>
                  </a:lnTo>
                  <a:cubicBezTo>
                    <a:pt x="3468" y="2530"/>
                    <a:pt x="3491" y="2543"/>
                    <a:pt x="3517" y="2552"/>
                  </a:cubicBezTo>
                  <a:cubicBezTo>
                    <a:pt x="3567" y="2569"/>
                    <a:pt x="3612" y="2564"/>
                    <a:pt x="3651" y="2560"/>
                  </a:cubicBezTo>
                  <a:cubicBezTo>
                    <a:pt x="3676" y="2558"/>
                    <a:pt x="3700" y="2555"/>
                    <a:pt x="3725" y="2559"/>
                  </a:cubicBezTo>
                  <a:cubicBezTo>
                    <a:pt x="3806" y="2572"/>
                    <a:pt x="3861" y="2647"/>
                    <a:pt x="3885" y="2711"/>
                  </a:cubicBezTo>
                  <a:cubicBezTo>
                    <a:pt x="3886" y="2741"/>
                    <a:pt x="3887" y="2771"/>
                    <a:pt x="3887" y="2802"/>
                  </a:cubicBezTo>
                  <a:cubicBezTo>
                    <a:pt x="3887" y="3846"/>
                    <a:pt x="3037" y="4696"/>
                    <a:pt x="1992" y="4696"/>
                  </a:cubicBezTo>
                  <a:close/>
                  <a:moveTo>
                    <a:pt x="830" y="1294"/>
                  </a:moveTo>
                  <a:lnTo>
                    <a:pt x="830" y="1294"/>
                  </a:lnTo>
                  <a:cubicBezTo>
                    <a:pt x="855" y="1295"/>
                    <a:pt x="881" y="1296"/>
                    <a:pt x="910" y="1297"/>
                  </a:cubicBezTo>
                  <a:cubicBezTo>
                    <a:pt x="1090" y="1302"/>
                    <a:pt x="1334" y="1310"/>
                    <a:pt x="1479" y="1214"/>
                  </a:cubicBezTo>
                  <a:cubicBezTo>
                    <a:pt x="1506" y="1208"/>
                    <a:pt x="1535" y="1232"/>
                    <a:pt x="1564" y="1261"/>
                  </a:cubicBezTo>
                  <a:cubicBezTo>
                    <a:pt x="1531" y="1295"/>
                    <a:pt x="1479" y="1317"/>
                    <a:pt x="1424" y="1340"/>
                  </a:cubicBezTo>
                  <a:cubicBezTo>
                    <a:pt x="1356" y="1369"/>
                    <a:pt x="1286" y="1398"/>
                    <a:pt x="1247" y="1459"/>
                  </a:cubicBezTo>
                  <a:cubicBezTo>
                    <a:pt x="1211" y="1515"/>
                    <a:pt x="1198" y="1565"/>
                    <a:pt x="1209" y="1610"/>
                  </a:cubicBezTo>
                  <a:cubicBezTo>
                    <a:pt x="1224" y="1675"/>
                    <a:pt x="1282" y="1710"/>
                    <a:pt x="1328" y="1737"/>
                  </a:cubicBezTo>
                  <a:cubicBezTo>
                    <a:pt x="1345" y="1747"/>
                    <a:pt x="1360" y="1757"/>
                    <a:pt x="1372" y="1766"/>
                  </a:cubicBezTo>
                  <a:cubicBezTo>
                    <a:pt x="1390" y="1782"/>
                    <a:pt x="1418" y="1781"/>
                    <a:pt x="1436" y="1765"/>
                  </a:cubicBezTo>
                  <a:cubicBezTo>
                    <a:pt x="1448" y="1754"/>
                    <a:pt x="1466" y="1741"/>
                    <a:pt x="1484" y="1727"/>
                  </a:cubicBezTo>
                  <a:cubicBezTo>
                    <a:pt x="1531" y="1692"/>
                    <a:pt x="1580" y="1656"/>
                    <a:pt x="1602" y="1614"/>
                  </a:cubicBezTo>
                  <a:cubicBezTo>
                    <a:pt x="1616" y="1588"/>
                    <a:pt x="1616" y="1563"/>
                    <a:pt x="1616" y="1543"/>
                  </a:cubicBezTo>
                  <a:cubicBezTo>
                    <a:pt x="1616" y="1526"/>
                    <a:pt x="1617" y="1519"/>
                    <a:pt x="1619" y="1517"/>
                  </a:cubicBezTo>
                  <a:cubicBezTo>
                    <a:pt x="1636" y="1502"/>
                    <a:pt x="1658" y="1506"/>
                    <a:pt x="1673" y="1511"/>
                  </a:cubicBezTo>
                  <a:cubicBezTo>
                    <a:pt x="1701" y="1522"/>
                    <a:pt x="1726" y="1547"/>
                    <a:pt x="1729" y="1569"/>
                  </a:cubicBezTo>
                  <a:cubicBezTo>
                    <a:pt x="1742" y="1660"/>
                    <a:pt x="1607" y="1763"/>
                    <a:pt x="1508" y="1838"/>
                  </a:cubicBezTo>
                  <a:cubicBezTo>
                    <a:pt x="1473" y="1864"/>
                    <a:pt x="1443" y="1887"/>
                    <a:pt x="1420" y="1908"/>
                  </a:cubicBezTo>
                  <a:cubicBezTo>
                    <a:pt x="1385" y="1941"/>
                    <a:pt x="1320" y="2006"/>
                    <a:pt x="1289" y="2069"/>
                  </a:cubicBezTo>
                  <a:cubicBezTo>
                    <a:pt x="1275" y="2099"/>
                    <a:pt x="1271" y="2129"/>
                    <a:pt x="1267" y="2156"/>
                  </a:cubicBezTo>
                  <a:cubicBezTo>
                    <a:pt x="1264" y="2176"/>
                    <a:pt x="1261" y="2196"/>
                    <a:pt x="1254" y="2209"/>
                  </a:cubicBezTo>
                  <a:cubicBezTo>
                    <a:pt x="1254" y="2210"/>
                    <a:pt x="1253" y="2211"/>
                    <a:pt x="1253" y="2212"/>
                  </a:cubicBezTo>
                  <a:cubicBezTo>
                    <a:pt x="1240" y="2196"/>
                    <a:pt x="1222" y="2178"/>
                    <a:pt x="1197" y="2167"/>
                  </a:cubicBezTo>
                  <a:cubicBezTo>
                    <a:pt x="1087" y="2118"/>
                    <a:pt x="917" y="2213"/>
                    <a:pt x="873" y="2296"/>
                  </a:cubicBezTo>
                  <a:cubicBezTo>
                    <a:pt x="857" y="2324"/>
                    <a:pt x="811" y="2410"/>
                    <a:pt x="857" y="2466"/>
                  </a:cubicBezTo>
                  <a:cubicBezTo>
                    <a:pt x="884" y="2499"/>
                    <a:pt x="926" y="2503"/>
                    <a:pt x="963" y="2499"/>
                  </a:cubicBezTo>
                  <a:cubicBezTo>
                    <a:pt x="962" y="2508"/>
                    <a:pt x="961" y="2517"/>
                    <a:pt x="960" y="2527"/>
                  </a:cubicBezTo>
                  <a:cubicBezTo>
                    <a:pt x="953" y="2589"/>
                    <a:pt x="946" y="2658"/>
                    <a:pt x="1039" y="2732"/>
                  </a:cubicBezTo>
                  <a:cubicBezTo>
                    <a:pt x="1084" y="2767"/>
                    <a:pt x="1132" y="2785"/>
                    <a:pt x="1178" y="2803"/>
                  </a:cubicBezTo>
                  <a:cubicBezTo>
                    <a:pt x="1223" y="2820"/>
                    <a:pt x="1265" y="2837"/>
                    <a:pt x="1301" y="2868"/>
                  </a:cubicBezTo>
                  <a:cubicBezTo>
                    <a:pt x="1323" y="2887"/>
                    <a:pt x="1340" y="2914"/>
                    <a:pt x="1358" y="2943"/>
                  </a:cubicBezTo>
                  <a:cubicBezTo>
                    <a:pt x="1374" y="2969"/>
                    <a:pt x="1390" y="2995"/>
                    <a:pt x="1412" y="3017"/>
                  </a:cubicBezTo>
                  <a:cubicBezTo>
                    <a:pt x="1447" y="3053"/>
                    <a:pt x="1470" y="3059"/>
                    <a:pt x="1503" y="3065"/>
                  </a:cubicBezTo>
                  <a:cubicBezTo>
                    <a:pt x="1515" y="3067"/>
                    <a:pt x="1530" y="3069"/>
                    <a:pt x="1550" y="3077"/>
                  </a:cubicBezTo>
                  <a:cubicBezTo>
                    <a:pt x="1583" y="3088"/>
                    <a:pt x="1591" y="3096"/>
                    <a:pt x="1623" y="3125"/>
                  </a:cubicBezTo>
                  <a:lnTo>
                    <a:pt x="1634" y="3135"/>
                  </a:lnTo>
                  <a:cubicBezTo>
                    <a:pt x="1657" y="3155"/>
                    <a:pt x="1687" y="3172"/>
                    <a:pt x="1715" y="3188"/>
                  </a:cubicBezTo>
                  <a:cubicBezTo>
                    <a:pt x="1739" y="3202"/>
                    <a:pt x="1763" y="3216"/>
                    <a:pt x="1775" y="3227"/>
                  </a:cubicBezTo>
                  <a:cubicBezTo>
                    <a:pt x="1821" y="3275"/>
                    <a:pt x="1790" y="3358"/>
                    <a:pt x="1748" y="3453"/>
                  </a:cubicBezTo>
                  <a:cubicBezTo>
                    <a:pt x="1743" y="3464"/>
                    <a:pt x="1738" y="3475"/>
                    <a:pt x="1734" y="3485"/>
                  </a:cubicBezTo>
                  <a:cubicBezTo>
                    <a:pt x="1699" y="3566"/>
                    <a:pt x="1625" y="3677"/>
                    <a:pt x="1569" y="3734"/>
                  </a:cubicBezTo>
                  <a:cubicBezTo>
                    <a:pt x="1550" y="3752"/>
                    <a:pt x="1526" y="3763"/>
                    <a:pt x="1499" y="3776"/>
                  </a:cubicBezTo>
                  <a:cubicBezTo>
                    <a:pt x="1473" y="3788"/>
                    <a:pt x="1443" y="3802"/>
                    <a:pt x="1415" y="3825"/>
                  </a:cubicBezTo>
                  <a:cubicBezTo>
                    <a:pt x="1336" y="3892"/>
                    <a:pt x="1327" y="3984"/>
                    <a:pt x="1320" y="4065"/>
                  </a:cubicBezTo>
                  <a:lnTo>
                    <a:pt x="1318" y="4084"/>
                  </a:lnTo>
                  <a:cubicBezTo>
                    <a:pt x="1314" y="4129"/>
                    <a:pt x="1308" y="4174"/>
                    <a:pt x="1303" y="4218"/>
                  </a:cubicBezTo>
                  <a:cubicBezTo>
                    <a:pt x="1299" y="4258"/>
                    <a:pt x="1294" y="4299"/>
                    <a:pt x="1290" y="4341"/>
                  </a:cubicBezTo>
                  <a:cubicBezTo>
                    <a:pt x="1257" y="4315"/>
                    <a:pt x="1223" y="4287"/>
                    <a:pt x="1216" y="4279"/>
                  </a:cubicBezTo>
                  <a:cubicBezTo>
                    <a:pt x="1156" y="4211"/>
                    <a:pt x="1135" y="4153"/>
                    <a:pt x="1114" y="4055"/>
                  </a:cubicBezTo>
                  <a:cubicBezTo>
                    <a:pt x="1066" y="3837"/>
                    <a:pt x="1057" y="3634"/>
                    <a:pt x="1087" y="3453"/>
                  </a:cubicBezTo>
                  <a:cubicBezTo>
                    <a:pt x="1088" y="3445"/>
                    <a:pt x="1087" y="3438"/>
                    <a:pt x="1085" y="3431"/>
                  </a:cubicBezTo>
                  <a:cubicBezTo>
                    <a:pt x="1087" y="3426"/>
                    <a:pt x="1088" y="3421"/>
                    <a:pt x="1088" y="3416"/>
                  </a:cubicBezTo>
                  <a:cubicBezTo>
                    <a:pt x="1088" y="3333"/>
                    <a:pt x="1033" y="3284"/>
                    <a:pt x="985" y="3240"/>
                  </a:cubicBezTo>
                  <a:cubicBezTo>
                    <a:pt x="950" y="3208"/>
                    <a:pt x="916" y="3177"/>
                    <a:pt x="903" y="3136"/>
                  </a:cubicBezTo>
                  <a:cubicBezTo>
                    <a:pt x="887" y="3083"/>
                    <a:pt x="890" y="3023"/>
                    <a:pt x="911" y="2966"/>
                  </a:cubicBezTo>
                  <a:cubicBezTo>
                    <a:pt x="917" y="2949"/>
                    <a:pt x="930" y="2931"/>
                    <a:pt x="944" y="2911"/>
                  </a:cubicBezTo>
                  <a:cubicBezTo>
                    <a:pt x="972" y="2871"/>
                    <a:pt x="1007" y="2820"/>
                    <a:pt x="998" y="2758"/>
                  </a:cubicBezTo>
                  <a:cubicBezTo>
                    <a:pt x="998" y="2757"/>
                    <a:pt x="998" y="2757"/>
                    <a:pt x="998" y="2757"/>
                  </a:cubicBezTo>
                  <a:cubicBezTo>
                    <a:pt x="994" y="2730"/>
                    <a:pt x="969" y="2712"/>
                    <a:pt x="942" y="2716"/>
                  </a:cubicBezTo>
                  <a:cubicBezTo>
                    <a:pt x="941" y="2716"/>
                    <a:pt x="941" y="2716"/>
                    <a:pt x="940" y="2716"/>
                  </a:cubicBezTo>
                  <a:cubicBezTo>
                    <a:pt x="929" y="2710"/>
                    <a:pt x="912" y="2700"/>
                    <a:pt x="904" y="2694"/>
                  </a:cubicBezTo>
                  <a:cubicBezTo>
                    <a:pt x="886" y="2674"/>
                    <a:pt x="875" y="2658"/>
                    <a:pt x="865" y="2644"/>
                  </a:cubicBezTo>
                  <a:cubicBezTo>
                    <a:pt x="838" y="2604"/>
                    <a:pt x="817" y="2578"/>
                    <a:pt x="744" y="2550"/>
                  </a:cubicBezTo>
                  <a:cubicBezTo>
                    <a:pt x="620" y="2501"/>
                    <a:pt x="580" y="2376"/>
                    <a:pt x="534" y="2231"/>
                  </a:cubicBezTo>
                  <a:lnTo>
                    <a:pt x="527" y="2205"/>
                  </a:lnTo>
                  <a:cubicBezTo>
                    <a:pt x="478" y="2054"/>
                    <a:pt x="509" y="1954"/>
                    <a:pt x="564" y="1803"/>
                  </a:cubicBezTo>
                  <a:cubicBezTo>
                    <a:pt x="566" y="1796"/>
                    <a:pt x="574" y="1783"/>
                    <a:pt x="581" y="1771"/>
                  </a:cubicBezTo>
                  <a:cubicBezTo>
                    <a:pt x="598" y="1743"/>
                    <a:pt x="617" y="1711"/>
                    <a:pt x="621" y="1680"/>
                  </a:cubicBezTo>
                  <a:cubicBezTo>
                    <a:pt x="628" y="1633"/>
                    <a:pt x="630" y="1580"/>
                    <a:pt x="599" y="1544"/>
                  </a:cubicBezTo>
                  <a:cubicBezTo>
                    <a:pt x="593" y="1538"/>
                    <a:pt x="587" y="1533"/>
                    <a:pt x="581" y="1529"/>
                  </a:cubicBezTo>
                  <a:cubicBezTo>
                    <a:pt x="631" y="1467"/>
                    <a:pt x="715" y="1376"/>
                    <a:pt x="830" y="1294"/>
                  </a:cubicBezTo>
                  <a:close/>
                  <a:moveTo>
                    <a:pt x="2806" y="97"/>
                  </a:moveTo>
                  <a:lnTo>
                    <a:pt x="2806" y="97"/>
                  </a:lnTo>
                  <a:cubicBezTo>
                    <a:pt x="3166" y="97"/>
                    <a:pt x="3458" y="389"/>
                    <a:pt x="3458" y="749"/>
                  </a:cubicBezTo>
                  <a:cubicBezTo>
                    <a:pt x="3458" y="836"/>
                    <a:pt x="3441" y="921"/>
                    <a:pt x="3407" y="1002"/>
                  </a:cubicBezTo>
                  <a:lnTo>
                    <a:pt x="2806" y="2287"/>
                  </a:lnTo>
                  <a:lnTo>
                    <a:pt x="2195" y="974"/>
                  </a:lnTo>
                  <a:cubicBezTo>
                    <a:pt x="2168" y="902"/>
                    <a:pt x="2155" y="826"/>
                    <a:pt x="2155" y="749"/>
                  </a:cubicBezTo>
                  <a:cubicBezTo>
                    <a:pt x="2155" y="389"/>
                    <a:pt x="2447" y="97"/>
                    <a:pt x="2806" y="97"/>
                  </a:cubicBezTo>
                  <a:close/>
                  <a:moveTo>
                    <a:pt x="3859" y="2514"/>
                  </a:moveTo>
                  <a:lnTo>
                    <a:pt x="3859" y="2514"/>
                  </a:lnTo>
                  <a:cubicBezTo>
                    <a:pt x="3826" y="2488"/>
                    <a:pt x="3786" y="2469"/>
                    <a:pt x="3740" y="2462"/>
                  </a:cubicBezTo>
                  <a:cubicBezTo>
                    <a:pt x="3703" y="2457"/>
                    <a:pt x="3670" y="2460"/>
                    <a:pt x="3641" y="2463"/>
                  </a:cubicBezTo>
                  <a:cubicBezTo>
                    <a:pt x="3607" y="2466"/>
                    <a:pt x="3578" y="2469"/>
                    <a:pt x="3548" y="2459"/>
                  </a:cubicBezTo>
                  <a:cubicBezTo>
                    <a:pt x="3507" y="2445"/>
                    <a:pt x="3472" y="2405"/>
                    <a:pt x="3435" y="2362"/>
                  </a:cubicBezTo>
                  <a:cubicBezTo>
                    <a:pt x="3396" y="2317"/>
                    <a:pt x="3356" y="2270"/>
                    <a:pt x="3302" y="2247"/>
                  </a:cubicBezTo>
                  <a:cubicBezTo>
                    <a:pt x="3274" y="2236"/>
                    <a:pt x="3243" y="2246"/>
                    <a:pt x="3227" y="2271"/>
                  </a:cubicBezTo>
                  <a:cubicBezTo>
                    <a:pt x="3211" y="2296"/>
                    <a:pt x="3216" y="2328"/>
                    <a:pt x="3237" y="2348"/>
                  </a:cubicBezTo>
                  <a:cubicBezTo>
                    <a:pt x="3285" y="2391"/>
                    <a:pt x="3338" y="2497"/>
                    <a:pt x="3354" y="2544"/>
                  </a:cubicBezTo>
                  <a:lnTo>
                    <a:pt x="3360" y="2560"/>
                  </a:lnTo>
                  <a:cubicBezTo>
                    <a:pt x="3362" y="2567"/>
                    <a:pt x="3365" y="2574"/>
                    <a:pt x="3366" y="2580"/>
                  </a:cubicBezTo>
                  <a:cubicBezTo>
                    <a:pt x="3358" y="2584"/>
                    <a:pt x="3347" y="2590"/>
                    <a:pt x="3341" y="2594"/>
                  </a:cubicBezTo>
                  <a:cubicBezTo>
                    <a:pt x="3312" y="2609"/>
                    <a:pt x="3255" y="2614"/>
                    <a:pt x="3229" y="2604"/>
                  </a:cubicBezTo>
                  <a:cubicBezTo>
                    <a:pt x="3223" y="2597"/>
                    <a:pt x="3211" y="2585"/>
                    <a:pt x="3199" y="2574"/>
                  </a:cubicBezTo>
                  <a:cubicBezTo>
                    <a:pt x="3164" y="2539"/>
                    <a:pt x="3131" y="2507"/>
                    <a:pt x="3094" y="2539"/>
                  </a:cubicBezTo>
                  <a:cubicBezTo>
                    <a:pt x="3057" y="2571"/>
                    <a:pt x="3087" y="2611"/>
                    <a:pt x="3107" y="2637"/>
                  </a:cubicBezTo>
                  <a:cubicBezTo>
                    <a:pt x="3114" y="2646"/>
                    <a:pt x="3125" y="2662"/>
                    <a:pt x="3136" y="2679"/>
                  </a:cubicBezTo>
                  <a:cubicBezTo>
                    <a:pt x="3189" y="2759"/>
                    <a:pt x="3230" y="2817"/>
                    <a:pt x="3275" y="2834"/>
                  </a:cubicBezTo>
                  <a:cubicBezTo>
                    <a:pt x="3292" y="2841"/>
                    <a:pt x="3310" y="2841"/>
                    <a:pt x="3329" y="2839"/>
                  </a:cubicBezTo>
                  <a:cubicBezTo>
                    <a:pt x="3315" y="2852"/>
                    <a:pt x="3302" y="2865"/>
                    <a:pt x="3292" y="2875"/>
                  </a:cubicBezTo>
                  <a:cubicBezTo>
                    <a:pt x="3246" y="2917"/>
                    <a:pt x="3239" y="2924"/>
                    <a:pt x="3235" y="2929"/>
                  </a:cubicBezTo>
                  <a:cubicBezTo>
                    <a:pt x="3148" y="3029"/>
                    <a:pt x="3171" y="3117"/>
                    <a:pt x="3191" y="3195"/>
                  </a:cubicBezTo>
                  <a:cubicBezTo>
                    <a:pt x="3202" y="3238"/>
                    <a:pt x="3213" y="3278"/>
                    <a:pt x="3209" y="3326"/>
                  </a:cubicBezTo>
                  <a:cubicBezTo>
                    <a:pt x="3201" y="3434"/>
                    <a:pt x="3147" y="3493"/>
                    <a:pt x="3077" y="3568"/>
                  </a:cubicBezTo>
                  <a:cubicBezTo>
                    <a:pt x="3057" y="3590"/>
                    <a:pt x="3036" y="3613"/>
                    <a:pt x="3016" y="3638"/>
                  </a:cubicBezTo>
                  <a:cubicBezTo>
                    <a:pt x="2966" y="3698"/>
                    <a:pt x="2961" y="3723"/>
                    <a:pt x="2954" y="3789"/>
                  </a:cubicBezTo>
                  <a:lnTo>
                    <a:pt x="2951" y="3808"/>
                  </a:lnTo>
                  <a:cubicBezTo>
                    <a:pt x="2947" y="3837"/>
                    <a:pt x="2894" y="4035"/>
                    <a:pt x="2880" y="4064"/>
                  </a:cubicBezTo>
                  <a:cubicBezTo>
                    <a:pt x="2863" y="4083"/>
                    <a:pt x="2803" y="4102"/>
                    <a:pt x="2783" y="4098"/>
                  </a:cubicBezTo>
                  <a:cubicBezTo>
                    <a:pt x="2780" y="4088"/>
                    <a:pt x="2774" y="4080"/>
                    <a:pt x="2765" y="4074"/>
                  </a:cubicBezTo>
                  <a:cubicBezTo>
                    <a:pt x="2764" y="4073"/>
                    <a:pt x="2703" y="4030"/>
                    <a:pt x="2659" y="3904"/>
                  </a:cubicBezTo>
                  <a:cubicBezTo>
                    <a:pt x="2640" y="3849"/>
                    <a:pt x="2635" y="3769"/>
                    <a:pt x="2642" y="3659"/>
                  </a:cubicBezTo>
                  <a:cubicBezTo>
                    <a:pt x="2648" y="3573"/>
                    <a:pt x="2630" y="3513"/>
                    <a:pt x="2612" y="3454"/>
                  </a:cubicBezTo>
                  <a:cubicBezTo>
                    <a:pt x="2600" y="3415"/>
                    <a:pt x="2589" y="3378"/>
                    <a:pt x="2583" y="3332"/>
                  </a:cubicBezTo>
                  <a:cubicBezTo>
                    <a:pt x="2582" y="3321"/>
                    <a:pt x="2591" y="3285"/>
                    <a:pt x="2596" y="3263"/>
                  </a:cubicBezTo>
                  <a:cubicBezTo>
                    <a:pt x="2610" y="3203"/>
                    <a:pt x="2619" y="3163"/>
                    <a:pt x="2599" y="3134"/>
                  </a:cubicBezTo>
                  <a:cubicBezTo>
                    <a:pt x="2587" y="3117"/>
                    <a:pt x="2583" y="3112"/>
                    <a:pt x="2438" y="3079"/>
                  </a:cubicBezTo>
                  <a:cubicBezTo>
                    <a:pt x="2371" y="3064"/>
                    <a:pt x="2293" y="3048"/>
                    <a:pt x="2257" y="3042"/>
                  </a:cubicBezTo>
                  <a:cubicBezTo>
                    <a:pt x="2038" y="3004"/>
                    <a:pt x="1920" y="2915"/>
                    <a:pt x="1887" y="2759"/>
                  </a:cubicBezTo>
                  <a:cubicBezTo>
                    <a:pt x="1869" y="2672"/>
                    <a:pt x="1924" y="2446"/>
                    <a:pt x="1980" y="2381"/>
                  </a:cubicBezTo>
                  <a:cubicBezTo>
                    <a:pt x="1991" y="2368"/>
                    <a:pt x="2006" y="2366"/>
                    <a:pt x="2035" y="2362"/>
                  </a:cubicBezTo>
                  <a:cubicBezTo>
                    <a:pt x="2071" y="2358"/>
                    <a:pt x="2122" y="2352"/>
                    <a:pt x="2156" y="2301"/>
                  </a:cubicBezTo>
                  <a:cubicBezTo>
                    <a:pt x="2194" y="2244"/>
                    <a:pt x="2455" y="2194"/>
                    <a:pt x="2659" y="2223"/>
                  </a:cubicBezTo>
                  <a:cubicBezTo>
                    <a:pt x="2662" y="2223"/>
                    <a:pt x="2665" y="2223"/>
                    <a:pt x="2668" y="2223"/>
                  </a:cubicBezTo>
                  <a:lnTo>
                    <a:pt x="2760" y="2420"/>
                  </a:lnTo>
                  <a:cubicBezTo>
                    <a:pt x="2768" y="2438"/>
                    <a:pt x="2786" y="2448"/>
                    <a:pt x="2804" y="2448"/>
                  </a:cubicBezTo>
                  <a:cubicBezTo>
                    <a:pt x="2811" y="2448"/>
                    <a:pt x="2818" y="2447"/>
                    <a:pt x="2825" y="2444"/>
                  </a:cubicBezTo>
                  <a:cubicBezTo>
                    <a:pt x="2832" y="2441"/>
                    <a:pt x="2837" y="2436"/>
                    <a:pt x="2842" y="2431"/>
                  </a:cubicBezTo>
                  <a:cubicBezTo>
                    <a:pt x="2847" y="2426"/>
                    <a:pt x="2852" y="2421"/>
                    <a:pt x="2855" y="2414"/>
                  </a:cubicBezTo>
                  <a:lnTo>
                    <a:pt x="3308" y="1445"/>
                  </a:lnTo>
                  <a:cubicBezTo>
                    <a:pt x="3680" y="1833"/>
                    <a:pt x="3813" y="2275"/>
                    <a:pt x="3859" y="2514"/>
                  </a:cubicBezTo>
                  <a:close/>
                  <a:moveTo>
                    <a:pt x="3982" y="2686"/>
                  </a:moveTo>
                  <a:lnTo>
                    <a:pt x="3982" y="2686"/>
                  </a:lnTo>
                  <a:lnTo>
                    <a:pt x="3982" y="2686"/>
                  </a:lnTo>
                  <a:cubicBezTo>
                    <a:pt x="3981" y="2656"/>
                    <a:pt x="3944" y="1945"/>
                    <a:pt x="3352" y="1350"/>
                  </a:cubicBezTo>
                  <a:lnTo>
                    <a:pt x="3496" y="1042"/>
                  </a:lnTo>
                  <a:cubicBezTo>
                    <a:pt x="3497" y="1042"/>
                    <a:pt x="3497" y="1041"/>
                    <a:pt x="3497" y="1041"/>
                  </a:cubicBezTo>
                  <a:cubicBezTo>
                    <a:pt x="3536" y="948"/>
                    <a:pt x="3556" y="850"/>
                    <a:pt x="3556" y="749"/>
                  </a:cubicBezTo>
                  <a:cubicBezTo>
                    <a:pt x="3556" y="335"/>
                    <a:pt x="3220" y="0"/>
                    <a:pt x="2806" y="0"/>
                  </a:cubicBezTo>
                  <a:cubicBezTo>
                    <a:pt x="2393" y="0"/>
                    <a:pt x="2057" y="335"/>
                    <a:pt x="2057" y="749"/>
                  </a:cubicBezTo>
                  <a:cubicBezTo>
                    <a:pt x="2057" y="769"/>
                    <a:pt x="2057" y="789"/>
                    <a:pt x="2059" y="809"/>
                  </a:cubicBezTo>
                  <a:cubicBezTo>
                    <a:pt x="2044" y="809"/>
                    <a:pt x="2029" y="809"/>
                    <a:pt x="2012" y="809"/>
                  </a:cubicBezTo>
                  <a:lnTo>
                    <a:pt x="1992" y="809"/>
                  </a:lnTo>
                  <a:cubicBezTo>
                    <a:pt x="1561" y="809"/>
                    <a:pt x="1139" y="945"/>
                    <a:pt x="803" y="1194"/>
                  </a:cubicBezTo>
                  <a:cubicBezTo>
                    <a:pt x="605" y="1325"/>
                    <a:pt x="489" y="1484"/>
                    <a:pt x="453" y="1535"/>
                  </a:cubicBezTo>
                  <a:cubicBezTo>
                    <a:pt x="453" y="1535"/>
                    <a:pt x="453" y="1535"/>
                    <a:pt x="453" y="1535"/>
                  </a:cubicBezTo>
                  <a:cubicBezTo>
                    <a:pt x="161" y="1891"/>
                    <a:pt x="0" y="2340"/>
                    <a:pt x="0" y="2802"/>
                  </a:cubicBezTo>
                  <a:cubicBezTo>
                    <a:pt x="0" y="3900"/>
                    <a:pt x="894" y="4794"/>
                    <a:pt x="1992" y="4794"/>
                  </a:cubicBezTo>
                  <a:cubicBezTo>
                    <a:pt x="3091" y="4794"/>
                    <a:pt x="3985" y="3900"/>
                    <a:pt x="3985" y="2802"/>
                  </a:cubicBezTo>
                  <a:cubicBezTo>
                    <a:pt x="3985" y="2763"/>
                    <a:pt x="3984" y="2724"/>
                    <a:pt x="3982" y="26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0FCB5DB-D20F-4A02-A1F3-4E540E114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2938" y="509588"/>
              <a:ext cx="193675" cy="193675"/>
            </a:xfrm>
            <a:custGeom>
              <a:avLst/>
              <a:gdLst>
                <a:gd name="T0" fmla="*/ 295 w 591"/>
                <a:gd name="T1" fmla="*/ 98 h 590"/>
                <a:gd name="T2" fmla="*/ 295 w 591"/>
                <a:gd name="T3" fmla="*/ 98 h 590"/>
                <a:gd name="T4" fmla="*/ 493 w 591"/>
                <a:gd name="T5" fmla="*/ 295 h 590"/>
                <a:gd name="T6" fmla="*/ 295 w 591"/>
                <a:gd name="T7" fmla="*/ 492 h 590"/>
                <a:gd name="T8" fmla="*/ 98 w 591"/>
                <a:gd name="T9" fmla="*/ 295 h 590"/>
                <a:gd name="T10" fmla="*/ 295 w 591"/>
                <a:gd name="T11" fmla="*/ 98 h 590"/>
                <a:gd name="T12" fmla="*/ 295 w 591"/>
                <a:gd name="T13" fmla="*/ 590 h 590"/>
                <a:gd name="T14" fmla="*/ 295 w 591"/>
                <a:gd name="T15" fmla="*/ 590 h 590"/>
                <a:gd name="T16" fmla="*/ 591 w 591"/>
                <a:gd name="T17" fmla="*/ 295 h 590"/>
                <a:gd name="T18" fmla="*/ 295 w 591"/>
                <a:gd name="T19" fmla="*/ 0 h 590"/>
                <a:gd name="T20" fmla="*/ 0 w 591"/>
                <a:gd name="T21" fmla="*/ 295 h 590"/>
                <a:gd name="T22" fmla="*/ 295 w 591"/>
                <a:gd name="T23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1" h="590">
                  <a:moveTo>
                    <a:pt x="295" y="98"/>
                  </a:moveTo>
                  <a:lnTo>
                    <a:pt x="295" y="98"/>
                  </a:lnTo>
                  <a:cubicBezTo>
                    <a:pt x="404" y="98"/>
                    <a:pt x="493" y="186"/>
                    <a:pt x="493" y="295"/>
                  </a:cubicBezTo>
                  <a:cubicBezTo>
                    <a:pt x="493" y="404"/>
                    <a:pt x="404" y="492"/>
                    <a:pt x="295" y="492"/>
                  </a:cubicBezTo>
                  <a:cubicBezTo>
                    <a:pt x="187" y="492"/>
                    <a:pt x="98" y="404"/>
                    <a:pt x="98" y="295"/>
                  </a:cubicBezTo>
                  <a:cubicBezTo>
                    <a:pt x="98" y="186"/>
                    <a:pt x="187" y="98"/>
                    <a:pt x="295" y="98"/>
                  </a:cubicBezTo>
                  <a:close/>
                  <a:moveTo>
                    <a:pt x="295" y="590"/>
                  </a:moveTo>
                  <a:lnTo>
                    <a:pt x="295" y="590"/>
                  </a:lnTo>
                  <a:cubicBezTo>
                    <a:pt x="458" y="590"/>
                    <a:pt x="591" y="458"/>
                    <a:pt x="591" y="295"/>
                  </a:cubicBezTo>
                  <a:cubicBezTo>
                    <a:pt x="591" y="132"/>
                    <a:pt x="458" y="0"/>
                    <a:pt x="295" y="0"/>
                  </a:cubicBezTo>
                  <a:cubicBezTo>
                    <a:pt x="132" y="0"/>
                    <a:pt x="0" y="132"/>
                    <a:pt x="0" y="295"/>
                  </a:cubicBezTo>
                  <a:cubicBezTo>
                    <a:pt x="0" y="458"/>
                    <a:pt x="132" y="590"/>
                    <a:pt x="295" y="59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reeform 5">
            <a:extLst>
              <a:ext uri="{FF2B5EF4-FFF2-40B4-BE49-F238E27FC236}">
                <a16:creationId xmlns:a16="http://schemas.microsoft.com/office/drawing/2014/main" id="{2E956498-90D4-4995-A087-38F58FB3B050}"/>
              </a:ext>
            </a:extLst>
          </p:cNvPr>
          <p:cNvSpPr>
            <a:spLocks noChangeAspect="1" noEditPoints="1"/>
          </p:cNvSpPr>
          <p:nvPr/>
        </p:nvSpPr>
        <p:spPr bwMode="auto">
          <a:xfrm rot="900000">
            <a:off x="5378947" y="2221471"/>
            <a:ext cx="1371600" cy="636210"/>
          </a:xfrm>
          <a:custGeom>
            <a:avLst/>
            <a:gdLst>
              <a:gd name="T0" fmla="*/ 978 w 4786"/>
              <a:gd name="T1" fmla="*/ 1047 h 2214"/>
              <a:gd name="T2" fmla="*/ 978 w 4786"/>
              <a:gd name="T3" fmla="*/ 1047 h 2214"/>
              <a:gd name="T4" fmla="*/ 3448 w 4786"/>
              <a:gd name="T5" fmla="*/ 2080 h 2214"/>
              <a:gd name="T6" fmla="*/ 3670 w 4786"/>
              <a:gd name="T7" fmla="*/ 1905 h 2214"/>
              <a:gd name="T8" fmla="*/ 4274 w 4786"/>
              <a:gd name="T9" fmla="*/ 1354 h 2214"/>
              <a:gd name="T10" fmla="*/ 4254 w 4786"/>
              <a:gd name="T11" fmla="*/ 1259 h 2214"/>
              <a:gd name="T12" fmla="*/ 4236 w 4786"/>
              <a:gd name="T13" fmla="*/ 1054 h 2214"/>
              <a:gd name="T14" fmla="*/ 4198 w 4786"/>
              <a:gd name="T15" fmla="*/ 940 h 2214"/>
              <a:gd name="T16" fmla="*/ 4240 w 4786"/>
              <a:gd name="T17" fmla="*/ 856 h 2214"/>
              <a:gd name="T18" fmla="*/ 4371 w 4786"/>
              <a:gd name="T19" fmla="*/ 817 h 2214"/>
              <a:gd name="T20" fmla="*/ 4634 w 4786"/>
              <a:gd name="T21" fmla="*/ 489 h 2214"/>
              <a:gd name="T22" fmla="*/ 4433 w 4786"/>
              <a:gd name="T23" fmla="*/ 160 h 2214"/>
              <a:gd name="T24" fmla="*/ 4404 w 4786"/>
              <a:gd name="T25" fmla="*/ 148 h 2214"/>
              <a:gd name="T26" fmla="*/ 3483 w 4786"/>
              <a:gd name="T27" fmla="*/ 355 h 2214"/>
              <a:gd name="T28" fmla="*/ 1939 w 4786"/>
              <a:gd name="T29" fmla="*/ 629 h 2214"/>
              <a:gd name="T30" fmla="*/ 1450 w 4786"/>
              <a:gd name="T31" fmla="*/ 709 h 2214"/>
              <a:gd name="T32" fmla="*/ 1209 w 4786"/>
              <a:gd name="T33" fmla="*/ 1039 h 2214"/>
              <a:gd name="T34" fmla="*/ 1081 w 4786"/>
              <a:gd name="T35" fmla="*/ 1133 h 2214"/>
              <a:gd name="T36" fmla="*/ 837 w 4786"/>
              <a:gd name="T37" fmla="*/ 1208 h 2214"/>
              <a:gd name="T38" fmla="*/ 591 w 4786"/>
              <a:gd name="T39" fmla="*/ 1425 h 2214"/>
              <a:gd name="T40" fmla="*/ 440 w 4786"/>
              <a:gd name="T41" fmla="*/ 1545 h 2214"/>
              <a:gd name="T42" fmla="*/ 224 w 4786"/>
              <a:gd name="T43" fmla="*/ 1749 h 2214"/>
              <a:gd name="T44" fmla="*/ 423 w 4786"/>
              <a:gd name="T45" fmla="*/ 1755 h 2214"/>
              <a:gd name="T46" fmla="*/ 870 w 4786"/>
              <a:gd name="T47" fmla="*/ 1630 h 2214"/>
              <a:gd name="T48" fmla="*/ 1475 w 4786"/>
              <a:gd name="T49" fmla="*/ 1469 h 2214"/>
              <a:gd name="T50" fmla="*/ 1863 w 4786"/>
              <a:gd name="T51" fmla="*/ 1473 h 2214"/>
              <a:gd name="T52" fmla="*/ 2189 w 4786"/>
              <a:gd name="T53" fmla="*/ 1588 h 2214"/>
              <a:gd name="T54" fmla="*/ 2834 w 4786"/>
              <a:gd name="T55" fmla="*/ 1649 h 2214"/>
              <a:gd name="T56" fmla="*/ 3444 w 4786"/>
              <a:gd name="T57" fmla="*/ 2076 h 2214"/>
              <a:gd name="T58" fmla="*/ 3455 w 4786"/>
              <a:gd name="T59" fmla="*/ 2214 h 2214"/>
              <a:gd name="T60" fmla="*/ 3423 w 4786"/>
              <a:gd name="T61" fmla="*/ 2211 h 2214"/>
              <a:gd name="T62" fmla="*/ 3352 w 4786"/>
              <a:gd name="T63" fmla="*/ 2174 h 2214"/>
              <a:gd name="T64" fmla="*/ 2445 w 4786"/>
              <a:gd name="T65" fmla="*/ 1706 h 2214"/>
              <a:gd name="T66" fmla="*/ 2078 w 4786"/>
              <a:gd name="T67" fmla="*/ 1724 h 2214"/>
              <a:gd name="T68" fmla="*/ 1865 w 4786"/>
              <a:gd name="T69" fmla="*/ 1607 h 2214"/>
              <a:gd name="T70" fmla="*/ 1481 w 4786"/>
              <a:gd name="T71" fmla="*/ 1602 h 2214"/>
              <a:gd name="T72" fmla="*/ 947 w 4786"/>
              <a:gd name="T73" fmla="*/ 1739 h 2214"/>
              <a:gd name="T74" fmla="*/ 442 w 4786"/>
              <a:gd name="T75" fmla="*/ 1886 h 2214"/>
              <a:gd name="T76" fmla="*/ 71 w 4786"/>
              <a:gd name="T77" fmla="*/ 1890 h 2214"/>
              <a:gd name="T78" fmla="*/ 23 w 4786"/>
              <a:gd name="T79" fmla="*/ 1778 h 2214"/>
              <a:gd name="T80" fmla="*/ 79 w 4786"/>
              <a:gd name="T81" fmla="*/ 1717 h 2214"/>
              <a:gd name="T82" fmla="*/ 207 w 4786"/>
              <a:gd name="T83" fmla="*/ 1565 h 2214"/>
              <a:gd name="T84" fmla="*/ 439 w 4786"/>
              <a:gd name="T85" fmla="*/ 1376 h 2214"/>
              <a:gd name="T86" fmla="*/ 710 w 4786"/>
              <a:gd name="T87" fmla="*/ 1149 h 2214"/>
              <a:gd name="T88" fmla="*/ 955 w 4786"/>
              <a:gd name="T89" fmla="*/ 1058 h 2214"/>
              <a:gd name="T90" fmla="*/ 1075 w 4786"/>
              <a:gd name="T91" fmla="*/ 970 h 2214"/>
              <a:gd name="T92" fmla="*/ 1272 w 4786"/>
              <a:gd name="T93" fmla="*/ 714 h 2214"/>
              <a:gd name="T94" fmla="*/ 1820 w 4786"/>
              <a:gd name="T95" fmla="*/ 515 h 2214"/>
              <a:gd name="T96" fmla="*/ 2324 w 4786"/>
              <a:gd name="T97" fmla="*/ 427 h 2214"/>
              <a:gd name="T98" fmla="*/ 4196 w 4786"/>
              <a:gd name="T99" fmla="*/ 60 h 2214"/>
              <a:gd name="T100" fmla="*/ 4550 w 4786"/>
              <a:gd name="T101" fmla="*/ 95 h 2214"/>
              <a:gd name="T102" fmla="*/ 4750 w 4786"/>
              <a:gd name="T103" fmla="*/ 424 h 2214"/>
              <a:gd name="T104" fmla="*/ 4372 w 4786"/>
              <a:gd name="T105" fmla="*/ 950 h 2214"/>
              <a:gd name="T106" fmla="*/ 4365 w 4786"/>
              <a:gd name="T107" fmla="*/ 1019 h 2214"/>
              <a:gd name="T108" fmla="*/ 4364 w 4786"/>
              <a:gd name="T109" fmla="*/ 1181 h 2214"/>
              <a:gd name="T110" fmla="*/ 4488 w 4786"/>
              <a:gd name="T111" fmla="*/ 1206 h 2214"/>
              <a:gd name="T112" fmla="*/ 4550 w 4786"/>
              <a:gd name="T113" fmla="*/ 1243 h 2214"/>
              <a:gd name="T114" fmla="*/ 4274 w 4786"/>
              <a:gd name="T115" fmla="*/ 1488 h 2214"/>
              <a:gd name="T116" fmla="*/ 3787 w 4786"/>
              <a:gd name="T117" fmla="*/ 1969 h 2214"/>
              <a:gd name="T118" fmla="*/ 3455 w 4786"/>
              <a:gd name="T119" fmla="*/ 2214 h 2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86" h="2214">
                <a:moveTo>
                  <a:pt x="978" y="1047"/>
                </a:moveTo>
                <a:lnTo>
                  <a:pt x="978" y="1047"/>
                </a:lnTo>
                <a:cubicBezTo>
                  <a:pt x="978" y="1047"/>
                  <a:pt x="978" y="1047"/>
                  <a:pt x="978" y="1048"/>
                </a:cubicBezTo>
                <a:cubicBezTo>
                  <a:pt x="978" y="1047"/>
                  <a:pt x="978" y="1047"/>
                  <a:pt x="978" y="1047"/>
                </a:cubicBezTo>
                <a:close/>
                <a:moveTo>
                  <a:pt x="3448" y="2080"/>
                </a:moveTo>
                <a:lnTo>
                  <a:pt x="3448" y="2080"/>
                </a:lnTo>
                <a:cubicBezTo>
                  <a:pt x="3517" y="2084"/>
                  <a:pt x="3598" y="2036"/>
                  <a:pt x="3635" y="1970"/>
                </a:cubicBezTo>
                <a:cubicBezTo>
                  <a:pt x="3647" y="1948"/>
                  <a:pt x="3658" y="1927"/>
                  <a:pt x="3670" y="1905"/>
                </a:cubicBezTo>
                <a:cubicBezTo>
                  <a:pt x="3724" y="1807"/>
                  <a:pt x="3779" y="1705"/>
                  <a:pt x="3847" y="1613"/>
                </a:cubicBezTo>
                <a:cubicBezTo>
                  <a:pt x="3974" y="1439"/>
                  <a:pt x="4114" y="1355"/>
                  <a:pt x="4274" y="1354"/>
                </a:cubicBezTo>
                <a:cubicBezTo>
                  <a:pt x="4334" y="1354"/>
                  <a:pt x="4371" y="1346"/>
                  <a:pt x="4395" y="1322"/>
                </a:cubicBezTo>
                <a:cubicBezTo>
                  <a:pt x="4342" y="1317"/>
                  <a:pt x="4286" y="1305"/>
                  <a:pt x="4254" y="1259"/>
                </a:cubicBezTo>
                <a:cubicBezTo>
                  <a:pt x="4219" y="1210"/>
                  <a:pt x="4230" y="1149"/>
                  <a:pt x="4244" y="1096"/>
                </a:cubicBezTo>
                <a:cubicBezTo>
                  <a:pt x="4245" y="1089"/>
                  <a:pt x="4239" y="1066"/>
                  <a:pt x="4236" y="1054"/>
                </a:cubicBezTo>
                <a:cubicBezTo>
                  <a:pt x="4229" y="1028"/>
                  <a:pt x="4220" y="1003"/>
                  <a:pt x="4211" y="976"/>
                </a:cubicBezTo>
                <a:cubicBezTo>
                  <a:pt x="4206" y="964"/>
                  <a:pt x="4202" y="952"/>
                  <a:pt x="4198" y="940"/>
                </a:cubicBezTo>
                <a:cubicBezTo>
                  <a:pt x="4193" y="923"/>
                  <a:pt x="4194" y="905"/>
                  <a:pt x="4202" y="889"/>
                </a:cubicBezTo>
                <a:cubicBezTo>
                  <a:pt x="4210" y="873"/>
                  <a:pt x="4223" y="861"/>
                  <a:pt x="4240" y="856"/>
                </a:cubicBezTo>
                <a:cubicBezTo>
                  <a:pt x="4249" y="853"/>
                  <a:pt x="4259" y="848"/>
                  <a:pt x="4270" y="844"/>
                </a:cubicBezTo>
                <a:cubicBezTo>
                  <a:pt x="4299" y="831"/>
                  <a:pt x="4333" y="817"/>
                  <a:pt x="4371" y="817"/>
                </a:cubicBezTo>
                <a:cubicBezTo>
                  <a:pt x="4463" y="816"/>
                  <a:pt x="4630" y="705"/>
                  <a:pt x="4646" y="580"/>
                </a:cubicBezTo>
                <a:cubicBezTo>
                  <a:pt x="4650" y="546"/>
                  <a:pt x="4645" y="509"/>
                  <a:pt x="4634" y="489"/>
                </a:cubicBezTo>
                <a:cubicBezTo>
                  <a:pt x="4603" y="434"/>
                  <a:pt x="4568" y="379"/>
                  <a:pt x="4535" y="327"/>
                </a:cubicBezTo>
                <a:cubicBezTo>
                  <a:pt x="4500" y="273"/>
                  <a:pt x="4465" y="218"/>
                  <a:pt x="4433" y="160"/>
                </a:cubicBezTo>
                <a:cubicBezTo>
                  <a:pt x="4428" y="152"/>
                  <a:pt x="4425" y="147"/>
                  <a:pt x="4423" y="145"/>
                </a:cubicBezTo>
                <a:cubicBezTo>
                  <a:pt x="4420" y="145"/>
                  <a:pt x="4414" y="146"/>
                  <a:pt x="4404" y="148"/>
                </a:cubicBezTo>
                <a:cubicBezTo>
                  <a:pt x="4345" y="162"/>
                  <a:pt x="4286" y="176"/>
                  <a:pt x="4227" y="190"/>
                </a:cubicBezTo>
                <a:cubicBezTo>
                  <a:pt x="3984" y="248"/>
                  <a:pt x="3733" y="308"/>
                  <a:pt x="3483" y="355"/>
                </a:cubicBezTo>
                <a:cubicBezTo>
                  <a:pt x="3105" y="427"/>
                  <a:pt x="2719" y="494"/>
                  <a:pt x="2346" y="559"/>
                </a:cubicBezTo>
                <a:cubicBezTo>
                  <a:pt x="2211" y="582"/>
                  <a:pt x="2075" y="606"/>
                  <a:pt x="1939" y="629"/>
                </a:cubicBezTo>
                <a:cubicBezTo>
                  <a:pt x="1907" y="635"/>
                  <a:pt x="1875" y="641"/>
                  <a:pt x="1844" y="646"/>
                </a:cubicBezTo>
                <a:cubicBezTo>
                  <a:pt x="1715" y="669"/>
                  <a:pt x="1583" y="693"/>
                  <a:pt x="1450" y="709"/>
                </a:cubicBezTo>
                <a:cubicBezTo>
                  <a:pt x="1412" y="713"/>
                  <a:pt x="1412" y="713"/>
                  <a:pt x="1399" y="755"/>
                </a:cubicBezTo>
                <a:cubicBezTo>
                  <a:pt x="1366" y="856"/>
                  <a:pt x="1297" y="959"/>
                  <a:pt x="1209" y="1039"/>
                </a:cubicBezTo>
                <a:cubicBezTo>
                  <a:pt x="1189" y="1057"/>
                  <a:pt x="1166" y="1071"/>
                  <a:pt x="1145" y="1084"/>
                </a:cubicBezTo>
                <a:cubicBezTo>
                  <a:pt x="1120" y="1099"/>
                  <a:pt x="1096" y="1114"/>
                  <a:pt x="1081" y="1133"/>
                </a:cubicBezTo>
                <a:cubicBezTo>
                  <a:pt x="1048" y="1172"/>
                  <a:pt x="961" y="1211"/>
                  <a:pt x="903" y="1181"/>
                </a:cubicBezTo>
                <a:cubicBezTo>
                  <a:pt x="874" y="1165"/>
                  <a:pt x="873" y="1165"/>
                  <a:pt x="837" y="1208"/>
                </a:cubicBezTo>
                <a:cubicBezTo>
                  <a:pt x="826" y="1220"/>
                  <a:pt x="815" y="1233"/>
                  <a:pt x="802" y="1246"/>
                </a:cubicBezTo>
                <a:cubicBezTo>
                  <a:pt x="734" y="1310"/>
                  <a:pt x="661" y="1368"/>
                  <a:pt x="591" y="1425"/>
                </a:cubicBezTo>
                <a:cubicBezTo>
                  <a:pt x="569" y="1443"/>
                  <a:pt x="546" y="1461"/>
                  <a:pt x="523" y="1479"/>
                </a:cubicBezTo>
                <a:cubicBezTo>
                  <a:pt x="496" y="1502"/>
                  <a:pt x="468" y="1524"/>
                  <a:pt x="440" y="1545"/>
                </a:cubicBezTo>
                <a:cubicBezTo>
                  <a:pt x="390" y="1585"/>
                  <a:pt x="342" y="1622"/>
                  <a:pt x="297" y="1663"/>
                </a:cubicBezTo>
                <a:cubicBezTo>
                  <a:pt x="271" y="1687"/>
                  <a:pt x="248" y="1717"/>
                  <a:pt x="224" y="1749"/>
                </a:cubicBezTo>
                <a:cubicBezTo>
                  <a:pt x="221" y="1753"/>
                  <a:pt x="218" y="1757"/>
                  <a:pt x="215" y="1761"/>
                </a:cubicBezTo>
                <a:cubicBezTo>
                  <a:pt x="288" y="1763"/>
                  <a:pt x="357" y="1764"/>
                  <a:pt x="423" y="1755"/>
                </a:cubicBezTo>
                <a:cubicBezTo>
                  <a:pt x="444" y="1751"/>
                  <a:pt x="466" y="1748"/>
                  <a:pt x="487" y="1745"/>
                </a:cubicBezTo>
                <a:cubicBezTo>
                  <a:pt x="627" y="1727"/>
                  <a:pt x="758" y="1709"/>
                  <a:pt x="870" y="1630"/>
                </a:cubicBezTo>
                <a:cubicBezTo>
                  <a:pt x="939" y="1582"/>
                  <a:pt x="1014" y="1535"/>
                  <a:pt x="1097" y="1516"/>
                </a:cubicBezTo>
                <a:cubicBezTo>
                  <a:pt x="1206" y="1491"/>
                  <a:pt x="1326" y="1476"/>
                  <a:pt x="1475" y="1469"/>
                </a:cubicBezTo>
                <a:cubicBezTo>
                  <a:pt x="1549" y="1465"/>
                  <a:pt x="1624" y="1468"/>
                  <a:pt x="1696" y="1470"/>
                </a:cubicBezTo>
                <a:cubicBezTo>
                  <a:pt x="1751" y="1472"/>
                  <a:pt x="1808" y="1474"/>
                  <a:pt x="1863" y="1473"/>
                </a:cubicBezTo>
                <a:cubicBezTo>
                  <a:pt x="1913" y="1472"/>
                  <a:pt x="2055" y="1470"/>
                  <a:pt x="2119" y="1589"/>
                </a:cubicBezTo>
                <a:cubicBezTo>
                  <a:pt x="2143" y="1589"/>
                  <a:pt x="2166" y="1588"/>
                  <a:pt x="2189" y="1588"/>
                </a:cubicBezTo>
                <a:cubicBezTo>
                  <a:pt x="2272" y="1586"/>
                  <a:pt x="2350" y="1585"/>
                  <a:pt x="2426" y="1574"/>
                </a:cubicBezTo>
                <a:cubicBezTo>
                  <a:pt x="2569" y="1553"/>
                  <a:pt x="2694" y="1576"/>
                  <a:pt x="2834" y="1649"/>
                </a:cubicBezTo>
                <a:cubicBezTo>
                  <a:pt x="3070" y="1773"/>
                  <a:pt x="3272" y="1932"/>
                  <a:pt x="3438" y="2071"/>
                </a:cubicBezTo>
                <a:lnTo>
                  <a:pt x="3444" y="2076"/>
                </a:lnTo>
                <a:cubicBezTo>
                  <a:pt x="3445" y="2077"/>
                  <a:pt x="3447" y="2079"/>
                  <a:pt x="3448" y="2080"/>
                </a:cubicBezTo>
                <a:close/>
                <a:moveTo>
                  <a:pt x="3455" y="2214"/>
                </a:moveTo>
                <a:lnTo>
                  <a:pt x="3455" y="2214"/>
                </a:lnTo>
                <a:cubicBezTo>
                  <a:pt x="3444" y="2214"/>
                  <a:pt x="3433" y="2213"/>
                  <a:pt x="3423" y="2211"/>
                </a:cubicBezTo>
                <a:cubicBezTo>
                  <a:pt x="3392" y="2208"/>
                  <a:pt x="3371" y="2189"/>
                  <a:pt x="3357" y="2177"/>
                </a:cubicBezTo>
                <a:lnTo>
                  <a:pt x="3352" y="2174"/>
                </a:lnTo>
                <a:cubicBezTo>
                  <a:pt x="3192" y="2039"/>
                  <a:pt x="2997" y="1885"/>
                  <a:pt x="2773" y="1767"/>
                </a:cubicBezTo>
                <a:cubicBezTo>
                  <a:pt x="2658" y="1707"/>
                  <a:pt x="2560" y="1689"/>
                  <a:pt x="2445" y="1706"/>
                </a:cubicBezTo>
                <a:cubicBezTo>
                  <a:pt x="2361" y="1718"/>
                  <a:pt x="2279" y="1719"/>
                  <a:pt x="2192" y="1721"/>
                </a:cubicBezTo>
                <a:cubicBezTo>
                  <a:pt x="2154" y="1722"/>
                  <a:pt x="2116" y="1723"/>
                  <a:pt x="2078" y="1724"/>
                </a:cubicBezTo>
                <a:cubicBezTo>
                  <a:pt x="2046" y="1726"/>
                  <a:pt x="2019" y="1705"/>
                  <a:pt x="2010" y="1675"/>
                </a:cubicBezTo>
                <a:cubicBezTo>
                  <a:pt x="2001" y="1640"/>
                  <a:pt x="1981" y="1605"/>
                  <a:pt x="1865" y="1607"/>
                </a:cubicBezTo>
                <a:cubicBezTo>
                  <a:pt x="1807" y="1608"/>
                  <a:pt x="1748" y="1606"/>
                  <a:pt x="1692" y="1604"/>
                </a:cubicBezTo>
                <a:cubicBezTo>
                  <a:pt x="1619" y="1601"/>
                  <a:pt x="1550" y="1599"/>
                  <a:pt x="1481" y="1602"/>
                </a:cubicBezTo>
                <a:cubicBezTo>
                  <a:pt x="1340" y="1609"/>
                  <a:pt x="1228" y="1622"/>
                  <a:pt x="1127" y="1646"/>
                </a:cubicBezTo>
                <a:cubicBezTo>
                  <a:pt x="1067" y="1659"/>
                  <a:pt x="1005" y="1699"/>
                  <a:pt x="947" y="1739"/>
                </a:cubicBezTo>
                <a:cubicBezTo>
                  <a:pt x="808" y="1836"/>
                  <a:pt x="654" y="1857"/>
                  <a:pt x="505" y="1878"/>
                </a:cubicBezTo>
                <a:cubicBezTo>
                  <a:pt x="484" y="1880"/>
                  <a:pt x="463" y="1883"/>
                  <a:pt x="442" y="1886"/>
                </a:cubicBezTo>
                <a:cubicBezTo>
                  <a:pt x="357" y="1899"/>
                  <a:pt x="274" y="1896"/>
                  <a:pt x="186" y="1893"/>
                </a:cubicBezTo>
                <a:cubicBezTo>
                  <a:pt x="149" y="1892"/>
                  <a:pt x="110" y="1890"/>
                  <a:pt x="71" y="1890"/>
                </a:cubicBezTo>
                <a:cubicBezTo>
                  <a:pt x="45" y="1890"/>
                  <a:pt x="21" y="1875"/>
                  <a:pt x="10" y="1850"/>
                </a:cubicBezTo>
                <a:cubicBezTo>
                  <a:pt x="0" y="1826"/>
                  <a:pt x="5" y="1798"/>
                  <a:pt x="23" y="1778"/>
                </a:cubicBezTo>
                <a:cubicBezTo>
                  <a:pt x="29" y="1771"/>
                  <a:pt x="36" y="1764"/>
                  <a:pt x="43" y="1757"/>
                </a:cubicBezTo>
                <a:cubicBezTo>
                  <a:pt x="56" y="1743"/>
                  <a:pt x="68" y="1730"/>
                  <a:pt x="79" y="1717"/>
                </a:cubicBezTo>
                <a:cubicBezTo>
                  <a:pt x="92" y="1702"/>
                  <a:pt x="105" y="1686"/>
                  <a:pt x="118" y="1668"/>
                </a:cubicBezTo>
                <a:cubicBezTo>
                  <a:pt x="144" y="1633"/>
                  <a:pt x="172" y="1597"/>
                  <a:pt x="207" y="1565"/>
                </a:cubicBezTo>
                <a:cubicBezTo>
                  <a:pt x="256" y="1520"/>
                  <a:pt x="308" y="1479"/>
                  <a:pt x="358" y="1440"/>
                </a:cubicBezTo>
                <a:cubicBezTo>
                  <a:pt x="385" y="1419"/>
                  <a:pt x="413" y="1398"/>
                  <a:pt x="439" y="1376"/>
                </a:cubicBezTo>
                <a:cubicBezTo>
                  <a:pt x="462" y="1357"/>
                  <a:pt x="485" y="1339"/>
                  <a:pt x="508" y="1321"/>
                </a:cubicBezTo>
                <a:cubicBezTo>
                  <a:pt x="576" y="1266"/>
                  <a:pt x="646" y="1209"/>
                  <a:pt x="710" y="1149"/>
                </a:cubicBezTo>
                <a:cubicBezTo>
                  <a:pt x="718" y="1141"/>
                  <a:pt x="727" y="1131"/>
                  <a:pt x="736" y="1121"/>
                </a:cubicBezTo>
                <a:cubicBezTo>
                  <a:pt x="771" y="1079"/>
                  <a:pt x="837" y="1002"/>
                  <a:pt x="955" y="1058"/>
                </a:cubicBezTo>
                <a:cubicBezTo>
                  <a:pt x="963" y="1056"/>
                  <a:pt x="974" y="1051"/>
                  <a:pt x="979" y="1047"/>
                </a:cubicBezTo>
                <a:cubicBezTo>
                  <a:pt x="1009" y="1011"/>
                  <a:pt x="1044" y="989"/>
                  <a:pt x="1075" y="970"/>
                </a:cubicBezTo>
                <a:cubicBezTo>
                  <a:pt x="1092" y="960"/>
                  <a:pt x="1108" y="950"/>
                  <a:pt x="1120" y="940"/>
                </a:cubicBezTo>
                <a:cubicBezTo>
                  <a:pt x="1189" y="876"/>
                  <a:pt x="1246" y="792"/>
                  <a:pt x="1272" y="714"/>
                </a:cubicBezTo>
                <a:cubicBezTo>
                  <a:pt x="1302" y="621"/>
                  <a:pt x="1342" y="587"/>
                  <a:pt x="1435" y="576"/>
                </a:cubicBezTo>
                <a:cubicBezTo>
                  <a:pt x="1563" y="561"/>
                  <a:pt x="1694" y="538"/>
                  <a:pt x="1820" y="515"/>
                </a:cubicBezTo>
                <a:cubicBezTo>
                  <a:pt x="1852" y="509"/>
                  <a:pt x="1884" y="504"/>
                  <a:pt x="1916" y="498"/>
                </a:cubicBezTo>
                <a:cubicBezTo>
                  <a:pt x="2052" y="474"/>
                  <a:pt x="2188" y="451"/>
                  <a:pt x="2324" y="427"/>
                </a:cubicBezTo>
                <a:cubicBezTo>
                  <a:pt x="2696" y="363"/>
                  <a:pt x="3081" y="296"/>
                  <a:pt x="3458" y="224"/>
                </a:cubicBezTo>
                <a:cubicBezTo>
                  <a:pt x="3705" y="177"/>
                  <a:pt x="3954" y="118"/>
                  <a:pt x="4196" y="60"/>
                </a:cubicBezTo>
                <a:cubicBezTo>
                  <a:pt x="4255" y="46"/>
                  <a:pt x="4314" y="32"/>
                  <a:pt x="4374" y="18"/>
                </a:cubicBezTo>
                <a:cubicBezTo>
                  <a:pt x="4456" y="0"/>
                  <a:pt x="4509" y="22"/>
                  <a:pt x="4550" y="95"/>
                </a:cubicBezTo>
                <a:cubicBezTo>
                  <a:pt x="4580" y="149"/>
                  <a:pt x="4614" y="203"/>
                  <a:pt x="4647" y="255"/>
                </a:cubicBezTo>
                <a:cubicBezTo>
                  <a:pt x="4682" y="309"/>
                  <a:pt x="4718" y="366"/>
                  <a:pt x="4750" y="424"/>
                </a:cubicBezTo>
                <a:cubicBezTo>
                  <a:pt x="4775" y="469"/>
                  <a:pt x="4786" y="534"/>
                  <a:pt x="4778" y="596"/>
                </a:cubicBezTo>
                <a:cubicBezTo>
                  <a:pt x="4754" y="785"/>
                  <a:pt x="4535" y="949"/>
                  <a:pt x="4372" y="950"/>
                </a:cubicBezTo>
                <a:cubicBezTo>
                  <a:pt x="4365" y="950"/>
                  <a:pt x="4356" y="953"/>
                  <a:pt x="4345" y="957"/>
                </a:cubicBezTo>
                <a:cubicBezTo>
                  <a:pt x="4352" y="977"/>
                  <a:pt x="4359" y="998"/>
                  <a:pt x="4365" y="1019"/>
                </a:cubicBezTo>
                <a:cubicBezTo>
                  <a:pt x="4373" y="1049"/>
                  <a:pt x="4384" y="1091"/>
                  <a:pt x="4373" y="1131"/>
                </a:cubicBezTo>
                <a:cubicBezTo>
                  <a:pt x="4365" y="1161"/>
                  <a:pt x="4364" y="1175"/>
                  <a:pt x="4364" y="1181"/>
                </a:cubicBezTo>
                <a:cubicBezTo>
                  <a:pt x="4370" y="1184"/>
                  <a:pt x="4384" y="1188"/>
                  <a:pt x="4415" y="1190"/>
                </a:cubicBezTo>
                <a:cubicBezTo>
                  <a:pt x="4443" y="1192"/>
                  <a:pt x="4468" y="1200"/>
                  <a:pt x="4488" y="1206"/>
                </a:cubicBezTo>
                <a:cubicBezTo>
                  <a:pt x="4495" y="1208"/>
                  <a:pt x="4502" y="1210"/>
                  <a:pt x="4508" y="1212"/>
                </a:cubicBezTo>
                <a:cubicBezTo>
                  <a:pt x="4526" y="1216"/>
                  <a:pt x="4541" y="1228"/>
                  <a:pt x="4550" y="1243"/>
                </a:cubicBezTo>
                <a:cubicBezTo>
                  <a:pt x="4559" y="1259"/>
                  <a:pt x="4561" y="1278"/>
                  <a:pt x="4556" y="1295"/>
                </a:cubicBezTo>
                <a:cubicBezTo>
                  <a:pt x="4507" y="1465"/>
                  <a:pt x="4380" y="1487"/>
                  <a:pt x="4274" y="1488"/>
                </a:cubicBezTo>
                <a:cubicBezTo>
                  <a:pt x="4158" y="1488"/>
                  <a:pt x="4056" y="1553"/>
                  <a:pt x="3954" y="1692"/>
                </a:cubicBezTo>
                <a:cubicBezTo>
                  <a:pt x="3891" y="1777"/>
                  <a:pt x="3839" y="1874"/>
                  <a:pt x="3787" y="1969"/>
                </a:cubicBezTo>
                <a:cubicBezTo>
                  <a:pt x="3776" y="1991"/>
                  <a:pt x="3764" y="2013"/>
                  <a:pt x="3752" y="2034"/>
                </a:cubicBezTo>
                <a:cubicBezTo>
                  <a:pt x="3693" y="2141"/>
                  <a:pt x="3570" y="2214"/>
                  <a:pt x="3455" y="2214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2C08EF-BF3B-42C4-B0F5-250B4812B353}"/>
              </a:ext>
            </a:extLst>
          </p:cNvPr>
          <p:cNvSpPr/>
          <p:nvPr/>
        </p:nvSpPr>
        <p:spPr>
          <a:xfrm>
            <a:off x="951316" y="4134845"/>
            <a:ext cx="1120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6 Workers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13BA15-78BE-4DF4-AFCE-A4D74B9FC3C5}"/>
              </a:ext>
            </a:extLst>
          </p:cNvPr>
          <p:cNvSpPr/>
          <p:nvPr/>
        </p:nvSpPr>
        <p:spPr>
          <a:xfrm>
            <a:off x="2187790" y="3031253"/>
            <a:ext cx="2021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PROC GEOCODE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(Street Level, USA)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B958F0-7CCA-43FE-B13D-5ACEB780ED70}"/>
              </a:ext>
            </a:extLst>
          </p:cNvPr>
          <p:cNvSpPr/>
          <p:nvPr/>
        </p:nvSpPr>
        <p:spPr>
          <a:xfrm>
            <a:off x="5553431" y="3687398"/>
            <a:ext cx="1569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18 Minutes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66FD8D-E0D4-4A48-8A75-05F224094A04}"/>
              </a:ext>
            </a:extLst>
          </p:cNvPr>
          <p:cNvSpPr/>
          <p:nvPr/>
        </p:nvSpPr>
        <p:spPr>
          <a:xfrm>
            <a:off x="5553431" y="4150244"/>
            <a:ext cx="1569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 Minutes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80279-C1AD-46E9-8488-A3E917F213B1}"/>
              </a:ext>
            </a:extLst>
          </p:cNvPr>
          <p:cNvSpPr/>
          <p:nvPr/>
        </p:nvSpPr>
        <p:spPr>
          <a:xfrm>
            <a:off x="2296710" y="3681344"/>
            <a:ext cx="2255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Hours, 19 minutes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4CFBD-D020-4ADC-8BB0-D1A6BD45E1CB}"/>
              </a:ext>
            </a:extLst>
          </p:cNvPr>
          <p:cNvSpPr/>
          <p:nvPr/>
        </p:nvSpPr>
        <p:spPr>
          <a:xfrm>
            <a:off x="2296710" y="4147762"/>
            <a:ext cx="2255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25 Minutes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CD735F-969F-40D6-9F4F-7178E23B2F1C}"/>
              </a:ext>
            </a:extLst>
          </p:cNvPr>
          <p:cNvCxnSpPr/>
          <p:nvPr/>
        </p:nvCxnSpPr>
        <p:spPr>
          <a:xfrm>
            <a:off x="466344" y="2008064"/>
            <a:ext cx="834999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AF350D7-11D8-4229-BDE2-51DB65FC6A74}"/>
              </a:ext>
            </a:extLst>
          </p:cNvPr>
          <p:cNvSpPr/>
          <p:nvPr/>
        </p:nvSpPr>
        <p:spPr>
          <a:xfrm>
            <a:off x="5843331" y="2456564"/>
            <a:ext cx="74782" cy="747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B85FB2-FC26-4DD3-9A01-C71985E8F6E5}"/>
              </a:ext>
            </a:extLst>
          </p:cNvPr>
          <p:cNvSpPr/>
          <p:nvPr/>
        </p:nvSpPr>
        <p:spPr>
          <a:xfrm>
            <a:off x="6245667" y="2602868"/>
            <a:ext cx="74782" cy="747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B808D1-9893-422E-AD20-056D197B1EF7}"/>
              </a:ext>
            </a:extLst>
          </p:cNvPr>
          <p:cNvSpPr/>
          <p:nvPr/>
        </p:nvSpPr>
        <p:spPr>
          <a:xfrm>
            <a:off x="6081075" y="2450468"/>
            <a:ext cx="74782" cy="747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71BC4B-9812-48DF-A400-F4FF484D06AD}"/>
              </a:ext>
            </a:extLst>
          </p:cNvPr>
          <p:cNvSpPr/>
          <p:nvPr/>
        </p:nvSpPr>
        <p:spPr>
          <a:xfrm>
            <a:off x="5733603" y="2663828"/>
            <a:ext cx="74782" cy="747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2400C4-4525-4AC9-B9C9-4676F8E81467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EC475C-611C-4EC8-8142-0905C55E3A56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A61AD2-E785-4E87-803A-B10E64FFBF88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53EFDFE-86CA-4725-BE39-459CF604DCC3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A712C117-502C-4911-932A-D0C4E819245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62DD64-AB16-4C44-A575-2C98F22FF44A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375B777D-867C-4720-B915-C091975F6FA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8FE31BAA-C4D6-4339-BEB5-894FB0D8BF7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20AA83C6-82C4-45CD-AC9D-F776E02FEC2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Freeform 17">
            <a:extLst>
              <a:ext uri="{FF2B5EF4-FFF2-40B4-BE49-F238E27FC236}">
                <a16:creationId xmlns:a16="http://schemas.microsoft.com/office/drawing/2014/main" id="{D86B9E3A-335F-42F6-AF7C-6BC4E1BE7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4B51A755-06E6-4A24-BE15-87AD5328C7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06718A67-82B3-4224-B8E1-4994858A763C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82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 animBg="1"/>
      <p:bldP spid="19" grpId="0"/>
      <p:bldP spid="21" grpId="0"/>
      <p:bldP spid="22" grpId="0"/>
      <p:bldP spid="23" grpId="0"/>
      <p:bldP spid="24" grpId="0"/>
      <p:bldP spid="25" grpId="0"/>
      <p:bldP spid="3" grpId="0" animBg="1"/>
      <p:bldP spid="26" grpId="0" animBg="1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9C3EC36D-3D69-42E9-A220-5F2597249E60}"/>
              </a:ext>
            </a:extLst>
          </p:cNvPr>
          <p:cNvCxnSpPr>
            <a:cxnSpLocks/>
          </p:cNvCxnSpPr>
          <p:nvPr/>
        </p:nvCxnSpPr>
        <p:spPr>
          <a:xfrm>
            <a:off x="364210" y="2690671"/>
            <a:ext cx="8307092" cy="0"/>
          </a:xfrm>
          <a:prstGeom prst="line">
            <a:avLst/>
          </a:prstGeom>
          <a:ln w="19050">
            <a:solidFill>
              <a:srgbClr val="90B328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A5491765-6C72-45D8-9AA7-BD676E217F84}"/>
              </a:ext>
            </a:extLst>
          </p:cNvPr>
          <p:cNvSpPr/>
          <p:nvPr/>
        </p:nvSpPr>
        <p:spPr>
          <a:xfrm>
            <a:off x="306075" y="3657530"/>
            <a:ext cx="8430768" cy="983215"/>
          </a:xfrm>
          <a:prstGeom prst="roundRect">
            <a:avLst/>
          </a:prstGeom>
          <a:solidFill>
            <a:srgbClr val="00B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A7F6C656-DD58-4190-B5C0-FE9261631A58}"/>
              </a:ext>
            </a:extLst>
          </p:cNvPr>
          <p:cNvSpPr/>
          <p:nvPr/>
        </p:nvSpPr>
        <p:spPr>
          <a:xfrm>
            <a:off x="4989509" y="1477465"/>
            <a:ext cx="1359243" cy="2845588"/>
          </a:xfrm>
          <a:prstGeom prst="roundRect">
            <a:avLst/>
          </a:prstGeom>
          <a:solidFill>
            <a:srgbClr val="00B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3A66CA23-CBE0-4C8E-BAD6-2F74D58252F6}"/>
              </a:ext>
            </a:extLst>
          </p:cNvPr>
          <p:cNvSpPr txBox="1"/>
          <p:nvPr/>
        </p:nvSpPr>
        <p:spPr>
          <a:xfrm>
            <a:off x="2628564" y="2892457"/>
            <a:ext cx="1440000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cs typeface="Avenir Next Regular"/>
              </a:rPr>
              <a:t>Parallelize One Dataset</a:t>
            </a:r>
          </a:p>
        </p:txBody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0AFD5F56-D72F-44CC-AA77-77945DE354AD}"/>
              </a:ext>
            </a:extLst>
          </p:cNvPr>
          <p:cNvSpPr txBox="1"/>
          <p:nvPr/>
        </p:nvSpPr>
        <p:spPr>
          <a:xfrm>
            <a:off x="202466" y="2926506"/>
            <a:ext cx="1546995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cs typeface="Avenir Next Regular"/>
              </a:rPr>
              <a:t>What is RSUBMIT?</a:t>
            </a: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B7917B3A-72B2-4717-820A-FD62924118E4}"/>
              </a:ext>
            </a:extLst>
          </p:cNvPr>
          <p:cNvSpPr txBox="1"/>
          <p:nvPr/>
        </p:nvSpPr>
        <p:spPr>
          <a:xfrm>
            <a:off x="7317391" y="2900259"/>
            <a:ext cx="1440000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cs typeface="Avenir Next Regular"/>
              </a:rPr>
              <a:t>Conclusion, Q&amp;A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B19E4951-04BD-4842-AF6F-EAD4820CD102}"/>
              </a:ext>
            </a:extLst>
          </p:cNvPr>
          <p:cNvSpPr txBox="1"/>
          <p:nvPr/>
        </p:nvSpPr>
        <p:spPr>
          <a:xfrm>
            <a:off x="4947667" y="2886796"/>
            <a:ext cx="1472712" cy="78553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100" b="1" dirty="0" err="1">
                <a:solidFill>
                  <a:schemeClr val="bg1"/>
                </a:solidFill>
                <a:cs typeface="Avenir Next Regular"/>
              </a:rPr>
              <a:t>Viya</a:t>
            </a:r>
            <a:r>
              <a:rPr lang="en-US" sz="2100" b="1" dirty="0">
                <a:solidFill>
                  <a:schemeClr val="bg1"/>
                </a:solidFill>
                <a:cs typeface="Avenir Next Regular"/>
              </a:rPr>
              <a:t> Parallel</a:t>
            </a:r>
            <a:br>
              <a:rPr lang="en-US" sz="2100" b="1" dirty="0">
                <a:solidFill>
                  <a:schemeClr val="bg1"/>
                </a:solidFill>
                <a:cs typeface="Avenir Next Regular"/>
              </a:rPr>
            </a:br>
            <a:r>
              <a:rPr lang="en-US" sz="2100" b="1" dirty="0">
                <a:solidFill>
                  <a:schemeClr val="bg1"/>
                </a:solidFill>
                <a:cs typeface="Avenir Next Regular"/>
              </a:rPr>
              <a:t>Processing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6D1F4B-582F-4A86-94CC-50E298C1BA9F}"/>
              </a:ext>
            </a:extLst>
          </p:cNvPr>
          <p:cNvSpPr/>
          <p:nvPr/>
        </p:nvSpPr>
        <p:spPr>
          <a:xfrm>
            <a:off x="286538" y="1090648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8BA817-2A73-4DC1-AF5F-CEE48E5E8C29}"/>
              </a:ext>
            </a:extLst>
          </p:cNvPr>
          <p:cNvSpPr/>
          <p:nvPr/>
        </p:nvSpPr>
        <p:spPr>
          <a:xfrm>
            <a:off x="0" y="-224725"/>
            <a:ext cx="9144000" cy="36000"/>
          </a:xfrm>
          <a:prstGeom prst="rect">
            <a:avLst/>
          </a:prstGeom>
          <a:solidFill>
            <a:srgbClr val="7DB7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0E91ACE-9B1D-4E02-B7C7-2EF90547C8F0}"/>
              </a:ext>
            </a:extLst>
          </p:cNvPr>
          <p:cNvSpPr/>
          <p:nvPr/>
        </p:nvSpPr>
        <p:spPr>
          <a:xfrm>
            <a:off x="2636134" y="1043747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E863AC-B488-4F37-B138-894DF5EA83A8}"/>
              </a:ext>
            </a:extLst>
          </p:cNvPr>
          <p:cNvSpPr/>
          <p:nvPr/>
        </p:nvSpPr>
        <p:spPr>
          <a:xfrm>
            <a:off x="7301918" y="1039994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054413-BB6B-4B8B-BCD1-8087FEC53D2A}"/>
              </a:ext>
            </a:extLst>
          </p:cNvPr>
          <p:cNvSpPr/>
          <p:nvPr/>
        </p:nvSpPr>
        <p:spPr>
          <a:xfrm>
            <a:off x="4969026" y="1043747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7ED099-6995-4502-AAA7-76D5F0A26281}"/>
              </a:ext>
            </a:extLst>
          </p:cNvPr>
          <p:cNvSpPr/>
          <p:nvPr/>
        </p:nvSpPr>
        <p:spPr>
          <a:xfrm>
            <a:off x="5602157" y="2579738"/>
            <a:ext cx="195198" cy="195198"/>
          </a:xfrm>
          <a:prstGeom prst="ellipse">
            <a:avLst/>
          </a:prstGeom>
          <a:solidFill>
            <a:srgbClr val="00B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7EECB-81C9-4558-9B97-28A93AC01541}"/>
              </a:ext>
            </a:extLst>
          </p:cNvPr>
          <p:cNvSpPr/>
          <p:nvPr/>
        </p:nvSpPr>
        <p:spPr>
          <a:xfrm>
            <a:off x="862431" y="2584224"/>
            <a:ext cx="195198" cy="195198"/>
          </a:xfrm>
          <a:prstGeom prst="ellipse">
            <a:avLst/>
          </a:prstGeom>
          <a:solidFill>
            <a:srgbClr val="90B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8376A8-52BF-4E80-A90A-D582836D28BB}"/>
              </a:ext>
            </a:extLst>
          </p:cNvPr>
          <p:cNvSpPr/>
          <p:nvPr/>
        </p:nvSpPr>
        <p:spPr>
          <a:xfrm>
            <a:off x="3254862" y="2584224"/>
            <a:ext cx="195198" cy="195198"/>
          </a:xfrm>
          <a:prstGeom prst="ellipse">
            <a:avLst/>
          </a:prstGeom>
          <a:solidFill>
            <a:srgbClr val="007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83E225-1B72-4911-BD25-803160461F9B}"/>
              </a:ext>
            </a:extLst>
          </p:cNvPr>
          <p:cNvSpPr/>
          <p:nvPr/>
        </p:nvSpPr>
        <p:spPr>
          <a:xfrm>
            <a:off x="7949453" y="2584224"/>
            <a:ext cx="195198" cy="195198"/>
          </a:xfrm>
          <a:prstGeom prst="ellipse">
            <a:avLst/>
          </a:prstGeom>
          <a:solidFill>
            <a:srgbClr val="05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38376843-8350-4406-82F3-F63409AA91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91584" y="1196376"/>
            <a:ext cx="519594" cy="551432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9B079C-4469-49C7-BC69-F6378414D7C0}"/>
              </a:ext>
            </a:extLst>
          </p:cNvPr>
          <p:cNvGrpSpPr/>
          <p:nvPr/>
        </p:nvGrpSpPr>
        <p:grpSpPr>
          <a:xfrm>
            <a:off x="2842509" y="1858043"/>
            <a:ext cx="970637" cy="277833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FCA1F974-D3D9-4E39-BD05-59BB867D981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CFF0A895-E24D-46E0-982A-45746D26170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9669FE3-A315-40B2-8E47-BE547260B66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Freeform 17">
            <a:extLst>
              <a:ext uri="{FF2B5EF4-FFF2-40B4-BE49-F238E27FC236}">
                <a16:creationId xmlns:a16="http://schemas.microsoft.com/office/drawing/2014/main" id="{8B4D9A97-8505-4322-B402-BE00079816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89596" y="1323361"/>
            <a:ext cx="859494" cy="914400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08B62D14-2C3A-4507-87DE-C0F41F6F5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2820" y="1419898"/>
            <a:ext cx="893868" cy="692828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7C592BA4-E88D-438B-91CE-B1040F8770FA}"/>
              </a:ext>
            </a:extLst>
          </p:cNvPr>
          <p:cNvSpPr>
            <a:spLocks noChangeAspect="1"/>
          </p:cNvSpPr>
          <p:nvPr/>
        </p:nvSpPr>
        <p:spPr bwMode="auto">
          <a:xfrm>
            <a:off x="5107632" y="1288635"/>
            <a:ext cx="1138148" cy="745645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5BD7-B6E3-4190-BFFA-50D38F2F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 in CAS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273A4-62A0-4CF9-B616-A9D8618422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1DCEC11A-288A-4F2A-91E6-9FFCAA757B7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12316" y="1018187"/>
            <a:ext cx="679450" cy="137160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60F975BB-B696-4278-B2E6-8D0BFD5078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64186" y="1018187"/>
            <a:ext cx="679450" cy="137160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73FAF78-35E0-4FB5-8D51-2384009DE7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38251" y="1018187"/>
            <a:ext cx="679450" cy="137160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B25925-ACF2-4A2A-91D2-B8469BA80E55}"/>
              </a:ext>
            </a:extLst>
          </p:cNvPr>
          <p:cNvGrpSpPr/>
          <p:nvPr/>
        </p:nvGrpSpPr>
        <p:grpSpPr>
          <a:xfrm>
            <a:off x="5811235" y="2590404"/>
            <a:ext cx="2541914" cy="894080"/>
            <a:chOff x="5296155" y="3034453"/>
            <a:chExt cx="2241006" cy="8940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40AC6E-1B10-405F-AEE6-FBDA6FD59B29}"/>
                </a:ext>
              </a:extLst>
            </p:cNvPr>
            <p:cNvSpPr/>
            <p:nvPr/>
          </p:nvSpPr>
          <p:spPr>
            <a:xfrm>
              <a:off x="5297108" y="3034453"/>
              <a:ext cx="621243" cy="894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789B05-2611-41D0-A7C1-A776A79DB5DA}"/>
                </a:ext>
              </a:extLst>
            </p:cNvPr>
            <p:cNvSpPr/>
            <p:nvPr/>
          </p:nvSpPr>
          <p:spPr>
            <a:xfrm>
              <a:off x="6102490" y="3034453"/>
              <a:ext cx="621243" cy="894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236C19-D2BC-4CEA-9D58-EA60285650AF}"/>
                </a:ext>
              </a:extLst>
            </p:cNvPr>
            <p:cNvSpPr/>
            <p:nvPr/>
          </p:nvSpPr>
          <p:spPr>
            <a:xfrm>
              <a:off x="6915918" y="3034453"/>
              <a:ext cx="621243" cy="894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03E607-A2C8-4322-9BF9-BC7CAB7EB900}"/>
                </a:ext>
              </a:extLst>
            </p:cNvPr>
            <p:cNvSpPr/>
            <p:nvPr/>
          </p:nvSpPr>
          <p:spPr>
            <a:xfrm>
              <a:off x="5296155" y="3034453"/>
              <a:ext cx="621243" cy="5418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0E116E-8A14-4D1D-A015-2B8BA6984B53}"/>
                </a:ext>
              </a:extLst>
            </p:cNvPr>
            <p:cNvSpPr/>
            <p:nvPr/>
          </p:nvSpPr>
          <p:spPr>
            <a:xfrm>
              <a:off x="6101538" y="3034453"/>
              <a:ext cx="621243" cy="5418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518D1E-8600-4008-8A6D-5694E4761669}"/>
                </a:ext>
              </a:extLst>
            </p:cNvPr>
            <p:cNvSpPr/>
            <p:nvPr/>
          </p:nvSpPr>
          <p:spPr>
            <a:xfrm>
              <a:off x="6914968" y="3034453"/>
              <a:ext cx="621243" cy="5418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0E10C3C-74C2-4CBE-9054-6C01AB6559B6}"/>
              </a:ext>
            </a:extLst>
          </p:cNvPr>
          <p:cNvSpPr/>
          <p:nvPr/>
        </p:nvSpPr>
        <p:spPr>
          <a:xfrm>
            <a:off x="5812316" y="3667699"/>
            <a:ext cx="168061" cy="169334"/>
          </a:xfrm>
          <a:prstGeom prst="rect">
            <a:avLst/>
          </a:prstGeom>
          <a:solidFill>
            <a:srgbClr val="007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86B54-65C0-4CB7-B376-00D39BC36F08}"/>
              </a:ext>
            </a:extLst>
          </p:cNvPr>
          <p:cNvSpPr/>
          <p:nvPr/>
        </p:nvSpPr>
        <p:spPr>
          <a:xfrm>
            <a:off x="6068010" y="3667699"/>
            <a:ext cx="168061" cy="169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38D2E9-BC21-4556-A231-67B14981B61B}"/>
              </a:ext>
            </a:extLst>
          </p:cNvPr>
          <p:cNvSpPr/>
          <p:nvPr/>
        </p:nvSpPr>
        <p:spPr>
          <a:xfrm>
            <a:off x="6323705" y="3666680"/>
            <a:ext cx="168061" cy="1679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F4A1B7-3E8A-4811-A317-9456977DE630}"/>
              </a:ext>
            </a:extLst>
          </p:cNvPr>
          <p:cNvSpPr/>
          <p:nvPr/>
        </p:nvSpPr>
        <p:spPr>
          <a:xfrm>
            <a:off x="6732058" y="3672442"/>
            <a:ext cx="168061" cy="169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6F0EA6-3945-4E2D-BA4A-F4CE8E164622}"/>
              </a:ext>
            </a:extLst>
          </p:cNvPr>
          <p:cNvSpPr/>
          <p:nvPr/>
        </p:nvSpPr>
        <p:spPr>
          <a:xfrm>
            <a:off x="6987752" y="3672442"/>
            <a:ext cx="168061" cy="169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633B7-4F47-4610-B8E0-ED648F6C15EF}"/>
              </a:ext>
            </a:extLst>
          </p:cNvPr>
          <p:cNvSpPr/>
          <p:nvPr/>
        </p:nvSpPr>
        <p:spPr>
          <a:xfrm>
            <a:off x="7243447" y="3672442"/>
            <a:ext cx="168061" cy="169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3DE55A-D499-4002-8245-C48D38E05D7E}"/>
              </a:ext>
            </a:extLst>
          </p:cNvPr>
          <p:cNvSpPr/>
          <p:nvPr/>
        </p:nvSpPr>
        <p:spPr>
          <a:xfrm>
            <a:off x="7657362" y="3666347"/>
            <a:ext cx="168061" cy="169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A169F8-BB23-46C1-8CFB-380D7F0CE274}"/>
              </a:ext>
            </a:extLst>
          </p:cNvPr>
          <p:cNvSpPr/>
          <p:nvPr/>
        </p:nvSpPr>
        <p:spPr>
          <a:xfrm>
            <a:off x="7913056" y="3666347"/>
            <a:ext cx="168061" cy="169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A71B07-CA6E-4827-9667-719B3D58AF5F}"/>
              </a:ext>
            </a:extLst>
          </p:cNvPr>
          <p:cNvSpPr/>
          <p:nvPr/>
        </p:nvSpPr>
        <p:spPr>
          <a:xfrm>
            <a:off x="8168751" y="3663865"/>
            <a:ext cx="168061" cy="169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D6C2C5-D834-4A14-9948-3619B511B3C8}"/>
              </a:ext>
            </a:extLst>
          </p:cNvPr>
          <p:cNvSpPr/>
          <p:nvPr/>
        </p:nvSpPr>
        <p:spPr>
          <a:xfrm>
            <a:off x="5812316" y="3945067"/>
            <a:ext cx="168061" cy="169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74BCEB-0F3E-4906-B7B7-6F611FB33A21}"/>
              </a:ext>
            </a:extLst>
          </p:cNvPr>
          <p:cNvSpPr/>
          <p:nvPr/>
        </p:nvSpPr>
        <p:spPr>
          <a:xfrm>
            <a:off x="6068010" y="3945067"/>
            <a:ext cx="168061" cy="169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CF2B4C-8377-43F2-AF15-138920DD7044}"/>
              </a:ext>
            </a:extLst>
          </p:cNvPr>
          <p:cNvSpPr/>
          <p:nvPr/>
        </p:nvSpPr>
        <p:spPr>
          <a:xfrm>
            <a:off x="6323705" y="3945067"/>
            <a:ext cx="168061" cy="169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842EED-6C20-4BD4-8F9F-898479EF6A5F}"/>
              </a:ext>
            </a:extLst>
          </p:cNvPr>
          <p:cNvSpPr/>
          <p:nvPr/>
        </p:nvSpPr>
        <p:spPr>
          <a:xfrm>
            <a:off x="6737620" y="3934233"/>
            <a:ext cx="168061" cy="169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85EEB-9968-484A-9766-9FBE3595BF1E}"/>
              </a:ext>
            </a:extLst>
          </p:cNvPr>
          <p:cNvSpPr/>
          <p:nvPr/>
        </p:nvSpPr>
        <p:spPr>
          <a:xfrm>
            <a:off x="6993314" y="3934233"/>
            <a:ext cx="168061" cy="169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E31B43-DD90-41D8-AC22-A289932301B9}"/>
              </a:ext>
            </a:extLst>
          </p:cNvPr>
          <p:cNvSpPr/>
          <p:nvPr/>
        </p:nvSpPr>
        <p:spPr>
          <a:xfrm>
            <a:off x="7249009" y="3933555"/>
            <a:ext cx="168061" cy="169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5F033B-EEB4-479B-83D1-5FEF8982EFDD}"/>
              </a:ext>
            </a:extLst>
          </p:cNvPr>
          <p:cNvSpPr/>
          <p:nvPr/>
        </p:nvSpPr>
        <p:spPr>
          <a:xfrm>
            <a:off x="7657362" y="3933555"/>
            <a:ext cx="168061" cy="169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C70C1B-ED90-43A0-A07A-56D0446086E3}"/>
              </a:ext>
            </a:extLst>
          </p:cNvPr>
          <p:cNvSpPr/>
          <p:nvPr/>
        </p:nvSpPr>
        <p:spPr>
          <a:xfrm>
            <a:off x="7913056" y="3933555"/>
            <a:ext cx="168061" cy="169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8D46D4-4B93-4F6E-B5C4-59DA7F5B8E41}"/>
              </a:ext>
            </a:extLst>
          </p:cNvPr>
          <p:cNvSpPr/>
          <p:nvPr/>
        </p:nvSpPr>
        <p:spPr>
          <a:xfrm>
            <a:off x="8168751" y="3930225"/>
            <a:ext cx="168061" cy="169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5AEB66-3420-4196-8513-70D78DA6FD9C}"/>
              </a:ext>
            </a:extLst>
          </p:cNvPr>
          <p:cNvSpPr txBox="1"/>
          <p:nvPr/>
        </p:nvSpPr>
        <p:spPr>
          <a:xfrm>
            <a:off x="1267200" y="1145492"/>
            <a:ext cx="394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Rows are distributed among workers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C6A288-AE25-41BC-8D4B-30091E55CBF8}"/>
              </a:ext>
            </a:extLst>
          </p:cNvPr>
          <p:cNvGrpSpPr>
            <a:grpSpLocks noChangeAspect="1"/>
          </p:cNvGrpSpPr>
          <p:nvPr/>
        </p:nvGrpSpPr>
        <p:grpSpPr>
          <a:xfrm>
            <a:off x="491408" y="1068341"/>
            <a:ext cx="704660" cy="384127"/>
            <a:chOff x="1373188" y="3025775"/>
            <a:chExt cx="1741487" cy="949326"/>
          </a:xfrm>
          <a:solidFill>
            <a:schemeClr val="bg1"/>
          </a:solidFill>
        </p:grpSpPr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A78CD201-F738-4AFB-963B-81F1E11A54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1488" y="3498850"/>
              <a:ext cx="681037" cy="115888"/>
            </a:xfrm>
            <a:custGeom>
              <a:avLst/>
              <a:gdLst>
                <a:gd name="T0" fmla="*/ 62 w 1874"/>
                <a:gd name="T1" fmla="*/ 61 h 319"/>
                <a:gd name="T2" fmla="*/ 62 w 1874"/>
                <a:gd name="T3" fmla="*/ 61 h 319"/>
                <a:gd name="T4" fmla="*/ 1812 w 1874"/>
                <a:gd name="T5" fmla="*/ 61 h 319"/>
                <a:gd name="T6" fmla="*/ 1812 w 1874"/>
                <a:gd name="T7" fmla="*/ 257 h 319"/>
                <a:gd name="T8" fmla="*/ 62 w 1874"/>
                <a:gd name="T9" fmla="*/ 257 h 319"/>
                <a:gd name="T10" fmla="*/ 62 w 1874"/>
                <a:gd name="T11" fmla="*/ 61 h 319"/>
                <a:gd name="T12" fmla="*/ 55 w 1874"/>
                <a:gd name="T13" fmla="*/ 319 h 319"/>
                <a:gd name="T14" fmla="*/ 55 w 1874"/>
                <a:gd name="T15" fmla="*/ 319 h 319"/>
                <a:gd name="T16" fmla="*/ 1819 w 1874"/>
                <a:gd name="T17" fmla="*/ 319 h 319"/>
                <a:gd name="T18" fmla="*/ 1874 w 1874"/>
                <a:gd name="T19" fmla="*/ 264 h 319"/>
                <a:gd name="T20" fmla="*/ 1874 w 1874"/>
                <a:gd name="T21" fmla="*/ 54 h 319"/>
                <a:gd name="T22" fmla="*/ 1819 w 1874"/>
                <a:gd name="T23" fmla="*/ 0 h 319"/>
                <a:gd name="T24" fmla="*/ 55 w 1874"/>
                <a:gd name="T25" fmla="*/ 0 h 319"/>
                <a:gd name="T26" fmla="*/ 0 w 1874"/>
                <a:gd name="T27" fmla="*/ 54 h 319"/>
                <a:gd name="T28" fmla="*/ 0 w 1874"/>
                <a:gd name="T29" fmla="*/ 264 h 319"/>
                <a:gd name="T30" fmla="*/ 55 w 1874"/>
                <a:gd name="T3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74" h="319">
                  <a:moveTo>
                    <a:pt x="62" y="61"/>
                  </a:moveTo>
                  <a:lnTo>
                    <a:pt x="62" y="61"/>
                  </a:lnTo>
                  <a:lnTo>
                    <a:pt x="1812" y="61"/>
                  </a:lnTo>
                  <a:lnTo>
                    <a:pt x="1812" y="257"/>
                  </a:lnTo>
                  <a:lnTo>
                    <a:pt x="62" y="257"/>
                  </a:lnTo>
                  <a:lnTo>
                    <a:pt x="62" y="61"/>
                  </a:lnTo>
                  <a:close/>
                  <a:moveTo>
                    <a:pt x="55" y="319"/>
                  </a:moveTo>
                  <a:lnTo>
                    <a:pt x="55" y="319"/>
                  </a:lnTo>
                  <a:lnTo>
                    <a:pt x="1819" y="319"/>
                  </a:lnTo>
                  <a:cubicBezTo>
                    <a:pt x="1850" y="319"/>
                    <a:pt x="1874" y="294"/>
                    <a:pt x="1874" y="264"/>
                  </a:cubicBezTo>
                  <a:lnTo>
                    <a:pt x="1874" y="54"/>
                  </a:lnTo>
                  <a:cubicBezTo>
                    <a:pt x="1874" y="24"/>
                    <a:pt x="1850" y="0"/>
                    <a:pt x="1819" y="0"/>
                  </a:cubicBezTo>
                  <a:lnTo>
                    <a:pt x="55" y="0"/>
                  </a:lnTo>
                  <a:cubicBezTo>
                    <a:pt x="25" y="0"/>
                    <a:pt x="0" y="24"/>
                    <a:pt x="0" y="54"/>
                  </a:cubicBezTo>
                  <a:lnTo>
                    <a:pt x="0" y="264"/>
                  </a:lnTo>
                  <a:cubicBezTo>
                    <a:pt x="0" y="294"/>
                    <a:pt x="25" y="319"/>
                    <a:pt x="55" y="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7F7DEAE0-08F0-43F1-B4A0-6ADEF6A11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588" y="3540125"/>
              <a:ext cx="31750" cy="30163"/>
            </a:xfrm>
            <a:custGeom>
              <a:avLst/>
              <a:gdLst>
                <a:gd name="T0" fmla="*/ 43 w 87"/>
                <a:gd name="T1" fmla="*/ 0 h 86"/>
                <a:gd name="T2" fmla="*/ 43 w 87"/>
                <a:gd name="T3" fmla="*/ 0 h 86"/>
                <a:gd name="T4" fmla="*/ 0 w 87"/>
                <a:gd name="T5" fmla="*/ 43 h 86"/>
                <a:gd name="T6" fmla="*/ 43 w 87"/>
                <a:gd name="T7" fmla="*/ 86 h 86"/>
                <a:gd name="T8" fmla="*/ 87 w 87"/>
                <a:gd name="T9" fmla="*/ 43 h 86"/>
                <a:gd name="T10" fmla="*/ 43 w 87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43" y="0"/>
                  </a:lnTo>
                  <a:cubicBezTo>
                    <a:pt x="20" y="0"/>
                    <a:pt x="0" y="19"/>
                    <a:pt x="0" y="43"/>
                  </a:cubicBezTo>
                  <a:cubicBezTo>
                    <a:pt x="0" y="67"/>
                    <a:pt x="20" y="86"/>
                    <a:pt x="43" y="86"/>
                  </a:cubicBezTo>
                  <a:cubicBezTo>
                    <a:pt x="67" y="86"/>
                    <a:pt x="87" y="67"/>
                    <a:pt x="87" y="43"/>
                  </a:cubicBezTo>
                  <a:cubicBezTo>
                    <a:pt x="87" y="19"/>
                    <a:pt x="67" y="0"/>
                    <a:pt x="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625F311F-A021-4A03-84D4-5F8A9BCD6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263" y="3540125"/>
              <a:ext cx="31750" cy="30163"/>
            </a:xfrm>
            <a:custGeom>
              <a:avLst/>
              <a:gdLst>
                <a:gd name="T0" fmla="*/ 43 w 87"/>
                <a:gd name="T1" fmla="*/ 0 h 86"/>
                <a:gd name="T2" fmla="*/ 43 w 87"/>
                <a:gd name="T3" fmla="*/ 0 h 86"/>
                <a:gd name="T4" fmla="*/ 0 w 87"/>
                <a:gd name="T5" fmla="*/ 43 h 86"/>
                <a:gd name="T6" fmla="*/ 43 w 87"/>
                <a:gd name="T7" fmla="*/ 86 h 86"/>
                <a:gd name="T8" fmla="*/ 87 w 87"/>
                <a:gd name="T9" fmla="*/ 43 h 86"/>
                <a:gd name="T10" fmla="*/ 43 w 87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43" y="0"/>
                  </a:lnTo>
                  <a:cubicBezTo>
                    <a:pt x="20" y="0"/>
                    <a:pt x="0" y="19"/>
                    <a:pt x="0" y="43"/>
                  </a:cubicBezTo>
                  <a:cubicBezTo>
                    <a:pt x="0" y="67"/>
                    <a:pt x="20" y="86"/>
                    <a:pt x="43" y="86"/>
                  </a:cubicBezTo>
                  <a:cubicBezTo>
                    <a:pt x="67" y="86"/>
                    <a:pt x="87" y="67"/>
                    <a:pt x="87" y="43"/>
                  </a:cubicBezTo>
                  <a:cubicBezTo>
                    <a:pt x="87" y="19"/>
                    <a:pt x="67" y="0"/>
                    <a:pt x="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F7BD594D-DEE8-41A0-863E-3C4619236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3535363"/>
              <a:ext cx="263525" cy="15875"/>
            </a:xfrm>
            <a:custGeom>
              <a:avLst/>
              <a:gdLst>
                <a:gd name="T0" fmla="*/ 706 w 727"/>
                <a:gd name="T1" fmla="*/ 0 h 42"/>
                <a:gd name="T2" fmla="*/ 706 w 727"/>
                <a:gd name="T3" fmla="*/ 0 h 42"/>
                <a:gd name="T4" fmla="*/ 20 w 727"/>
                <a:gd name="T5" fmla="*/ 0 h 42"/>
                <a:gd name="T6" fmla="*/ 0 w 727"/>
                <a:gd name="T7" fmla="*/ 21 h 42"/>
                <a:gd name="T8" fmla="*/ 20 w 727"/>
                <a:gd name="T9" fmla="*/ 42 h 42"/>
                <a:gd name="T10" fmla="*/ 706 w 727"/>
                <a:gd name="T11" fmla="*/ 42 h 42"/>
                <a:gd name="T12" fmla="*/ 727 w 727"/>
                <a:gd name="T13" fmla="*/ 21 h 42"/>
                <a:gd name="T14" fmla="*/ 706 w 727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7" h="42">
                  <a:moveTo>
                    <a:pt x="706" y="0"/>
                  </a:moveTo>
                  <a:lnTo>
                    <a:pt x="706" y="0"/>
                  </a:lnTo>
                  <a:lnTo>
                    <a:pt x="20" y="0"/>
                  </a:ln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9" y="42"/>
                    <a:pt x="20" y="42"/>
                  </a:cubicBezTo>
                  <a:lnTo>
                    <a:pt x="706" y="42"/>
                  </a:lnTo>
                  <a:cubicBezTo>
                    <a:pt x="718" y="42"/>
                    <a:pt x="727" y="32"/>
                    <a:pt x="727" y="21"/>
                  </a:cubicBezTo>
                  <a:cubicBezTo>
                    <a:pt x="727" y="9"/>
                    <a:pt x="718" y="0"/>
                    <a:pt x="70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97303DF4-2A30-43AC-9EF3-8A3D9A97E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3562350"/>
              <a:ext cx="261937" cy="7938"/>
            </a:xfrm>
            <a:custGeom>
              <a:avLst/>
              <a:gdLst>
                <a:gd name="T0" fmla="*/ 710 w 722"/>
                <a:gd name="T1" fmla="*/ 0 h 23"/>
                <a:gd name="T2" fmla="*/ 710 w 722"/>
                <a:gd name="T3" fmla="*/ 0 h 23"/>
                <a:gd name="T4" fmla="*/ 12 w 722"/>
                <a:gd name="T5" fmla="*/ 0 h 23"/>
                <a:gd name="T6" fmla="*/ 0 w 722"/>
                <a:gd name="T7" fmla="*/ 12 h 23"/>
                <a:gd name="T8" fmla="*/ 12 w 722"/>
                <a:gd name="T9" fmla="*/ 23 h 23"/>
                <a:gd name="T10" fmla="*/ 710 w 722"/>
                <a:gd name="T11" fmla="*/ 23 h 23"/>
                <a:gd name="T12" fmla="*/ 722 w 722"/>
                <a:gd name="T13" fmla="*/ 12 h 23"/>
                <a:gd name="T14" fmla="*/ 710 w 722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2" h="23">
                  <a:moveTo>
                    <a:pt x="710" y="0"/>
                  </a:moveTo>
                  <a:lnTo>
                    <a:pt x="710" y="0"/>
                  </a:lnTo>
                  <a:lnTo>
                    <a:pt x="12" y="0"/>
                  </a:ln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3"/>
                    <a:pt x="12" y="23"/>
                  </a:cubicBezTo>
                  <a:lnTo>
                    <a:pt x="710" y="23"/>
                  </a:lnTo>
                  <a:cubicBezTo>
                    <a:pt x="716" y="23"/>
                    <a:pt x="722" y="18"/>
                    <a:pt x="722" y="12"/>
                  </a:cubicBezTo>
                  <a:cubicBezTo>
                    <a:pt x="722" y="5"/>
                    <a:pt x="716" y="0"/>
                    <a:pt x="7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D9ED34BA-755F-4EC8-AA1F-575F19F05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8" y="3541713"/>
              <a:ext cx="73025" cy="26988"/>
            </a:xfrm>
            <a:custGeom>
              <a:avLst/>
              <a:gdLst>
                <a:gd name="T0" fmla="*/ 193 w 202"/>
                <a:gd name="T1" fmla="*/ 0 h 76"/>
                <a:gd name="T2" fmla="*/ 193 w 202"/>
                <a:gd name="T3" fmla="*/ 0 h 76"/>
                <a:gd name="T4" fmla="*/ 9 w 202"/>
                <a:gd name="T5" fmla="*/ 0 h 76"/>
                <a:gd name="T6" fmla="*/ 0 w 202"/>
                <a:gd name="T7" fmla="*/ 9 h 76"/>
                <a:gd name="T8" fmla="*/ 0 w 202"/>
                <a:gd name="T9" fmla="*/ 67 h 76"/>
                <a:gd name="T10" fmla="*/ 9 w 202"/>
                <a:gd name="T11" fmla="*/ 76 h 76"/>
                <a:gd name="T12" fmla="*/ 193 w 202"/>
                <a:gd name="T13" fmla="*/ 76 h 76"/>
                <a:gd name="T14" fmla="*/ 202 w 202"/>
                <a:gd name="T15" fmla="*/ 67 h 76"/>
                <a:gd name="T16" fmla="*/ 202 w 202"/>
                <a:gd name="T17" fmla="*/ 9 h 76"/>
                <a:gd name="T18" fmla="*/ 193 w 202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76">
                  <a:moveTo>
                    <a:pt x="193" y="0"/>
                  </a:moveTo>
                  <a:lnTo>
                    <a:pt x="193" y="0"/>
                  </a:lnTo>
                  <a:lnTo>
                    <a:pt x="9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67"/>
                  </a:lnTo>
                  <a:cubicBezTo>
                    <a:pt x="0" y="72"/>
                    <a:pt x="4" y="76"/>
                    <a:pt x="9" y="76"/>
                  </a:cubicBezTo>
                  <a:lnTo>
                    <a:pt x="193" y="76"/>
                  </a:lnTo>
                  <a:cubicBezTo>
                    <a:pt x="198" y="76"/>
                    <a:pt x="202" y="72"/>
                    <a:pt x="202" y="67"/>
                  </a:cubicBezTo>
                  <a:lnTo>
                    <a:pt x="202" y="9"/>
                  </a:lnTo>
                  <a:cubicBezTo>
                    <a:pt x="202" y="4"/>
                    <a:pt x="198" y="0"/>
                    <a:pt x="19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68F38E2A-5A0A-4F73-8F5A-972B5A688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588" y="3681413"/>
              <a:ext cx="31750" cy="31750"/>
            </a:xfrm>
            <a:custGeom>
              <a:avLst/>
              <a:gdLst>
                <a:gd name="T0" fmla="*/ 43 w 87"/>
                <a:gd name="T1" fmla="*/ 0 h 86"/>
                <a:gd name="T2" fmla="*/ 43 w 87"/>
                <a:gd name="T3" fmla="*/ 0 h 86"/>
                <a:gd name="T4" fmla="*/ 0 w 87"/>
                <a:gd name="T5" fmla="*/ 43 h 86"/>
                <a:gd name="T6" fmla="*/ 43 w 87"/>
                <a:gd name="T7" fmla="*/ 86 h 86"/>
                <a:gd name="T8" fmla="*/ 87 w 87"/>
                <a:gd name="T9" fmla="*/ 43 h 86"/>
                <a:gd name="T10" fmla="*/ 43 w 87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43" y="0"/>
                  </a:lnTo>
                  <a:cubicBezTo>
                    <a:pt x="20" y="0"/>
                    <a:pt x="0" y="19"/>
                    <a:pt x="0" y="43"/>
                  </a:cubicBezTo>
                  <a:cubicBezTo>
                    <a:pt x="0" y="67"/>
                    <a:pt x="20" y="86"/>
                    <a:pt x="43" y="86"/>
                  </a:cubicBezTo>
                  <a:cubicBezTo>
                    <a:pt x="67" y="86"/>
                    <a:pt x="87" y="67"/>
                    <a:pt x="87" y="43"/>
                  </a:cubicBezTo>
                  <a:cubicBezTo>
                    <a:pt x="87" y="19"/>
                    <a:pt x="67" y="0"/>
                    <a:pt x="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691C55C1-966D-4BC4-BAAF-EE0F88544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263" y="3681413"/>
              <a:ext cx="31750" cy="31750"/>
            </a:xfrm>
            <a:custGeom>
              <a:avLst/>
              <a:gdLst>
                <a:gd name="T0" fmla="*/ 43 w 87"/>
                <a:gd name="T1" fmla="*/ 0 h 86"/>
                <a:gd name="T2" fmla="*/ 43 w 87"/>
                <a:gd name="T3" fmla="*/ 0 h 86"/>
                <a:gd name="T4" fmla="*/ 0 w 87"/>
                <a:gd name="T5" fmla="*/ 43 h 86"/>
                <a:gd name="T6" fmla="*/ 43 w 87"/>
                <a:gd name="T7" fmla="*/ 86 h 86"/>
                <a:gd name="T8" fmla="*/ 87 w 87"/>
                <a:gd name="T9" fmla="*/ 43 h 86"/>
                <a:gd name="T10" fmla="*/ 43 w 87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43" y="0"/>
                  </a:lnTo>
                  <a:cubicBezTo>
                    <a:pt x="20" y="0"/>
                    <a:pt x="0" y="19"/>
                    <a:pt x="0" y="43"/>
                  </a:cubicBezTo>
                  <a:cubicBezTo>
                    <a:pt x="0" y="67"/>
                    <a:pt x="20" y="86"/>
                    <a:pt x="43" y="86"/>
                  </a:cubicBezTo>
                  <a:cubicBezTo>
                    <a:pt x="67" y="86"/>
                    <a:pt x="87" y="67"/>
                    <a:pt x="87" y="43"/>
                  </a:cubicBezTo>
                  <a:cubicBezTo>
                    <a:pt x="87" y="19"/>
                    <a:pt x="67" y="0"/>
                    <a:pt x="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A9C962C2-4C14-434A-8154-9F5F49AB2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3676650"/>
              <a:ext cx="263525" cy="15875"/>
            </a:xfrm>
            <a:custGeom>
              <a:avLst/>
              <a:gdLst>
                <a:gd name="T0" fmla="*/ 706 w 727"/>
                <a:gd name="T1" fmla="*/ 0 h 42"/>
                <a:gd name="T2" fmla="*/ 706 w 727"/>
                <a:gd name="T3" fmla="*/ 0 h 42"/>
                <a:gd name="T4" fmla="*/ 20 w 727"/>
                <a:gd name="T5" fmla="*/ 0 h 42"/>
                <a:gd name="T6" fmla="*/ 0 w 727"/>
                <a:gd name="T7" fmla="*/ 21 h 42"/>
                <a:gd name="T8" fmla="*/ 20 w 727"/>
                <a:gd name="T9" fmla="*/ 42 h 42"/>
                <a:gd name="T10" fmla="*/ 706 w 727"/>
                <a:gd name="T11" fmla="*/ 42 h 42"/>
                <a:gd name="T12" fmla="*/ 727 w 727"/>
                <a:gd name="T13" fmla="*/ 21 h 42"/>
                <a:gd name="T14" fmla="*/ 706 w 727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7" h="42">
                  <a:moveTo>
                    <a:pt x="706" y="0"/>
                  </a:moveTo>
                  <a:lnTo>
                    <a:pt x="706" y="0"/>
                  </a:lnTo>
                  <a:lnTo>
                    <a:pt x="20" y="0"/>
                  </a:lnTo>
                  <a:cubicBezTo>
                    <a:pt x="9" y="0"/>
                    <a:pt x="0" y="9"/>
                    <a:pt x="0" y="21"/>
                  </a:cubicBezTo>
                  <a:cubicBezTo>
                    <a:pt x="0" y="33"/>
                    <a:pt x="9" y="42"/>
                    <a:pt x="20" y="42"/>
                  </a:cubicBezTo>
                  <a:lnTo>
                    <a:pt x="706" y="42"/>
                  </a:lnTo>
                  <a:cubicBezTo>
                    <a:pt x="718" y="42"/>
                    <a:pt x="727" y="33"/>
                    <a:pt x="727" y="21"/>
                  </a:cubicBezTo>
                  <a:cubicBezTo>
                    <a:pt x="727" y="9"/>
                    <a:pt x="718" y="0"/>
                    <a:pt x="70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5A96633E-377C-4725-B425-D94EB14FA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3703638"/>
              <a:ext cx="261937" cy="9525"/>
            </a:xfrm>
            <a:custGeom>
              <a:avLst/>
              <a:gdLst>
                <a:gd name="T0" fmla="*/ 710 w 722"/>
                <a:gd name="T1" fmla="*/ 0 h 24"/>
                <a:gd name="T2" fmla="*/ 710 w 722"/>
                <a:gd name="T3" fmla="*/ 0 h 24"/>
                <a:gd name="T4" fmla="*/ 12 w 722"/>
                <a:gd name="T5" fmla="*/ 0 h 24"/>
                <a:gd name="T6" fmla="*/ 0 w 722"/>
                <a:gd name="T7" fmla="*/ 12 h 24"/>
                <a:gd name="T8" fmla="*/ 12 w 722"/>
                <a:gd name="T9" fmla="*/ 24 h 24"/>
                <a:gd name="T10" fmla="*/ 710 w 722"/>
                <a:gd name="T11" fmla="*/ 24 h 24"/>
                <a:gd name="T12" fmla="*/ 722 w 722"/>
                <a:gd name="T13" fmla="*/ 12 h 24"/>
                <a:gd name="T14" fmla="*/ 710 w 722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2" h="24">
                  <a:moveTo>
                    <a:pt x="710" y="0"/>
                  </a:moveTo>
                  <a:lnTo>
                    <a:pt x="710" y="0"/>
                  </a:lnTo>
                  <a:lnTo>
                    <a:pt x="12" y="0"/>
                  </a:ln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lnTo>
                    <a:pt x="710" y="24"/>
                  </a:lnTo>
                  <a:cubicBezTo>
                    <a:pt x="716" y="24"/>
                    <a:pt x="722" y="18"/>
                    <a:pt x="722" y="12"/>
                  </a:cubicBezTo>
                  <a:cubicBezTo>
                    <a:pt x="722" y="5"/>
                    <a:pt x="716" y="0"/>
                    <a:pt x="7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9066CE77-FCF7-4E88-8D23-B3F723B8F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8" y="3683000"/>
              <a:ext cx="73025" cy="26988"/>
            </a:xfrm>
            <a:custGeom>
              <a:avLst/>
              <a:gdLst>
                <a:gd name="T0" fmla="*/ 193 w 202"/>
                <a:gd name="T1" fmla="*/ 0 h 76"/>
                <a:gd name="T2" fmla="*/ 193 w 202"/>
                <a:gd name="T3" fmla="*/ 0 h 76"/>
                <a:gd name="T4" fmla="*/ 9 w 202"/>
                <a:gd name="T5" fmla="*/ 0 h 76"/>
                <a:gd name="T6" fmla="*/ 0 w 202"/>
                <a:gd name="T7" fmla="*/ 9 h 76"/>
                <a:gd name="T8" fmla="*/ 0 w 202"/>
                <a:gd name="T9" fmla="*/ 67 h 76"/>
                <a:gd name="T10" fmla="*/ 9 w 202"/>
                <a:gd name="T11" fmla="*/ 76 h 76"/>
                <a:gd name="T12" fmla="*/ 193 w 202"/>
                <a:gd name="T13" fmla="*/ 76 h 76"/>
                <a:gd name="T14" fmla="*/ 202 w 202"/>
                <a:gd name="T15" fmla="*/ 67 h 76"/>
                <a:gd name="T16" fmla="*/ 202 w 202"/>
                <a:gd name="T17" fmla="*/ 9 h 76"/>
                <a:gd name="T18" fmla="*/ 193 w 202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76">
                  <a:moveTo>
                    <a:pt x="193" y="0"/>
                  </a:moveTo>
                  <a:lnTo>
                    <a:pt x="193" y="0"/>
                  </a:lnTo>
                  <a:lnTo>
                    <a:pt x="9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67"/>
                  </a:lnTo>
                  <a:cubicBezTo>
                    <a:pt x="0" y="72"/>
                    <a:pt x="4" y="76"/>
                    <a:pt x="9" y="76"/>
                  </a:cubicBezTo>
                  <a:lnTo>
                    <a:pt x="193" y="76"/>
                  </a:lnTo>
                  <a:cubicBezTo>
                    <a:pt x="198" y="76"/>
                    <a:pt x="202" y="72"/>
                    <a:pt x="202" y="67"/>
                  </a:cubicBezTo>
                  <a:lnTo>
                    <a:pt x="202" y="9"/>
                  </a:lnTo>
                  <a:cubicBezTo>
                    <a:pt x="202" y="4"/>
                    <a:pt x="198" y="0"/>
                    <a:pt x="19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A3843FBF-BE20-4F80-971B-582466DAF4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1488" y="3640138"/>
              <a:ext cx="681037" cy="334963"/>
            </a:xfrm>
            <a:custGeom>
              <a:avLst/>
              <a:gdLst>
                <a:gd name="T0" fmla="*/ 930 w 1874"/>
                <a:gd name="T1" fmla="*/ 857 h 924"/>
                <a:gd name="T2" fmla="*/ 930 w 1874"/>
                <a:gd name="T3" fmla="*/ 857 h 924"/>
                <a:gd name="T4" fmla="*/ 862 w 1874"/>
                <a:gd name="T5" fmla="*/ 792 h 924"/>
                <a:gd name="T6" fmla="*/ 863 w 1874"/>
                <a:gd name="T7" fmla="*/ 789 h 924"/>
                <a:gd name="T8" fmla="*/ 862 w 1874"/>
                <a:gd name="T9" fmla="*/ 786 h 924"/>
                <a:gd name="T10" fmla="*/ 930 w 1874"/>
                <a:gd name="T11" fmla="*/ 721 h 924"/>
                <a:gd name="T12" fmla="*/ 999 w 1874"/>
                <a:gd name="T13" fmla="*/ 789 h 924"/>
                <a:gd name="T14" fmla="*/ 930 w 1874"/>
                <a:gd name="T15" fmla="*/ 857 h 924"/>
                <a:gd name="T16" fmla="*/ 62 w 1874"/>
                <a:gd name="T17" fmla="*/ 62 h 924"/>
                <a:gd name="T18" fmla="*/ 62 w 1874"/>
                <a:gd name="T19" fmla="*/ 62 h 924"/>
                <a:gd name="T20" fmla="*/ 1812 w 1874"/>
                <a:gd name="T21" fmla="*/ 62 h 924"/>
                <a:gd name="T22" fmla="*/ 1812 w 1874"/>
                <a:gd name="T23" fmla="*/ 257 h 924"/>
                <a:gd name="T24" fmla="*/ 62 w 1874"/>
                <a:gd name="T25" fmla="*/ 257 h 924"/>
                <a:gd name="T26" fmla="*/ 62 w 1874"/>
                <a:gd name="T27" fmla="*/ 62 h 924"/>
                <a:gd name="T28" fmla="*/ 1606 w 1874"/>
                <a:gd name="T29" fmla="*/ 756 h 924"/>
                <a:gd name="T30" fmla="*/ 1606 w 1874"/>
                <a:gd name="T31" fmla="*/ 756 h 924"/>
                <a:gd name="T32" fmla="*/ 1061 w 1874"/>
                <a:gd name="T33" fmla="*/ 756 h 924"/>
                <a:gd name="T34" fmla="*/ 968 w 1874"/>
                <a:gd name="T35" fmla="*/ 660 h 924"/>
                <a:gd name="T36" fmla="*/ 968 w 1874"/>
                <a:gd name="T37" fmla="*/ 319 h 924"/>
                <a:gd name="T38" fmla="*/ 1819 w 1874"/>
                <a:gd name="T39" fmla="*/ 319 h 924"/>
                <a:gd name="T40" fmla="*/ 1874 w 1874"/>
                <a:gd name="T41" fmla="*/ 264 h 924"/>
                <a:gd name="T42" fmla="*/ 1874 w 1874"/>
                <a:gd name="T43" fmla="*/ 55 h 924"/>
                <a:gd name="T44" fmla="*/ 1819 w 1874"/>
                <a:gd name="T45" fmla="*/ 0 h 924"/>
                <a:gd name="T46" fmla="*/ 55 w 1874"/>
                <a:gd name="T47" fmla="*/ 0 h 924"/>
                <a:gd name="T48" fmla="*/ 0 w 1874"/>
                <a:gd name="T49" fmla="*/ 55 h 924"/>
                <a:gd name="T50" fmla="*/ 0 w 1874"/>
                <a:gd name="T51" fmla="*/ 264 h 924"/>
                <a:gd name="T52" fmla="*/ 55 w 1874"/>
                <a:gd name="T53" fmla="*/ 319 h 924"/>
                <a:gd name="T54" fmla="*/ 902 w 1874"/>
                <a:gd name="T55" fmla="*/ 319 h 924"/>
                <a:gd name="T56" fmla="*/ 902 w 1874"/>
                <a:gd name="T57" fmla="*/ 657 h 924"/>
                <a:gd name="T58" fmla="*/ 800 w 1874"/>
                <a:gd name="T59" fmla="*/ 756 h 924"/>
                <a:gd name="T60" fmla="*/ 177 w 1874"/>
                <a:gd name="T61" fmla="*/ 756 h 924"/>
                <a:gd name="T62" fmla="*/ 144 w 1874"/>
                <a:gd name="T63" fmla="*/ 789 h 924"/>
                <a:gd name="T64" fmla="*/ 177 w 1874"/>
                <a:gd name="T65" fmla="*/ 822 h 924"/>
                <a:gd name="T66" fmla="*/ 800 w 1874"/>
                <a:gd name="T67" fmla="*/ 822 h 924"/>
                <a:gd name="T68" fmla="*/ 930 w 1874"/>
                <a:gd name="T69" fmla="*/ 924 h 924"/>
                <a:gd name="T70" fmla="*/ 1061 w 1874"/>
                <a:gd name="T71" fmla="*/ 822 h 924"/>
                <a:gd name="T72" fmla="*/ 1606 w 1874"/>
                <a:gd name="T73" fmla="*/ 822 h 924"/>
                <a:gd name="T74" fmla="*/ 1639 w 1874"/>
                <a:gd name="T75" fmla="*/ 789 h 924"/>
                <a:gd name="T76" fmla="*/ 1606 w 1874"/>
                <a:gd name="T77" fmla="*/ 756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74" h="924">
                  <a:moveTo>
                    <a:pt x="930" y="857"/>
                  </a:moveTo>
                  <a:lnTo>
                    <a:pt x="930" y="857"/>
                  </a:lnTo>
                  <a:cubicBezTo>
                    <a:pt x="894" y="857"/>
                    <a:pt x="864" y="828"/>
                    <a:pt x="862" y="792"/>
                  </a:cubicBezTo>
                  <a:cubicBezTo>
                    <a:pt x="862" y="791"/>
                    <a:pt x="863" y="790"/>
                    <a:pt x="863" y="789"/>
                  </a:cubicBezTo>
                  <a:cubicBezTo>
                    <a:pt x="863" y="788"/>
                    <a:pt x="862" y="787"/>
                    <a:pt x="862" y="786"/>
                  </a:cubicBezTo>
                  <a:cubicBezTo>
                    <a:pt x="864" y="750"/>
                    <a:pt x="894" y="721"/>
                    <a:pt x="930" y="721"/>
                  </a:cubicBezTo>
                  <a:cubicBezTo>
                    <a:pt x="968" y="721"/>
                    <a:pt x="999" y="751"/>
                    <a:pt x="999" y="789"/>
                  </a:cubicBezTo>
                  <a:cubicBezTo>
                    <a:pt x="999" y="827"/>
                    <a:pt x="968" y="857"/>
                    <a:pt x="930" y="857"/>
                  </a:cubicBezTo>
                  <a:close/>
                  <a:moveTo>
                    <a:pt x="62" y="62"/>
                  </a:moveTo>
                  <a:lnTo>
                    <a:pt x="62" y="62"/>
                  </a:lnTo>
                  <a:lnTo>
                    <a:pt x="1812" y="62"/>
                  </a:lnTo>
                  <a:lnTo>
                    <a:pt x="1812" y="257"/>
                  </a:lnTo>
                  <a:lnTo>
                    <a:pt x="62" y="257"/>
                  </a:lnTo>
                  <a:lnTo>
                    <a:pt x="62" y="62"/>
                  </a:lnTo>
                  <a:close/>
                  <a:moveTo>
                    <a:pt x="1606" y="756"/>
                  </a:moveTo>
                  <a:lnTo>
                    <a:pt x="1606" y="756"/>
                  </a:lnTo>
                  <a:lnTo>
                    <a:pt x="1061" y="756"/>
                  </a:lnTo>
                  <a:cubicBezTo>
                    <a:pt x="1049" y="710"/>
                    <a:pt x="1014" y="673"/>
                    <a:pt x="968" y="660"/>
                  </a:cubicBezTo>
                  <a:lnTo>
                    <a:pt x="968" y="319"/>
                  </a:lnTo>
                  <a:lnTo>
                    <a:pt x="1819" y="319"/>
                  </a:lnTo>
                  <a:cubicBezTo>
                    <a:pt x="1850" y="319"/>
                    <a:pt x="1874" y="295"/>
                    <a:pt x="1874" y="264"/>
                  </a:cubicBezTo>
                  <a:lnTo>
                    <a:pt x="1874" y="55"/>
                  </a:lnTo>
                  <a:cubicBezTo>
                    <a:pt x="1874" y="25"/>
                    <a:pt x="1850" y="0"/>
                    <a:pt x="1819" y="0"/>
                  </a:cubicBezTo>
                  <a:lnTo>
                    <a:pt x="55" y="0"/>
                  </a:lnTo>
                  <a:cubicBezTo>
                    <a:pt x="25" y="0"/>
                    <a:pt x="0" y="25"/>
                    <a:pt x="0" y="55"/>
                  </a:cubicBezTo>
                  <a:lnTo>
                    <a:pt x="0" y="264"/>
                  </a:lnTo>
                  <a:cubicBezTo>
                    <a:pt x="0" y="295"/>
                    <a:pt x="25" y="319"/>
                    <a:pt x="55" y="319"/>
                  </a:cubicBezTo>
                  <a:lnTo>
                    <a:pt x="902" y="319"/>
                  </a:lnTo>
                  <a:lnTo>
                    <a:pt x="902" y="657"/>
                  </a:lnTo>
                  <a:cubicBezTo>
                    <a:pt x="852" y="668"/>
                    <a:pt x="813" y="707"/>
                    <a:pt x="800" y="756"/>
                  </a:cubicBezTo>
                  <a:lnTo>
                    <a:pt x="177" y="756"/>
                  </a:lnTo>
                  <a:cubicBezTo>
                    <a:pt x="158" y="756"/>
                    <a:pt x="144" y="771"/>
                    <a:pt x="144" y="789"/>
                  </a:cubicBezTo>
                  <a:cubicBezTo>
                    <a:pt x="144" y="807"/>
                    <a:pt x="158" y="822"/>
                    <a:pt x="177" y="822"/>
                  </a:cubicBezTo>
                  <a:lnTo>
                    <a:pt x="800" y="822"/>
                  </a:lnTo>
                  <a:cubicBezTo>
                    <a:pt x="815" y="880"/>
                    <a:pt x="868" y="924"/>
                    <a:pt x="930" y="924"/>
                  </a:cubicBezTo>
                  <a:cubicBezTo>
                    <a:pt x="993" y="924"/>
                    <a:pt x="1046" y="880"/>
                    <a:pt x="1061" y="822"/>
                  </a:cubicBezTo>
                  <a:lnTo>
                    <a:pt x="1606" y="822"/>
                  </a:lnTo>
                  <a:cubicBezTo>
                    <a:pt x="1624" y="822"/>
                    <a:pt x="1639" y="807"/>
                    <a:pt x="1639" y="789"/>
                  </a:cubicBezTo>
                  <a:cubicBezTo>
                    <a:pt x="1639" y="771"/>
                    <a:pt x="1624" y="756"/>
                    <a:pt x="1606" y="75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4A9CF4FF-F63D-45AE-BB3E-27B3113F7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188" y="3025775"/>
              <a:ext cx="1741487" cy="917575"/>
            </a:xfrm>
            <a:custGeom>
              <a:avLst/>
              <a:gdLst>
                <a:gd name="T0" fmla="*/ 4296 w 4798"/>
                <a:gd name="T1" fmla="*/ 1527 h 2532"/>
                <a:gd name="T2" fmla="*/ 4296 w 4798"/>
                <a:gd name="T3" fmla="*/ 1527 h 2532"/>
                <a:gd name="T4" fmla="*/ 4231 w 4798"/>
                <a:gd name="T5" fmla="*/ 1532 h 2532"/>
                <a:gd name="T6" fmla="*/ 3979 w 4798"/>
                <a:gd name="T7" fmla="*/ 1006 h 2532"/>
                <a:gd name="T8" fmla="*/ 3391 w 4798"/>
                <a:gd name="T9" fmla="*/ 768 h 2532"/>
                <a:gd name="T10" fmla="*/ 3112 w 4798"/>
                <a:gd name="T11" fmla="*/ 815 h 2532"/>
                <a:gd name="T12" fmla="*/ 1904 w 4798"/>
                <a:gd name="T13" fmla="*/ 0 h 2532"/>
                <a:gd name="T14" fmla="*/ 602 w 4798"/>
                <a:gd name="T15" fmla="*/ 1260 h 2532"/>
                <a:gd name="T16" fmla="*/ 0 w 4798"/>
                <a:gd name="T17" fmla="*/ 1895 h 2532"/>
                <a:gd name="T18" fmla="*/ 635 w 4798"/>
                <a:gd name="T19" fmla="*/ 2531 h 2532"/>
                <a:gd name="T20" fmla="*/ 945 w 4798"/>
                <a:gd name="T21" fmla="*/ 2531 h 2532"/>
                <a:gd name="T22" fmla="*/ 945 w 4798"/>
                <a:gd name="T23" fmla="*/ 2531 h 2532"/>
                <a:gd name="T24" fmla="*/ 993 w 4798"/>
                <a:gd name="T25" fmla="*/ 2483 h 2532"/>
                <a:gd name="T26" fmla="*/ 945 w 4798"/>
                <a:gd name="T27" fmla="*/ 2435 h 2532"/>
                <a:gd name="T28" fmla="*/ 635 w 4798"/>
                <a:gd name="T29" fmla="*/ 2435 h 2532"/>
                <a:gd name="T30" fmla="*/ 96 w 4798"/>
                <a:gd name="T31" fmla="*/ 1895 h 2532"/>
                <a:gd name="T32" fmla="*/ 635 w 4798"/>
                <a:gd name="T33" fmla="*/ 1356 h 2532"/>
                <a:gd name="T34" fmla="*/ 643 w 4798"/>
                <a:gd name="T35" fmla="*/ 1356 h 2532"/>
                <a:gd name="T36" fmla="*/ 649 w 4798"/>
                <a:gd name="T37" fmla="*/ 1356 h 2532"/>
                <a:gd name="T38" fmla="*/ 683 w 4798"/>
                <a:gd name="T39" fmla="*/ 1342 h 2532"/>
                <a:gd name="T40" fmla="*/ 698 w 4798"/>
                <a:gd name="T41" fmla="*/ 1308 h 2532"/>
                <a:gd name="T42" fmla="*/ 698 w 4798"/>
                <a:gd name="T43" fmla="*/ 1303 h 2532"/>
                <a:gd name="T44" fmla="*/ 698 w 4798"/>
                <a:gd name="T45" fmla="*/ 1301 h 2532"/>
                <a:gd name="T46" fmla="*/ 1904 w 4798"/>
                <a:gd name="T47" fmla="*/ 95 h 2532"/>
                <a:gd name="T48" fmla="*/ 3039 w 4798"/>
                <a:gd name="T49" fmla="*/ 893 h 2532"/>
                <a:gd name="T50" fmla="*/ 3065 w 4798"/>
                <a:gd name="T51" fmla="*/ 921 h 2532"/>
                <a:gd name="T52" fmla="*/ 3103 w 4798"/>
                <a:gd name="T53" fmla="*/ 922 h 2532"/>
                <a:gd name="T54" fmla="*/ 3391 w 4798"/>
                <a:gd name="T55" fmla="*/ 864 h 2532"/>
                <a:gd name="T56" fmla="*/ 3912 w 4798"/>
                <a:gd name="T57" fmla="*/ 1075 h 2532"/>
                <a:gd name="T58" fmla="*/ 4138 w 4798"/>
                <a:gd name="T59" fmla="*/ 1587 h 2532"/>
                <a:gd name="T60" fmla="*/ 4138 w 4798"/>
                <a:gd name="T61" fmla="*/ 1590 h 2532"/>
                <a:gd name="T62" fmla="*/ 4139 w 4798"/>
                <a:gd name="T63" fmla="*/ 1593 h 2532"/>
                <a:gd name="T64" fmla="*/ 4158 w 4798"/>
                <a:gd name="T65" fmla="*/ 1628 h 2532"/>
                <a:gd name="T66" fmla="*/ 4198 w 4798"/>
                <a:gd name="T67" fmla="*/ 1636 h 2532"/>
                <a:gd name="T68" fmla="*/ 4205 w 4798"/>
                <a:gd name="T69" fmla="*/ 1634 h 2532"/>
                <a:gd name="T70" fmla="*/ 4296 w 4798"/>
                <a:gd name="T71" fmla="*/ 1624 h 2532"/>
                <a:gd name="T72" fmla="*/ 4702 w 4798"/>
                <a:gd name="T73" fmla="*/ 2030 h 2532"/>
                <a:gd name="T74" fmla="*/ 4296 w 4798"/>
                <a:gd name="T75" fmla="*/ 2436 h 2532"/>
                <a:gd name="T76" fmla="*/ 2873 w 4798"/>
                <a:gd name="T77" fmla="*/ 2435 h 2532"/>
                <a:gd name="T78" fmla="*/ 2873 w 4798"/>
                <a:gd name="T79" fmla="*/ 2435 h 2532"/>
                <a:gd name="T80" fmla="*/ 2824 w 4798"/>
                <a:gd name="T81" fmla="*/ 2484 h 2532"/>
                <a:gd name="T82" fmla="*/ 2873 w 4798"/>
                <a:gd name="T83" fmla="*/ 2532 h 2532"/>
                <a:gd name="T84" fmla="*/ 4296 w 4798"/>
                <a:gd name="T85" fmla="*/ 2532 h 2532"/>
                <a:gd name="T86" fmla="*/ 4798 w 4798"/>
                <a:gd name="T87" fmla="*/ 2030 h 2532"/>
                <a:gd name="T88" fmla="*/ 4296 w 4798"/>
                <a:gd name="T89" fmla="*/ 1527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98" h="2532">
                  <a:moveTo>
                    <a:pt x="4296" y="1527"/>
                  </a:moveTo>
                  <a:lnTo>
                    <a:pt x="4296" y="1527"/>
                  </a:lnTo>
                  <a:cubicBezTo>
                    <a:pt x="4275" y="1527"/>
                    <a:pt x="4253" y="1529"/>
                    <a:pt x="4231" y="1532"/>
                  </a:cubicBezTo>
                  <a:cubicBezTo>
                    <a:pt x="4212" y="1332"/>
                    <a:pt x="4124" y="1147"/>
                    <a:pt x="3979" y="1006"/>
                  </a:cubicBezTo>
                  <a:cubicBezTo>
                    <a:pt x="3820" y="852"/>
                    <a:pt x="3612" y="768"/>
                    <a:pt x="3391" y="768"/>
                  </a:cubicBezTo>
                  <a:cubicBezTo>
                    <a:pt x="3295" y="768"/>
                    <a:pt x="3202" y="784"/>
                    <a:pt x="3112" y="815"/>
                  </a:cubicBezTo>
                  <a:cubicBezTo>
                    <a:pt x="2915" y="325"/>
                    <a:pt x="2435" y="0"/>
                    <a:pt x="1904" y="0"/>
                  </a:cubicBezTo>
                  <a:cubicBezTo>
                    <a:pt x="1199" y="0"/>
                    <a:pt x="623" y="561"/>
                    <a:pt x="602" y="1260"/>
                  </a:cubicBezTo>
                  <a:cubicBezTo>
                    <a:pt x="267" y="1278"/>
                    <a:pt x="0" y="1556"/>
                    <a:pt x="0" y="1895"/>
                  </a:cubicBezTo>
                  <a:cubicBezTo>
                    <a:pt x="0" y="2246"/>
                    <a:pt x="285" y="2531"/>
                    <a:pt x="635" y="2531"/>
                  </a:cubicBezTo>
                  <a:lnTo>
                    <a:pt x="945" y="2531"/>
                  </a:lnTo>
                  <a:lnTo>
                    <a:pt x="945" y="2531"/>
                  </a:lnTo>
                  <a:cubicBezTo>
                    <a:pt x="971" y="2531"/>
                    <a:pt x="993" y="2510"/>
                    <a:pt x="993" y="2483"/>
                  </a:cubicBezTo>
                  <a:cubicBezTo>
                    <a:pt x="993" y="2457"/>
                    <a:pt x="971" y="2435"/>
                    <a:pt x="945" y="2435"/>
                  </a:cubicBezTo>
                  <a:lnTo>
                    <a:pt x="635" y="2435"/>
                  </a:lnTo>
                  <a:cubicBezTo>
                    <a:pt x="338" y="2435"/>
                    <a:pt x="96" y="2193"/>
                    <a:pt x="96" y="1895"/>
                  </a:cubicBezTo>
                  <a:cubicBezTo>
                    <a:pt x="96" y="1598"/>
                    <a:pt x="338" y="1356"/>
                    <a:pt x="635" y="1356"/>
                  </a:cubicBezTo>
                  <a:cubicBezTo>
                    <a:pt x="638" y="1356"/>
                    <a:pt x="640" y="1356"/>
                    <a:pt x="643" y="1356"/>
                  </a:cubicBezTo>
                  <a:lnTo>
                    <a:pt x="649" y="1356"/>
                  </a:lnTo>
                  <a:cubicBezTo>
                    <a:pt x="662" y="1357"/>
                    <a:pt x="674" y="1352"/>
                    <a:pt x="683" y="1342"/>
                  </a:cubicBezTo>
                  <a:cubicBezTo>
                    <a:pt x="693" y="1333"/>
                    <a:pt x="698" y="1321"/>
                    <a:pt x="698" y="1308"/>
                  </a:cubicBezTo>
                  <a:cubicBezTo>
                    <a:pt x="698" y="1306"/>
                    <a:pt x="698" y="1305"/>
                    <a:pt x="698" y="1303"/>
                  </a:cubicBezTo>
                  <a:lnTo>
                    <a:pt x="698" y="1301"/>
                  </a:lnTo>
                  <a:cubicBezTo>
                    <a:pt x="698" y="636"/>
                    <a:pt x="1239" y="95"/>
                    <a:pt x="1904" y="95"/>
                  </a:cubicBezTo>
                  <a:cubicBezTo>
                    <a:pt x="2411" y="95"/>
                    <a:pt x="2867" y="416"/>
                    <a:pt x="3039" y="893"/>
                  </a:cubicBezTo>
                  <a:cubicBezTo>
                    <a:pt x="3043" y="906"/>
                    <a:pt x="3053" y="916"/>
                    <a:pt x="3065" y="921"/>
                  </a:cubicBezTo>
                  <a:cubicBezTo>
                    <a:pt x="3077" y="927"/>
                    <a:pt x="3091" y="927"/>
                    <a:pt x="3103" y="922"/>
                  </a:cubicBezTo>
                  <a:cubicBezTo>
                    <a:pt x="3194" y="883"/>
                    <a:pt x="3291" y="864"/>
                    <a:pt x="3391" y="864"/>
                  </a:cubicBezTo>
                  <a:cubicBezTo>
                    <a:pt x="3586" y="864"/>
                    <a:pt x="3771" y="939"/>
                    <a:pt x="3912" y="1075"/>
                  </a:cubicBezTo>
                  <a:cubicBezTo>
                    <a:pt x="4051" y="1211"/>
                    <a:pt x="4132" y="1393"/>
                    <a:pt x="4138" y="1587"/>
                  </a:cubicBezTo>
                  <a:cubicBezTo>
                    <a:pt x="4138" y="1588"/>
                    <a:pt x="4138" y="1589"/>
                    <a:pt x="4138" y="1590"/>
                  </a:cubicBezTo>
                  <a:lnTo>
                    <a:pt x="4139" y="1593"/>
                  </a:lnTo>
                  <a:cubicBezTo>
                    <a:pt x="4140" y="1607"/>
                    <a:pt x="4147" y="1620"/>
                    <a:pt x="4158" y="1628"/>
                  </a:cubicBezTo>
                  <a:cubicBezTo>
                    <a:pt x="4170" y="1636"/>
                    <a:pt x="4184" y="1639"/>
                    <a:pt x="4198" y="1636"/>
                  </a:cubicBezTo>
                  <a:lnTo>
                    <a:pt x="4205" y="1634"/>
                  </a:lnTo>
                  <a:cubicBezTo>
                    <a:pt x="4235" y="1627"/>
                    <a:pt x="4266" y="1624"/>
                    <a:pt x="4296" y="1624"/>
                  </a:cubicBezTo>
                  <a:cubicBezTo>
                    <a:pt x="4520" y="1624"/>
                    <a:pt x="4702" y="1806"/>
                    <a:pt x="4702" y="2030"/>
                  </a:cubicBezTo>
                  <a:cubicBezTo>
                    <a:pt x="4702" y="2254"/>
                    <a:pt x="4520" y="2436"/>
                    <a:pt x="4296" y="2436"/>
                  </a:cubicBezTo>
                  <a:lnTo>
                    <a:pt x="2873" y="2435"/>
                  </a:lnTo>
                  <a:lnTo>
                    <a:pt x="2873" y="2435"/>
                  </a:lnTo>
                  <a:cubicBezTo>
                    <a:pt x="2846" y="2435"/>
                    <a:pt x="2824" y="2457"/>
                    <a:pt x="2824" y="2484"/>
                  </a:cubicBezTo>
                  <a:cubicBezTo>
                    <a:pt x="2824" y="2510"/>
                    <a:pt x="2846" y="2532"/>
                    <a:pt x="2873" y="2532"/>
                  </a:cubicBezTo>
                  <a:lnTo>
                    <a:pt x="4296" y="2532"/>
                  </a:lnTo>
                  <a:cubicBezTo>
                    <a:pt x="4573" y="2532"/>
                    <a:pt x="4798" y="2307"/>
                    <a:pt x="4798" y="2030"/>
                  </a:cubicBezTo>
                  <a:cubicBezTo>
                    <a:pt x="4798" y="1753"/>
                    <a:pt x="4573" y="1527"/>
                    <a:pt x="4296" y="15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D934EE7-F412-4929-932C-121A7C1F8CE4}"/>
              </a:ext>
            </a:extLst>
          </p:cNvPr>
          <p:cNvSpPr txBox="1"/>
          <p:nvPr/>
        </p:nvSpPr>
        <p:spPr>
          <a:xfrm>
            <a:off x="1255990" y="2054661"/>
            <a:ext cx="394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Step is natively multithreaded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4431C6-7711-4343-ABBB-C2E0A361C7F8}"/>
              </a:ext>
            </a:extLst>
          </p:cNvPr>
          <p:cNvSpPr txBox="1"/>
          <p:nvPr/>
        </p:nvSpPr>
        <p:spPr>
          <a:xfrm>
            <a:off x="1267200" y="3016677"/>
            <a:ext cx="394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CAS actions are parallel-designed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01C907-21D6-43A8-A386-3FABE58CCAB2}"/>
              </a:ext>
            </a:extLst>
          </p:cNvPr>
          <p:cNvSpPr txBox="1"/>
          <p:nvPr/>
        </p:nvSpPr>
        <p:spPr>
          <a:xfrm>
            <a:off x="1284011" y="3875612"/>
            <a:ext cx="394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RSUBMIT still works, but you can use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create_parallel_session</a:t>
            </a:r>
            <a:r>
              <a:rPr lang="en-US" dirty="0">
                <a:solidFill>
                  <a:schemeClr val="bg1"/>
                </a:solidFill>
              </a:rPr>
              <a:t>() in CASL</a:t>
            </a:r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3A001802-92C7-4F5F-92BD-B03E6400E1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6153" y="1815123"/>
            <a:ext cx="360693" cy="382795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9">
            <a:extLst>
              <a:ext uri="{FF2B5EF4-FFF2-40B4-BE49-F238E27FC236}">
                <a16:creationId xmlns:a16="http://schemas.microsoft.com/office/drawing/2014/main" id="{9C809CE3-324B-4F99-8CD6-91EA118CF4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6786" y="2276732"/>
            <a:ext cx="223561" cy="237260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9">
            <a:extLst>
              <a:ext uri="{FF2B5EF4-FFF2-40B4-BE49-F238E27FC236}">
                <a16:creationId xmlns:a16="http://schemas.microsoft.com/office/drawing/2014/main" id="{89A453C8-2C2E-4CCA-A1B5-8BCAF89A348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4154" y="2276732"/>
            <a:ext cx="223561" cy="237260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9">
            <a:extLst>
              <a:ext uri="{FF2B5EF4-FFF2-40B4-BE49-F238E27FC236}">
                <a16:creationId xmlns:a16="http://schemas.microsoft.com/office/drawing/2014/main" id="{9A6E55BB-29D1-48C1-A960-C792E84361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1522" y="2269945"/>
            <a:ext cx="223561" cy="237260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id="{1066BC62-C147-4125-859C-DAACE662D5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3604" y="2955363"/>
            <a:ext cx="704660" cy="518309"/>
          </a:xfrm>
          <a:custGeom>
            <a:avLst/>
            <a:gdLst>
              <a:gd name="T0" fmla="*/ 4799 w 4799"/>
              <a:gd name="T1" fmla="*/ 1627 h 3527"/>
              <a:gd name="T2" fmla="*/ 4220 w 4799"/>
              <a:gd name="T3" fmla="*/ 1560 h 3527"/>
              <a:gd name="T4" fmla="*/ 2461 w 4799"/>
              <a:gd name="T5" fmla="*/ 1627 h 3527"/>
              <a:gd name="T6" fmla="*/ 4220 w 4799"/>
              <a:gd name="T7" fmla="*/ 1694 h 3527"/>
              <a:gd name="T8" fmla="*/ 4799 w 4799"/>
              <a:gd name="T9" fmla="*/ 1627 h 3527"/>
              <a:gd name="T10" fmla="*/ 2057 w 4799"/>
              <a:gd name="T11" fmla="*/ 3125 h 3527"/>
              <a:gd name="T12" fmla="*/ 933 w 4799"/>
              <a:gd name="T13" fmla="*/ 3125 h 3527"/>
              <a:gd name="T14" fmla="*/ 933 w 4799"/>
              <a:gd name="T15" fmla="*/ 3259 h 3527"/>
              <a:gd name="T16" fmla="*/ 2057 w 4799"/>
              <a:gd name="T17" fmla="*/ 3527 h 3527"/>
              <a:gd name="T18" fmla="*/ 2057 w 4799"/>
              <a:gd name="T19" fmla="*/ 2857 h 3527"/>
              <a:gd name="T20" fmla="*/ 2057 w 4799"/>
              <a:gd name="T21" fmla="*/ 3125 h 3527"/>
              <a:gd name="T22" fmla="*/ 3116 w 4799"/>
              <a:gd name="T23" fmla="*/ 2140 h 3527"/>
              <a:gd name="T24" fmla="*/ 1925 w 4799"/>
              <a:gd name="T25" fmla="*/ 2207 h 3527"/>
              <a:gd name="T26" fmla="*/ 3116 w 4799"/>
              <a:gd name="T27" fmla="*/ 2274 h 3527"/>
              <a:gd name="T28" fmla="*/ 3695 w 4799"/>
              <a:gd name="T29" fmla="*/ 2207 h 3527"/>
              <a:gd name="T30" fmla="*/ 3116 w 4799"/>
              <a:gd name="T31" fmla="*/ 2140 h 3527"/>
              <a:gd name="T32" fmla="*/ 2078 w 4799"/>
              <a:gd name="T33" fmla="*/ 402 h 3527"/>
              <a:gd name="T34" fmla="*/ 3137 w 4799"/>
              <a:gd name="T35" fmla="*/ 402 h 3527"/>
              <a:gd name="T36" fmla="*/ 3717 w 4799"/>
              <a:gd name="T37" fmla="*/ 335 h 3527"/>
              <a:gd name="T38" fmla="*/ 3137 w 4799"/>
              <a:gd name="T39" fmla="*/ 268 h 3527"/>
              <a:gd name="T40" fmla="*/ 2010 w 4799"/>
              <a:gd name="T41" fmla="*/ 335 h 3527"/>
              <a:gd name="T42" fmla="*/ 2078 w 4799"/>
              <a:gd name="T43" fmla="*/ 402 h 3527"/>
              <a:gd name="T44" fmla="*/ 1421 w 4799"/>
              <a:gd name="T45" fmla="*/ 1154 h 3527"/>
              <a:gd name="T46" fmla="*/ 2480 w 4799"/>
              <a:gd name="T47" fmla="*/ 1422 h 3527"/>
              <a:gd name="T48" fmla="*/ 2480 w 4799"/>
              <a:gd name="T49" fmla="*/ 752 h 3527"/>
              <a:gd name="T50" fmla="*/ 1421 w 4799"/>
              <a:gd name="T51" fmla="*/ 1020 h 3527"/>
              <a:gd name="T52" fmla="*/ 1421 w 4799"/>
              <a:gd name="T53" fmla="*/ 1154 h 3527"/>
              <a:gd name="T54" fmla="*/ 627 w 4799"/>
              <a:gd name="T55" fmla="*/ 1153 h 3527"/>
              <a:gd name="T56" fmla="*/ 1130 w 4799"/>
              <a:gd name="T57" fmla="*/ 1153 h 3527"/>
              <a:gd name="T58" fmla="*/ 1130 w 4799"/>
              <a:gd name="T59" fmla="*/ 1019 h 3527"/>
              <a:gd name="T60" fmla="*/ 559 w 4799"/>
              <a:gd name="T61" fmla="*/ 1086 h 3527"/>
              <a:gd name="T62" fmla="*/ 627 w 4799"/>
              <a:gd name="T63" fmla="*/ 1153 h 3527"/>
              <a:gd name="T64" fmla="*/ 1029 w 4799"/>
              <a:gd name="T65" fmla="*/ 2202 h 3527"/>
              <a:gd name="T66" fmla="*/ 676 w 4799"/>
              <a:gd name="T67" fmla="*/ 2135 h 3527"/>
              <a:gd name="T68" fmla="*/ 676 w 4799"/>
              <a:gd name="T69" fmla="*/ 2269 h 3527"/>
              <a:gd name="T70" fmla="*/ 1029 w 4799"/>
              <a:gd name="T71" fmla="*/ 2202 h 3527"/>
              <a:gd name="T72" fmla="*/ 1192 w 4799"/>
              <a:gd name="T73" fmla="*/ 2135 h 3527"/>
              <a:gd name="T74" fmla="*/ 1125 w 4799"/>
              <a:gd name="T75" fmla="*/ 2202 h 3527"/>
              <a:gd name="T76" fmla="*/ 1784 w 4799"/>
              <a:gd name="T77" fmla="*/ 2269 h 3527"/>
              <a:gd name="T78" fmla="*/ 1784 w 4799"/>
              <a:gd name="T79" fmla="*/ 2135 h 3527"/>
              <a:gd name="T80" fmla="*/ 1192 w 4799"/>
              <a:gd name="T81" fmla="*/ 2135 h 3527"/>
              <a:gd name="T82" fmla="*/ 727 w 4799"/>
              <a:gd name="T83" fmla="*/ 1619 h 3527"/>
              <a:gd name="T84" fmla="*/ 67 w 4799"/>
              <a:gd name="T85" fmla="*/ 1552 h 3527"/>
              <a:gd name="T86" fmla="*/ 67 w 4799"/>
              <a:gd name="T87" fmla="*/ 1686 h 3527"/>
              <a:gd name="T88" fmla="*/ 727 w 4799"/>
              <a:gd name="T89" fmla="*/ 1619 h 3527"/>
              <a:gd name="T90" fmla="*/ 2377 w 4799"/>
              <a:gd name="T91" fmla="*/ 1619 h 3527"/>
              <a:gd name="T92" fmla="*/ 1797 w 4799"/>
              <a:gd name="T93" fmla="*/ 1954 h 3527"/>
              <a:gd name="T94" fmla="*/ 854 w 4799"/>
              <a:gd name="T95" fmla="*/ 1686 h 3527"/>
              <a:gd name="T96" fmla="*/ 854 w 4799"/>
              <a:gd name="T97" fmla="*/ 1552 h 3527"/>
              <a:gd name="T98" fmla="*/ 1797 w 4799"/>
              <a:gd name="T99" fmla="*/ 1284 h 3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799" h="3527">
                <a:moveTo>
                  <a:pt x="4799" y="1627"/>
                </a:moveTo>
                <a:lnTo>
                  <a:pt x="4799" y="1627"/>
                </a:lnTo>
                <a:lnTo>
                  <a:pt x="4220" y="1292"/>
                </a:lnTo>
                <a:lnTo>
                  <a:pt x="4220" y="1560"/>
                </a:lnTo>
                <a:lnTo>
                  <a:pt x="2528" y="1560"/>
                </a:lnTo>
                <a:cubicBezTo>
                  <a:pt x="2491" y="1560"/>
                  <a:pt x="2461" y="1590"/>
                  <a:pt x="2461" y="1627"/>
                </a:cubicBezTo>
                <a:cubicBezTo>
                  <a:pt x="2461" y="1664"/>
                  <a:pt x="2491" y="1694"/>
                  <a:pt x="2528" y="1694"/>
                </a:cubicBezTo>
                <a:lnTo>
                  <a:pt x="4220" y="1694"/>
                </a:lnTo>
                <a:lnTo>
                  <a:pt x="4220" y="1962"/>
                </a:lnTo>
                <a:lnTo>
                  <a:pt x="4799" y="1627"/>
                </a:lnTo>
                <a:lnTo>
                  <a:pt x="4799" y="1627"/>
                </a:lnTo>
                <a:close/>
                <a:moveTo>
                  <a:pt x="2057" y="3125"/>
                </a:moveTo>
                <a:lnTo>
                  <a:pt x="2057" y="3125"/>
                </a:lnTo>
                <a:lnTo>
                  <a:pt x="933" y="3125"/>
                </a:lnTo>
                <a:cubicBezTo>
                  <a:pt x="896" y="3125"/>
                  <a:pt x="866" y="3155"/>
                  <a:pt x="866" y="3192"/>
                </a:cubicBezTo>
                <a:cubicBezTo>
                  <a:pt x="866" y="3229"/>
                  <a:pt x="896" y="3259"/>
                  <a:pt x="933" y="3259"/>
                </a:cubicBezTo>
                <a:lnTo>
                  <a:pt x="2057" y="3259"/>
                </a:lnTo>
                <a:lnTo>
                  <a:pt x="2057" y="3527"/>
                </a:lnTo>
                <a:lnTo>
                  <a:pt x="2636" y="3192"/>
                </a:lnTo>
                <a:lnTo>
                  <a:pt x="2057" y="2857"/>
                </a:lnTo>
                <a:lnTo>
                  <a:pt x="2057" y="3125"/>
                </a:lnTo>
                <a:lnTo>
                  <a:pt x="2057" y="3125"/>
                </a:lnTo>
                <a:close/>
                <a:moveTo>
                  <a:pt x="3116" y="2140"/>
                </a:moveTo>
                <a:lnTo>
                  <a:pt x="3116" y="2140"/>
                </a:lnTo>
                <a:lnTo>
                  <a:pt x="1992" y="2140"/>
                </a:lnTo>
                <a:cubicBezTo>
                  <a:pt x="1955" y="2140"/>
                  <a:pt x="1925" y="2170"/>
                  <a:pt x="1925" y="2207"/>
                </a:cubicBezTo>
                <a:cubicBezTo>
                  <a:pt x="1925" y="2244"/>
                  <a:pt x="1955" y="2274"/>
                  <a:pt x="1992" y="2274"/>
                </a:cubicBezTo>
                <a:lnTo>
                  <a:pt x="3116" y="2274"/>
                </a:lnTo>
                <a:lnTo>
                  <a:pt x="3116" y="2542"/>
                </a:lnTo>
                <a:lnTo>
                  <a:pt x="3695" y="2207"/>
                </a:lnTo>
                <a:lnTo>
                  <a:pt x="3116" y="1872"/>
                </a:lnTo>
                <a:lnTo>
                  <a:pt x="3116" y="2140"/>
                </a:lnTo>
                <a:lnTo>
                  <a:pt x="3116" y="2140"/>
                </a:lnTo>
                <a:close/>
                <a:moveTo>
                  <a:pt x="2078" y="402"/>
                </a:moveTo>
                <a:lnTo>
                  <a:pt x="2078" y="402"/>
                </a:lnTo>
                <a:lnTo>
                  <a:pt x="3137" y="402"/>
                </a:lnTo>
                <a:lnTo>
                  <a:pt x="3137" y="670"/>
                </a:lnTo>
                <a:lnTo>
                  <a:pt x="3717" y="335"/>
                </a:lnTo>
                <a:lnTo>
                  <a:pt x="3137" y="0"/>
                </a:lnTo>
                <a:lnTo>
                  <a:pt x="3137" y="268"/>
                </a:lnTo>
                <a:lnTo>
                  <a:pt x="2078" y="268"/>
                </a:lnTo>
                <a:cubicBezTo>
                  <a:pt x="2041" y="268"/>
                  <a:pt x="2010" y="298"/>
                  <a:pt x="2010" y="335"/>
                </a:cubicBezTo>
                <a:cubicBezTo>
                  <a:pt x="2010" y="372"/>
                  <a:pt x="2041" y="402"/>
                  <a:pt x="2078" y="402"/>
                </a:cubicBezTo>
                <a:lnTo>
                  <a:pt x="2078" y="402"/>
                </a:lnTo>
                <a:close/>
                <a:moveTo>
                  <a:pt x="1421" y="1154"/>
                </a:moveTo>
                <a:lnTo>
                  <a:pt x="1421" y="1154"/>
                </a:lnTo>
                <a:lnTo>
                  <a:pt x="2480" y="1154"/>
                </a:lnTo>
                <a:lnTo>
                  <a:pt x="2480" y="1422"/>
                </a:lnTo>
                <a:lnTo>
                  <a:pt x="3060" y="1087"/>
                </a:lnTo>
                <a:lnTo>
                  <a:pt x="2480" y="752"/>
                </a:lnTo>
                <a:lnTo>
                  <a:pt x="2480" y="1020"/>
                </a:lnTo>
                <a:lnTo>
                  <a:pt x="1421" y="1020"/>
                </a:lnTo>
                <a:cubicBezTo>
                  <a:pt x="1384" y="1020"/>
                  <a:pt x="1354" y="1050"/>
                  <a:pt x="1354" y="1087"/>
                </a:cubicBezTo>
                <a:cubicBezTo>
                  <a:pt x="1354" y="1124"/>
                  <a:pt x="1384" y="1154"/>
                  <a:pt x="1421" y="1154"/>
                </a:cubicBezTo>
                <a:lnTo>
                  <a:pt x="1421" y="1154"/>
                </a:lnTo>
                <a:close/>
                <a:moveTo>
                  <a:pt x="627" y="1153"/>
                </a:moveTo>
                <a:lnTo>
                  <a:pt x="627" y="1153"/>
                </a:lnTo>
                <a:lnTo>
                  <a:pt x="1130" y="1153"/>
                </a:lnTo>
                <a:cubicBezTo>
                  <a:pt x="1167" y="1153"/>
                  <a:pt x="1197" y="1123"/>
                  <a:pt x="1197" y="1086"/>
                </a:cubicBezTo>
                <a:cubicBezTo>
                  <a:pt x="1197" y="1049"/>
                  <a:pt x="1167" y="1019"/>
                  <a:pt x="1130" y="1019"/>
                </a:cubicBezTo>
                <a:lnTo>
                  <a:pt x="627" y="1019"/>
                </a:lnTo>
                <a:cubicBezTo>
                  <a:pt x="589" y="1019"/>
                  <a:pt x="559" y="1049"/>
                  <a:pt x="559" y="1086"/>
                </a:cubicBezTo>
                <a:cubicBezTo>
                  <a:pt x="559" y="1123"/>
                  <a:pt x="589" y="1153"/>
                  <a:pt x="627" y="1153"/>
                </a:cubicBezTo>
                <a:lnTo>
                  <a:pt x="627" y="1153"/>
                </a:lnTo>
                <a:close/>
                <a:moveTo>
                  <a:pt x="1029" y="2202"/>
                </a:moveTo>
                <a:lnTo>
                  <a:pt x="1029" y="2202"/>
                </a:lnTo>
                <a:cubicBezTo>
                  <a:pt x="1029" y="2165"/>
                  <a:pt x="999" y="2135"/>
                  <a:pt x="962" y="2135"/>
                </a:cubicBezTo>
                <a:lnTo>
                  <a:pt x="676" y="2135"/>
                </a:lnTo>
                <a:cubicBezTo>
                  <a:pt x="639" y="2135"/>
                  <a:pt x="609" y="2165"/>
                  <a:pt x="609" y="2202"/>
                </a:cubicBezTo>
                <a:cubicBezTo>
                  <a:pt x="609" y="2239"/>
                  <a:pt x="639" y="2269"/>
                  <a:pt x="676" y="2269"/>
                </a:cubicBezTo>
                <a:lnTo>
                  <a:pt x="962" y="2269"/>
                </a:lnTo>
                <a:cubicBezTo>
                  <a:pt x="999" y="2269"/>
                  <a:pt x="1029" y="2239"/>
                  <a:pt x="1029" y="2202"/>
                </a:cubicBezTo>
                <a:lnTo>
                  <a:pt x="1029" y="2202"/>
                </a:lnTo>
                <a:close/>
                <a:moveTo>
                  <a:pt x="1192" y="2135"/>
                </a:moveTo>
                <a:lnTo>
                  <a:pt x="1192" y="2135"/>
                </a:lnTo>
                <a:cubicBezTo>
                  <a:pt x="1155" y="2135"/>
                  <a:pt x="1125" y="2165"/>
                  <a:pt x="1125" y="2202"/>
                </a:cubicBezTo>
                <a:cubicBezTo>
                  <a:pt x="1125" y="2239"/>
                  <a:pt x="1155" y="2269"/>
                  <a:pt x="1192" y="2269"/>
                </a:cubicBezTo>
                <a:lnTo>
                  <a:pt x="1784" y="2269"/>
                </a:lnTo>
                <a:cubicBezTo>
                  <a:pt x="1822" y="2269"/>
                  <a:pt x="1852" y="2239"/>
                  <a:pt x="1852" y="2202"/>
                </a:cubicBezTo>
                <a:cubicBezTo>
                  <a:pt x="1852" y="2165"/>
                  <a:pt x="1822" y="2135"/>
                  <a:pt x="1784" y="2135"/>
                </a:cubicBezTo>
                <a:lnTo>
                  <a:pt x="1192" y="2135"/>
                </a:lnTo>
                <a:lnTo>
                  <a:pt x="1192" y="2135"/>
                </a:lnTo>
                <a:close/>
                <a:moveTo>
                  <a:pt x="727" y="1619"/>
                </a:moveTo>
                <a:lnTo>
                  <a:pt x="727" y="1619"/>
                </a:lnTo>
                <a:cubicBezTo>
                  <a:pt x="727" y="1582"/>
                  <a:pt x="697" y="1552"/>
                  <a:pt x="659" y="1552"/>
                </a:cubicBezTo>
                <a:lnTo>
                  <a:pt x="67" y="1552"/>
                </a:lnTo>
                <a:cubicBezTo>
                  <a:pt x="30" y="1552"/>
                  <a:pt x="0" y="1582"/>
                  <a:pt x="0" y="1619"/>
                </a:cubicBezTo>
                <a:cubicBezTo>
                  <a:pt x="0" y="1656"/>
                  <a:pt x="30" y="1686"/>
                  <a:pt x="67" y="1686"/>
                </a:cubicBezTo>
                <a:lnTo>
                  <a:pt x="659" y="1686"/>
                </a:lnTo>
                <a:cubicBezTo>
                  <a:pt x="697" y="1686"/>
                  <a:pt x="727" y="1656"/>
                  <a:pt x="727" y="1619"/>
                </a:cubicBezTo>
                <a:lnTo>
                  <a:pt x="727" y="1619"/>
                </a:lnTo>
                <a:close/>
                <a:moveTo>
                  <a:pt x="2377" y="1619"/>
                </a:moveTo>
                <a:lnTo>
                  <a:pt x="2377" y="1619"/>
                </a:lnTo>
                <a:lnTo>
                  <a:pt x="1797" y="1954"/>
                </a:lnTo>
                <a:lnTo>
                  <a:pt x="1797" y="1686"/>
                </a:lnTo>
                <a:lnTo>
                  <a:pt x="854" y="1686"/>
                </a:lnTo>
                <a:cubicBezTo>
                  <a:pt x="816" y="1686"/>
                  <a:pt x="786" y="1656"/>
                  <a:pt x="786" y="1619"/>
                </a:cubicBezTo>
                <a:cubicBezTo>
                  <a:pt x="786" y="1582"/>
                  <a:pt x="816" y="1552"/>
                  <a:pt x="854" y="1552"/>
                </a:cubicBezTo>
                <a:lnTo>
                  <a:pt x="1797" y="1552"/>
                </a:lnTo>
                <a:lnTo>
                  <a:pt x="1797" y="1284"/>
                </a:lnTo>
                <a:lnTo>
                  <a:pt x="2377" y="161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9">
            <a:extLst>
              <a:ext uri="{FF2B5EF4-FFF2-40B4-BE49-F238E27FC236}">
                <a16:creationId xmlns:a16="http://schemas.microsoft.com/office/drawing/2014/main" id="{85AF26BA-6525-4DC6-BBBD-2D30E1970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7129" y="4029734"/>
            <a:ext cx="546388" cy="422742"/>
          </a:xfrm>
          <a:custGeom>
            <a:avLst/>
            <a:gdLst>
              <a:gd name="T0" fmla="*/ 598 w 4800"/>
              <a:gd name="T1" fmla="*/ 3002 h 3708"/>
              <a:gd name="T2" fmla="*/ 598 w 4800"/>
              <a:gd name="T3" fmla="*/ 3002 h 3708"/>
              <a:gd name="T4" fmla="*/ 1229 w 4800"/>
              <a:gd name="T5" fmla="*/ 3002 h 3708"/>
              <a:gd name="T6" fmla="*/ 1229 w 4800"/>
              <a:gd name="T7" fmla="*/ 3132 h 3708"/>
              <a:gd name="T8" fmla="*/ 598 w 4800"/>
              <a:gd name="T9" fmla="*/ 3132 h 3708"/>
              <a:gd name="T10" fmla="*/ 598 w 4800"/>
              <a:gd name="T11" fmla="*/ 3002 h 3708"/>
              <a:gd name="T12" fmla="*/ 1229 w 4800"/>
              <a:gd name="T13" fmla="*/ 2407 h 3708"/>
              <a:gd name="T14" fmla="*/ 1229 w 4800"/>
              <a:gd name="T15" fmla="*/ 2407 h 3708"/>
              <a:gd name="T16" fmla="*/ 3738 w 4800"/>
              <a:gd name="T17" fmla="*/ 2407 h 3708"/>
              <a:gd name="T18" fmla="*/ 3738 w 4800"/>
              <a:gd name="T19" fmla="*/ 2537 h 3708"/>
              <a:gd name="T20" fmla="*/ 1229 w 4800"/>
              <a:gd name="T21" fmla="*/ 2537 h 3708"/>
              <a:gd name="T22" fmla="*/ 1229 w 4800"/>
              <a:gd name="T23" fmla="*/ 2407 h 3708"/>
              <a:gd name="T24" fmla="*/ 1229 w 4800"/>
              <a:gd name="T25" fmla="*/ 1812 h 3708"/>
              <a:gd name="T26" fmla="*/ 1229 w 4800"/>
              <a:gd name="T27" fmla="*/ 1812 h 3708"/>
              <a:gd name="T28" fmla="*/ 3738 w 4800"/>
              <a:gd name="T29" fmla="*/ 1812 h 3708"/>
              <a:gd name="T30" fmla="*/ 3738 w 4800"/>
              <a:gd name="T31" fmla="*/ 1942 h 3708"/>
              <a:gd name="T32" fmla="*/ 1229 w 4800"/>
              <a:gd name="T33" fmla="*/ 1942 h 3708"/>
              <a:gd name="T34" fmla="*/ 1229 w 4800"/>
              <a:gd name="T35" fmla="*/ 1812 h 3708"/>
              <a:gd name="T36" fmla="*/ 1229 w 4800"/>
              <a:gd name="T37" fmla="*/ 1216 h 3708"/>
              <a:gd name="T38" fmla="*/ 1229 w 4800"/>
              <a:gd name="T39" fmla="*/ 1216 h 3708"/>
              <a:gd name="T40" fmla="*/ 3020 w 4800"/>
              <a:gd name="T41" fmla="*/ 1216 h 3708"/>
              <a:gd name="T42" fmla="*/ 3020 w 4800"/>
              <a:gd name="T43" fmla="*/ 1346 h 3708"/>
              <a:gd name="T44" fmla="*/ 1229 w 4800"/>
              <a:gd name="T45" fmla="*/ 1346 h 3708"/>
              <a:gd name="T46" fmla="*/ 1229 w 4800"/>
              <a:gd name="T47" fmla="*/ 1216 h 3708"/>
              <a:gd name="T48" fmla="*/ 598 w 4800"/>
              <a:gd name="T49" fmla="*/ 621 h 3708"/>
              <a:gd name="T50" fmla="*/ 598 w 4800"/>
              <a:gd name="T51" fmla="*/ 621 h 3708"/>
              <a:gd name="T52" fmla="*/ 2394 w 4800"/>
              <a:gd name="T53" fmla="*/ 621 h 3708"/>
              <a:gd name="T54" fmla="*/ 2394 w 4800"/>
              <a:gd name="T55" fmla="*/ 751 h 3708"/>
              <a:gd name="T56" fmla="*/ 598 w 4800"/>
              <a:gd name="T57" fmla="*/ 751 h 3708"/>
              <a:gd name="T58" fmla="*/ 598 w 4800"/>
              <a:gd name="T59" fmla="*/ 621 h 3708"/>
              <a:gd name="T60" fmla="*/ 4670 w 4800"/>
              <a:gd name="T61" fmla="*/ 3398 h 3708"/>
              <a:gd name="T62" fmla="*/ 4670 w 4800"/>
              <a:gd name="T63" fmla="*/ 3398 h 3708"/>
              <a:gd name="T64" fmla="*/ 4490 w 4800"/>
              <a:gd name="T65" fmla="*/ 3578 h 3708"/>
              <a:gd name="T66" fmla="*/ 309 w 4800"/>
              <a:gd name="T67" fmla="*/ 3578 h 3708"/>
              <a:gd name="T68" fmla="*/ 129 w 4800"/>
              <a:gd name="T69" fmla="*/ 3398 h 3708"/>
              <a:gd name="T70" fmla="*/ 129 w 4800"/>
              <a:gd name="T71" fmla="*/ 309 h 3708"/>
              <a:gd name="T72" fmla="*/ 309 w 4800"/>
              <a:gd name="T73" fmla="*/ 130 h 3708"/>
              <a:gd name="T74" fmla="*/ 4490 w 4800"/>
              <a:gd name="T75" fmla="*/ 130 h 3708"/>
              <a:gd name="T76" fmla="*/ 4670 w 4800"/>
              <a:gd name="T77" fmla="*/ 309 h 3708"/>
              <a:gd name="T78" fmla="*/ 4670 w 4800"/>
              <a:gd name="T79" fmla="*/ 3398 h 3708"/>
              <a:gd name="T80" fmla="*/ 4670 w 4800"/>
              <a:gd name="T81" fmla="*/ 3398 h 3708"/>
              <a:gd name="T82" fmla="*/ 4490 w 4800"/>
              <a:gd name="T83" fmla="*/ 0 h 3708"/>
              <a:gd name="T84" fmla="*/ 4490 w 4800"/>
              <a:gd name="T85" fmla="*/ 0 h 3708"/>
              <a:gd name="T86" fmla="*/ 309 w 4800"/>
              <a:gd name="T87" fmla="*/ 0 h 3708"/>
              <a:gd name="T88" fmla="*/ 0 w 4800"/>
              <a:gd name="T89" fmla="*/ 309 h 3708"/>
              <a:gd name="T90" fmla="*/ 0 w 4800"/>
              <a:gd name="T91" fmla="*/ 3398 h 3708"/>
              <a:gd name="T92" fmla="*/ 309 w 4800"/>
              <a:gd name="T93" fmla="*/ 3708 h 3708"/>
              <a:gd name="T94" fmla="*/ 4490 w 4800"/>
              <a:gd name="T95" fmla="*/ 3708 h 3708"/>
              <a:gd name="T96" fmla="*/ 4800 w 4800"/>
              <a:gd name="T97" fmla="*/ 3398 h 3708"/>
              <a:gd name="T98" fmla="*/ 4800 w 4800"/>
              <a:gd name="T99" fmla="*/ 309 h 3708"/>
              <a:gd name="T100" fmla="*/ 4490 w 4800"/>
              <a:gd name="T101" fmla="*/ 0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00" h="3708">
                <a:moveTo>
                  <a:pt x="598" y="3002"/>
                </a:moveTo>
                <a:lnTo>
                  <a:pt x="598" y="3002"/>
                </a:lnTo>
                <a:lnTo>
                  <a:pt x="1229" y="3002"/>
                </a:lnTo>
                <a:lnTo>
                  <a:pt x="1229" y="3132"/>
                </a:lnTo>
                <a:lnTo>
                  <a:pt x="598" y="3132"/>
                </a:lnTo>
                <a:lnTo>
                  <a:pt x="598" y="3002"/>
                </a:lnTo>
                <a:close/>
                <a:moveTo>
                  <a:pt x="1229" y="2407"/>
                </a:moveTo>
                <a:lnTo>
                  <a:pt x="1229" y="2407"/>
                </a:lnTo>
                <a:lnTo>
                  <a:pt x="3738" y="2407"/>
                </a:lnTo>
                <a:lnTo>
                  <a:pt x="3738" y="2537"/>
                </a:lnTo>
                <a:lnTo>
                  <a:pt x="1229" y="2537"/>
                </a:lnTo>
                <a:lnTo>
                  <a:pt x="1229" y="2407"/>
                </a:lnTo>
                <a:close/>
                <a:moveTo>
                  <a:pt x="1229" y="1812"/>
                </a:moveTo>
                <a:lnTo>
                  <a:pt x="1229" y="1812"/>
                </a:lnTo>
                <a:lnTo>
                  <a:pt x="3738" y="1812"/>
                </a:lnTo>
                <a:lnTo>
                  <a:pt x="3738" y="1942"/>
                </a:lnTo>
                <a:lnTo>
                  <a:pt x="1229" y="1942"/>
                </a:lnTo>
                <a:lnTo>
                  <a:pt x="1229" y="1812"/>
                </a:lnTo>
                <a:close/>
                <a:moveTo>
                  <a:pt x="1229" y="1216"/>
                </a:moveTo>
                <a:lnTo>
                  <a:pt x="1229" y="1216"/>
                </a:lnTo>
                <a:lnTo>
                  <a:pt x="3020" y="1216"/>
                </a:lnTo>
                <a:lnTo>
                  <a:pt x="3020" y="1346"/>
                </a:lnTo>
                <a:lnTo>
                  <a:pt x="1229" y="1346"/>
                </a:lnTo>
                <a:lnTo>
                  <a:pt x="1229" y="1216"/>
                </a:lnTo>
                <a:close/>
                <a:moveTo>
                  <a:pt x="598" y="621"/>
                </a:moveTo>
                <a:lnTo>
                  <a:pt x="598" y="621"/>
                </a:lnTo>
                <a:lnTo>
                  <a:pt x="2394" y="621"/>
                </a:lnTo>
                <a:lnTo>
                  <a:pt x="2394" y="751"/>
                </a:lnTo>
                <a:lnTo>
                  <a:pt x="598" y="751"/>
                </a:lnTo>
                <a:lnTo>
                  <a:pt x="598" y="62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30"/>
                  <a:pt x="309" y="130"/>
                </a:cubicBezTo>
                <a:lnTo>
                  <a:pt x="4490" y="130"/>
                </a:lnTo>
                <a:cubicBezTo>
                  <a:pt x="4589" y="130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800" y="3569"/>
                  <a:pt x="4800" y="3398"/>
                </a:cubicBezTo>
                <a:lnTo>
                  <a:pt x="4800" y="309"/>
                </a:lnTo>
                <a:cubicBezTo>
                  <a:pt x="4800" y="139"/>
                  <a:pt x="4661" y="0"/>
                  <a:pt x="449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2E70F20-EF8F-40B0-AE34-9BFF9C6E6012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CDA0207-B2A6-4F6A-A5D4-A57B747C0B96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6D96A9A-9908-430D-921F-CD70BBF9EA9B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972B9F0-4ECE-4661-BCBE-E16B3AC41F4A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24B7E033-9295-43A4-8286-764E4F2EEBE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0BFD5C2-9153-47EA-8BFA-6506A3CB4A88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9F47E42C-F3BA-4CC3-9AF2-BD618FF12BB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A62656B9-30EE-44E9-AF69-283712D04AA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988B96CC-21CA-41B7-8A66-558385BDF8F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Freeform 17">
            <a:extLst>
              <a:ext uri="{FF2B5EF4-FFF2-40B4-BE49-F238E27FC236}">
                <a16:creationId xmlns:a16="http://schemas.microsoft.com/office/drawing/2014/main" id="{EF7C1A96-1E57-4916-B905-2B822C7DC7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339B751B-B60D-420F-9173-002235FE1F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0DB7EFCE-EDEB-4CC1-A55A-950550EA7084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2434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DDE6-C1D5-4C98-B5F8-02A30E76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Multithreaded Data Step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13489-B8FE-430C-B39F-C1995D349885}"/>
              </a:ext>
            </a:extLst>
          </p:cNvPr>
          <p:cNvSpPr txBox="1"/>
          <p:nvPr/>
        </p:nvSpPr>
        <p:spPr>
          <a:xfrm>
            <a:off x="1980000" y="1498291"/>
            <a:ext cx="51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Threads are independent of each other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DE6D52F2-496E-4BF3-8AEB-CAEB5F43435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9905" y="2421380"/>
            <a:ext cx="257411" cy="199160"/>
          </a:xfrm>
          <a:custGeom>
            <a:avLst/>
            <a:gdLst>
              <a:gd name="T0" fmla="*/ 598 w 4800"/>
              <a:gd name="T1" fmla="*/ 3002 h 3708"/>
              <a:gd name="T2" fmla="*/ 598 w 4800"/>
              <a:gd name="T3" fmla="*/ 3002 h 3708"/>
              <a:gd name="T4" fmla="*/ 1229 w 4800"/>
              <a:gd name="T5" fmla="*/ 3002 h 3708"/>
              <a:gd name="T6" fmla="*/ 1229 w 4800"/>
              <a:gd name="T7" fmla="*/ 3132 h 3708"/>
              <a:gd name="T8" fmla="*/ 598 w 4800"/>
              <a:gd name="T9" fmla="*/ 3132 h 3708"/>
              <a:gd name="T10" fmla="*/ 598 w 4800"/>
              <a:gd name="T11" fmla="*/ 3002 h 3708"/>
              <a:gd name="T12" fmla="*/ 1229 w 4800"/>
              <a:gd name="T13" fmla="*/ 2407 h 3708"/>
              <a:gd name="T14" fmla="*/ 1229 w 4800"/>
              <a:gd name="T15" fmla="*/ 2407 h 3708"/>
              <a:gd name="T16" fmla="*/ 3738 w 4800"/>
              <a:gd name="T17" fmla="*/ 2407 h 3708"/>
              <a:gd name="T18" fmla="*/ 3738 w 4800"/>
              <a:gd name="T19" fmla="*/ 2537 h 3708"/>
              <a:gd name="T20" fmla="*/ 1229 w 4800"/>
              <a:gd name="T21" fmla="*/ 2537 h 3708"/>
              <a:gd name="T22" fmla="*/ 1229 w 4800"/>
              <a:gd name="T23" fmla="*/ 2407 h 3708"/>
              <a:gd name="T24" fmla="*/ 1229 w 4800"/>
              <a:gd name="T25" fmla="*/ 1812 h 3708"/>
              <a:gd name="T26" fmla="*/ 1229 w 4800"/>
              <a:gd name="T27" fmla="*/ 1812 h 3708"/>
              <a:gd name="T28" fmla="*/ 3738 w 4800"/>
              <a:gd name="T29" fmla="*/ 1812 h 3708"/>
              <a:gd name="T30" fmla="*/ 3738 w 4800"/>
              <a:gd name="T31" fmla="*/ 1942 h 3708"/>
              <a:gd name="T32" fmla="*/ 1229 w 4800"/>
              <a:gd name="T33" fmla="*/ 1942 h 3708"/>
              <a:gd name="T34" fmla="*/ 1229 w 4800"/>
              <a:gd name="T35" fmla="*/ 1812 h 3708"/>
              <a:gd name="T36" fmla="*/ 1229 w 4800"/>
              <a:gd name="T37" fmla="*/ 1216 h 3708"/>
              <a:gd name="T38" fmla="*/ 1229 w 4800"/>
              <a:gd name="T39" fmla="*/ 1216 h 3708"/>
              <a:gd name="T40" fmla="*/ 3020 w 4800"/>
              <a:gd name="T41" fmla="*/ 1216 h 3708"/>
              <a:gd name="T42" fmla="*/ 3020 w 4800"/>
              <a:gd name="T43" fmla="*/ 1346 h 3708"/>
              <a:gd name="T44" fmla="*/ 1229 w 4800"/>
              <a:gd name="T45" fmla="*/ 1346 h 3708"/>
              <a:gd name="T46" fmla="*/ 1229 w 4800"/>
              <a:gd name="T47" fmla="*/ 1216 h 3708"/>
              <a:gd name="T48" fmla="*/ 598 w 4800"/>
              <a:gd name="T49" fmla="*/ 621 h 3708"/>
              <a:gd name="T50" fmla="*/ 598 w 4800"/>
              <a:gd name="T51" fmla="*/ 621 h 3708"/>
              <a:gd name="T52" fmla="*/ 2394 w 4800"/>
              <a:gd name="T53" fmla="*/ 621 h 3708"/>
              <a:gd name="T54" fmla="*/ 2394 w 4800"/>
              <a:gd name="T55" fmla="*/ 751 h 3708"/>
              <a:gd name="T56" fmla="*/ 598 w 4800"/>
              <a:gd name="T57" fmla="*/ 751 h 3708"/>
              <a:gd name="T58" fmla="*/ 598 w 4800"/>
              <a:gd name="T59" fmla="*/ 621 h 3708"/>
              <a:gd name="T60" fmla="*/ 4670 w 4800"/>
              <a:gd name="T61" fmla="*/ 3398 h 3708"/>
              <a:gd name="T62" fmla="*/ 4670 w 4800"/>
              <a:gd name="T63" fmla="*/ 3398 h 3708"/>
              <a:gd name="T64" fmla="*/ 4490 w 4800"/>
              <a:gd name="T65" fmla="*/ 3578 h 3708"/>
              <a:gd name="T66" fmla="*/ 309 w 4800"/>
              <a:gd name="T67" fmla="*/ 3578 h 3708"/>
              <a:gd name="T68" fmla="*/ 129 w 4800"/>
              <a:gd name="T69" fmla="*/ 3398 h 3708"/>
              <a:gd name="T70" fmla="*/ 129 w 4800"/>
              <a:gd name="T71" fmla="*/ 309 h 3708"/>
              <a:gd name="T72" fmla="*/ 309 w 4800"/>
              <a:gd name="T73" fmla="*/ 130 h 3708"/>
              <a:gd name="T74" fmla="*/ 4490 w 4800"/>
              <a:gd name="T75" fmla="*/ 130 h 3708"/>
              <a:gd name="T76" fmla="*/ 4670 w 4800"/>
              <a:gd name="T77" fmla="*/ 309 h 3708"/>
              <a:gd name="T78" fmla="*/ 4670 w 4800"/>
              <a:gd name="T79" fmla="*/ 3398 h 3708"/>
              <a:gd name="T80" fmla="*/ 4670 w 4800"/>
              <a:gd name="T81" fmla="*/ 3398 h 3708"/>
              <a:gd name="T82" fmla="*/ 4490 w 4800"/>
              <a:gd name="T83" fmla="*/ 0 h 3708"/>
              <a:gd name="T84" fmla="*/ 4490 w 4800"/>
              <a:gd name="T85" fmla="*/ 0 h 3708"/>
              <a:gd name="T86" fmla="*/ 309 w 4800"/>
              <a:gd name="T87" fmla="*/ 0 h 3708"/>
              <a:gd name="T88" fmla="*/ 0 w 4800"/>
              <a:gd name="T89" fmla="*/ 309 h 3708"/>
              <a:gd name="T90" fmla="*/ 0 w 4800"/>
              <a:gd name="T91" fmla="*/ 3398 h 3708"/>
              <a:gd name="T92" fmla="*/ 309 w 4800"/>
              <a:gd name="T93" fmla="*/ 3708 h 3708"/>
              <a:gd name="T94" fmla="*/ 4490 w 4800"/>
              <a:gd name="T95" fmla="*/ 3708 h 3708"/>
              <a:gd name="T96" fmla="*/ 4800 w 4800"/>
              <a:gd name="T97" fmla="*/ 3398 h 3708"/>
              <a:gd name="T98" fmla="*/ 4800 w 4800"/>
              <a:gd name="T99" fmla="*/ 309 h 3708"/>
              <a:gd name="T100" fmla="*/ 4490 w 4800"/>
              <a:gd name="T101" fmla="*/ 0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00" h="3708">
                <a:moveTo>
                  <a:pt x="598" y="3002"/>
                </a:moveTo>
                <a:lnTo>
                  <a:pt x="598" y="3002"/>
                </a:lnTo>
                <a:lnTo>
                  <a:pt x="1229" y="3002"/>
                </a:lnTo>
                <a:lnTo>
                  <a:pt x="1229" y="3132"/>
                </a:lnTo>
                <a:lnTo>
                  <a:pt x="598" y="3132"/>
                </a:lnTo>
                <a:lnTo>
                  <a:pt x="598" y="3002"/>
                </a:lnTo>
                <a:close/>
                <a:moveTo>
                  <a:pt x="1229" y="2407"/>
                </a:moveTo>
                <a:lnTo>
                  <a:pt x="1229" y="2407"/>
                </a:lnTo>
                <a:lnTo>
                  <a:pt x="3738" y="2407"/>
                </a:lnTo>
                <a:lnTo>
                  <a:pt x="3738" y="2537"/>
                </a:lnTo>
                <a:lnTo>
                  <a:pt x="1229" y="2537"/>
                </a:lnTo>
                <a:lnTo>
                  <a:pt x="1229" y="2407"/>
                </a:lnTo>
                <a:close/>
                <a:moveTo>
                  <a:pt x="1229" y="1812"/>
                </a:moveTo>
                <a:lnTo>
                  <a:pt x="1229" y="1812"/>
                </a:lnTo>
                <a:lnTo>
                  <a:pt x="3738" y="1812"/>
                </a:lnTo>
                <a:lnTo>
                  <a:pt x="3738" y="1942"/>
                </a:lnTo>
                <a:lnTo>
                  <a:pt x="1229" y="1942"/>
                </a:lnTo>
                <a:lnTo>
                  <a:pt x="1229" y="1812"/>
                </a:lnTo>
                <a:close/>
                <a:moveTo>
                  <a:pt x="1229" y="1216"/>
                </a:moveTo>
                <a:lnTo>
                  <a:pt x="1229" y="1216"/>
                </a:lnTo>
                <a:lnTo>
                  <a:pt x="3020" y="1216"/>
                </a:lnTo>
                <a:lnTo>
                  <a:pt x="3020" y="1346"/>
                </a:lnTo>
                <a:lnTo>
                  <a:pt x="1229" y="1346"/>
                </a:lnTo>
                <a:lnTo>
                  <a:pt x="1229" y="1216"/>
                </a:lnTo>
                <a:close/>
                <a:moveTo>
                  <a:pt x="598" y="621"/>
                </a:moveTo>
                <a:lnTo>
                  <a:pt x="598" y="621"/>
                </a:lnTo>
                <a:lnTo>
                  <a:pt x="2394" y="621"/>
                </a:lnTo>
                <a:lnTo>
                  <a:pt x="2394" y="751"/>
                </a:lnTo>
                <a:lnTo>
                  <a:pt x="598" y="751"/>
                </a:lnTo>
                <a:lnTo>
                  <a:pt x="598" y="62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30"/>
                  <a:pt x="309" y="130"/>
                </a:cubicBezTo>
                <a:lnTo>
                  <a:pt x="4490" y="130"/>
                </a:lnTo>
                <a:cubicBezTo>
                  <a:pt x="4589" y="130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800" y="3569"/>
                  <a:pt x="4800" y="3398"/>
                </a:cubicBezTo>
                <a:lnTo>
                  <a:pt x="4800" y="309"/>
                </a:lnTo>
                <a:cubicBezTo>
                  <a:pt x="4800" y="139"/>
                  <a:pt x="4661" y="0"/>
                  <a:pt x="449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95414-0C31-4E76-B3FD-9D56D7936359}"/>
              </a:ext>
            </a:extLst>
          </p:cNvPr>
          <p:cNvSpPr txBox="1"/>
          <p:nvPr/>
        </p:nvSpPr>
        <p:spPr>
          <a:xfrm>
            <a:off x="1980000" y="2450368"/>
            <a:ext cx="51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Think of every data step as many little data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C3AFC-1A98-4ACF-9256-AD6D35ECC138}"/>
              </a:ext>
            </a:extLst>
          </p:cNvPr>
          <p:cNvSpPr txBox="1"/>
          <p:nvPr/>
        </p:nvSpPr>
        <p:spPr>
          <a:xfrm>
            <a:off x="1980000" y="3268590"/>
            <a:ext cx="5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Lag, sum statements, and other row-dependent operations must be used carefully outside of by-groups</a:t>
            </a: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46FAA42F-F568-4F46-850E-A6E8731C94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37599" y="2421380"/>
            <a:ext cx="257411" cy="199160"/>
          </a:xfrm>
          <a:custGeom>
            <a:avLst/>
            <a:gdLst>
              <a:gd name="T0" fmla="*/ 598 w 4800"/>
              <a:gd name="T1" fmla="*/ 3002 h 3708"/>
              <a:gd name="T2" fmla="*/ 598 w 4800"/>
              <a:gd name="T3" fmla="*/ 3002 h 3708"/>
              <a:gd name="T4" fmla="*/ 1229 w 4800"/>
              <a:gd name="T5" fmla="*/ 3002 h 3708"/>
              <a:gd name="T6" fmla="*/ 1229 w 4800"/>
              <a:gd name="T7" fmla="*/ 3132 h 3708"/>
              <a:gd name="T8" fmla="*/ 598 w 4800"/>
              <a:gd name="T9" fmla="*/ 3132 h 3708"/>
              <a:gd name="T10" fmla="*/ 598 w 4800"/>
              <a:gd name="T11" fmla="*/ 3002 h 3708"/>
              <a:gd name="T12" fmla="*/ 1229 w 4800"/>
              <a:gd name="T13" fmla="*/ 2407 h 3708"/>
              <a:gd name="T14" fmla="*/ 1229 w 4800"/>
              <a:gd name="T15" fmla="*/ 2407 h 3708"/>
              <a:gd name="T16" fmla="*/ 3738 w 4800"/>
              <a:gd name="T17" fmla="*/ 2407 h 3708"/>
              <a:gd name="T18" fmla="*/ 3738 w 4800"/>
              <a:gd name="T19" fmla="*/ 2537 h 3708"/>
              <a:gd name="T20" fmla="*/ 1229 w 4800"/>
              <a:gd name="T21" fmla="*/ 2537 h 3708"/>
              <a:gd name="T22" fmla="*/ 1229 w 4800"/>
              <a:gd name="T23" fmla="*/ 2407 h 3708"/>
              <a:gd name="T24" fmla="*/ 1229 w 4800"/>
              <a:gd name="T25" fmla="*/ 1812 h 3708"/>
              <a:gd name="T26" fmla="*/ 1229 w 4800"/>
              <a:gd name="T27" fmla="*/ 1812 h 3708"/>
              <a:gd name="T28" fmla="*/ 3738 w 4800"/>
              <a:gd name="T29" fmla="*/ 1812 h 3708"/>
              <a:gd name="T30" fmla="*/ 3738 w 4800"/>
              <a:gd name="T31" fmla="*/ 1942 h 3708"/>
              <a:gd name="T32" fmla="*/ 1229 w 4800"/>
              <a:gd name="T33" fmla="*/ 1942 h 3708"/>
              <a:gd name="T34" fmla="*/ 1229 w 4800"/>
              <a:gd name="T35" fmla="*/ 1812 h 3708"/>
              <a:gd name="T36" fmla="*/ 1229 w 4800"/>
              <a:gd name="T37" fmla="*/ 1216 h 3708"/>
              <a:gd name="T38" fmla="*/ 1229 w 4800"/>
              <a:gd name="T39" fmla="*/ 1216 h 3708"/>
              <a:gd name="T40" fmla="*/ 3020 w 4800"/>
              <a:gd name="T41" fmla="*/ 1216 h 3708"/>
              <a:gd name="T42" fmla="*/ 3020 w 4800"/>
              <a:gd name="T43" fmla="*/ 1346 h 3708"/>
              <a:gd name="T44" fmla="*/ 1229 w 4800"/>
              <a:gd name="T45" fmla="*/ 1346 h 3708"/>
              <a:gd name="T46" fmla="*/ 1229 w 4800"/>
              <a:gd name="T47" fmla="*/ 1216 h 3708"/>
              <a:gd name="T48" fmla="*/ 598 w 4800"/>
              <a:gd name="T49" fmla="*/ 621 h 3708"/>
              <a:gd name="T50" fmla="*/ 598 w 4800"/>
              <a:gd name="T51" fmla="*/ 621 h 3708"/>
              <a:gd name="T52" fmla="*/ 2394 w 4800"/>
              <a:gd name="T53" fmla="*/ 621 h 3708"/>
              <a:gd name="T54" fmla="*/ 2394 w 4800"/>
              <a:gd name="T55" fmla="*/ 751 h 3708"/>
              <a:gd name="T56" fmla="*/ 598 w 4800"/>
              <a:gd name="T57" fmla="*/ 751 h 3708"/>
              <a:gd name="T58" fmla="*/ 598 w 4800"/>
              <a:gd name="T59" fmla="*/ 621 h 3708"/>
              <a:gd name="T60" fmla="*/ 4670 w 4800"/>
              <a:gd name="T61" fmla="*/ 3398 h 3708"/>
              <a:gd name="T62" fmla="*/ 4670 w 4800"/>
              <a:gd name="T63" fmla="*/ 3398 h 3708"/>
              <a:gd name="T64" fmla="*/ 4490 w 4800"/>
              <a:gd name="T65" fmla="*/ 3578 h 3708"/>
              <a:gd name="T66" fmla="*/ 309 w 4800"/>
              <a:gd name="T67" fmla="*/ 3578 h 3708"/>
              <a:gd name="T68" fmla="*/ 129 w 4800"/>
              <a:gd name="T69" fmla="*/ 3398 h 3708"/>
              <a:gd name="T70" fmla="*/ 129 w 4800"/>
              <a:gd name="T71" fmla="*/ 309 h 3708"/>
              <a:gd name="T72" fmla="*/ 309 w 4800"/>
              <a:gd name="T73" fmla="*/ 130 h 3708"/>
              <a:gd name="T74" fmla="*/ 4490 w 4800"/>
              <a:gd name="T75" fmla="*/ 130 h 3708"/>
              <a:gd name="T76" fmla="*/ 4670 w 4800"/>
              <a:gd name="T77" fmla="*/ 309 h 3708"/>
              <a:gd name="T78" fmla="*/ 4670 w 4800"/>
              <a:gd name="T79" fmla="*/ 3398 h 3708"/>
              <a:gd name="T80" fmla="*/ 4670 w 4800"/>
              <a:gd name="T81" fmla="*/ 3398 h 3708"/>
              <a:gd name="T82" fmla="*/ 4490 w 4800"/>
              <a:gd name="T83" fmla="*/ 0 h 3708"/>
              <a:gd name="T84" fmla="*/ 4490 w 4800"/>
              <a:gd name="T85" fmla="*/ 0 h 3708"/>
              <a:gd name="T86" fmla="*/ 309 w 4800"/>
              <a:gd name="T87" fmla="*/ 0 h 3708"/>
              <a:gd name="T88" fmla="*/ 0 w 4800"/>
              <a:gd name="T89" fmla="*/ 309 h 3708"/>
              <a:gd name="T90" fmla="*/ 0 w 4800"/>
              <a:gd name="T91" fmla="*/ 3398 h 3708"/>
              <a:gd name="T92" fmla="*/ 309 w 4800"/>
              <a:gd name="T93" fmla="*/ 3708 h 3708"/>
              <a:gd name="T94" fmla="*/ 4490 w 4800"/>
              <a:gd name="T95" fmla="*/ 3708 h 3708"/>
              <a:gd name="T96" fmla="*/ 4800 w 4800"/>
              <a:gd name="T97" fmla="*/ 3398 h 3708"/>
              <a:gd name="T98" fmla="*/ 4800 w 4800"/>
              <a:gd name="T99" fmla="*/ 309 h 3708"/>
              <a:gd name="T100" fmla="*/ 4490 w 4800"/>
              <a:gd name="T101" fmla="*/ 0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00" h="3708">
                <a:moveTo>
                  <a:pt x="598" y="3002"/>
                </a:moveTo>
                <a:lnTo>
                  <a:pt x="598" y="3002"/>
                </a:lnTo>
                <a:lnTo>
                  <a:pt x="1229" y="3002"/>
                </a:lnTo>
                <a:lnTo>
                  <a:pt x="1229" y="3132"/>
                </a:lnTo>
                <a:lnTo>
                  <a:pt x="598" y="3132"/>
                </a:lnTo>
                <a:lnTo>
                  <a:pt x="598" y="3002"/>
                </a:lnTo>
                <a:close/>
                <a:moveTo>
                  <a:pt x="1229" y="2407"/>
                </a:moveTo>
                <a:lnTo>
                  <a:pt x="1229" y="2407"/>
                </a:lnTo>
                <a:lnTo>
                  <a:pt x="3738" y="2407"/>
                </a:lnTo>
                <a:lnTo>
                  <a:pt x="3738" y="2537"/>
                </a:lnTo>
                <a:lnTo>
                  <a:pt x="1229" y="2537"/>
                </a:lnTo>
                <a:lnTo>
                  <a:pt x="1229" y="2407"/>
                </a:lnTo>
                <a:close/>
                <a:moveTo>
                  <a:pt x="1229" y="1812"/>
                </a:moveTo>
                <a:lnTo>
                  <a:pt x="1229" y="1812"/>
                </a:lnTo>
                <a:lnTo>
                  <a:pt x="3738" y="1812"/>
                </a:lnTo>
                <a:lnTo>
                  <a:pt x="3738" y="1942"/>
                </a:lnTo>
                <a:lnTo>
                  <a:pt x="1229" y="1942"/>
                </a:lnTo>
                <a:lnTo>
                  <a:pt x="1229" y="1812"/>
                </a:lnTo>
                <a:close/>
                <a:moveTo>
                  <a:pt x="1229" y="1216"/>
                </a:moveTo>
                <a:lnTo>
                  <a:pt x="1229" y="1216"/>
                </a:lnTo>
                <a:lnTo>
                  <a:pt x="3020" y="1216"/>
                </a:lnTo>
                <a:lnTo>
                  <a:pt x="3020" y="1346"/>
                </a:lnTo>
                <a:lnTo>
                  <a:pt x="1229" y="1346"/>
                </a:lnTo>
                <a:lnTo>
                  <a:pt x="1229" y="1216"/>
                </a:lnTo>
                <a:close/>
                <a:moveTo>
                  <a:pt x="598" y="621"/>
                </a:moveTo>
                <a:lnTo>
                  <a:pt x="598" y="621"/>
                </a:lnTo>
                <a:lnTo>
                  <a:pt x="2394" y="621"/>
                </a:lnTo>
                <a:lnTo>
                  <a:pt x="2394" y="751"/>
                </a:lnTo>
                <a:lnTo>
                  <a:pt x="598" y="751"/>
                </a:lnTo>
                <a:lnTo>
                  <a:pt x="598" y="62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30"/>
                  <a:pt x="309" y="130"/>
                </a:cubicBezTo>
                <a:lnTo>
                  <a:pt x="4490" y="130"/>
                </a:lnTo>
                <a:cubicBezTo>
                  <a:pt x="4589" y="130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800" y="3569"/>
                  <a:pt x="4800" y="3398"/>
                </a:cubicBezTo>
                <a:lnTo>
                  <a:pt x="4800" y="309"/>
                </a:lnTo>
                <a:cubicBezTo>
                  <a:pt x="4800" y="139"/>
                  <a:pt x="4661" y="0"/>
                  <a:pt x="449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7BE26A3E-E207-4A61-943A-18DD972951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9905" y="2695473"/>
            <a:ext cx="257411" cy="199160"/>
          </a:xfrm>
          <a:custGeom>
            <a:avLst/>
            <a:gdLst>
              <a:gd name="T0" fmla="*/ 598 w 4800"/>
              <a:gd name="T1" fmla="*/ 3002 h 3708"/>
              <a:gd name="T2" fmla="*/ 598 w 4800"/>
              <a:gd name="T3" fmla="*/ 3002 h 3708"/>
              <a:gd name="T4" fmla="*/ 1229 w 4800"/>
              <a:gd name="T5" fmla="*/ 3002 h 3708"/>
              <a:gd name="T6" fmla="*/ 1229 w 4800"/>
              <a:gd name="T7" fmla="*/ 3132 h 3708"/>
              <a:gd name="T8" fmla="*/ 598 w 4800"/>
              <a:gd name="T9" fmla="*/ 3132 h 3708"/>
              <a:gd name="T10" fmla="*/ 598 w 4800"/>
              <a:gd name="T11" fmla="*/ 3002 h 3708"/>
              <a:gd name="T12" fmla="*/ 1229 w 4800"/>
              <a:gd name="T13" fmla="*/ 2407 h 3708"/>
              <a:gd name="T14" fmla="*/ 1229 w 4800"/>
              <a:gd name="T15" fmla="*/ 2407 h 3708"/>
              <a:gd name="T16" fmla="*/ 3738 w 4800"/>
              <a:gd name="T17" fmla="*/ 2407 h 3708"/>
              <a:gd name="T18" fmla="*/ 3738 w 4800"/>
              <a:gd name="T19" fmla="*/ 2537 h 3708"/>
              <a:gd name="T20" fmla="*/ 1229 w 4800"/>
              <a:gd name="T21" fmla="*/ 2537 h 3708"/>
              <a:gd name="T22" fmla="*/ 1229 w 4800"/>
              <a:gd name="T23" fmla="*/ 2407 h 3708"/>
              <a:gd name="T24" fmla="*/ 1229 w 4800"/>
              <a:gd name="T25" fmla="*/ 1812 h 3708"/>
              <a:gd name="T26" fmla="*/ 1229 w 4800"/>
              <a:gd name="T27" fmla="*/ 1812 h 3708"/>
              <a:gd name="T28" fmla="*/ 3738 w 4800"/>
              <a:gd name="T29" fmla="*/ 1812 h 3708"/>
              <a:gd name="T30" fmla="*/ 3738 w 4800"/>
              <a:gd name="T31" fmla="*/ 1942 h 3708"/>
              <a:gd name="T32" fmla="*/ 1229 w 4800"/>
              <a:gd name="T33" fmla="*/ 1942 h 3708"/>
              <a:gd name="T34" fmla="*/ 1229 w 4800"/>
              <a:gd name="T35" fmla="*/ 1812 h 3708"/>
              <a:gd name="T36" fmla="*/ 1229 w 4800"/>
              <a:gd name="T37" fmla="*/ 1216 h 3708"/>
              <a:gd name="T38" fmla="*/ 1229 w 4800"/>
              <a:gd name="T39" fmla="*/ 1216 h 3708"/>
              <a:gd name="T40" fmla="*/ 3020 w 4800"/>
              <a:gd name="T41" fmla="*/ 1216 h 3708"/>
              <a:gd name="T42" fmla="*/ 3020 w 4800"/>
              <a:gd name="T43" fmla="*/ 1346 h 3708"/>
              <a:gd name="T44" fmla="*/ 1229 w 4800"/>
              <a:gd name="T45" fmla="*/ 1346 h 3708"/>
              <a:gd name="T46" fmla="*/ 1229 w 4800"/>
              <a:gd name="T47" fmla="*/ 1216 h 3708"/>
              <a:gd name="T48" fmla="*/ 598 w 4800"/>
              <a:gd name="T49" fmla="*/ 621 h 3708"/>
              <a:gd name="T50" fmla="*/ 598 w 4800"/>
              <a:gd name="T51" fmla="*/ 621 h 3708"/>
              <a:gd name="T52" fmla="*/ 2394 w 4800"/>
              <a:gd name="T53" fmla="*/ 621 h 3708"/>
              <a:gd name="T54" fmla="*/ 2394 w 4800"/>
              <a:gd name="T55" fmla="*/ 751 h 3708"/>
              <a:gd name="T56" fmla="*/ 598 w 4800"/>
              <a:gd name="T57" fmla="*/ 751 h 3708"/>
              <a:gd name="T58" fmla="*/ 598 w 4800"/>
              <a:gd name="T59" fmla="*/ 621 h 3708"/>
              <a:gd name="T60" fmla="*/ 4670 w 4800"/>
              <a:gd name="T61" fmla="*/ 3398 h 3708"/>
              <a:gd name="T62" fmla="*/ 4670 w 4800"/>
              <a:gd name="T63" fmla="*/ 3398 h 3708"/>
              <a:gd name="T64" fmla="*/ 4490 w 4800"/>
              <a:gd name="T65" fmla="*/ 3578 h 3708"/>
              <a:gd name="T66" fmla="*/ 309 w 4800"/>
              <a:gd name="T67" fmla="*/ 3578 h 3708"/>
              <a:gd name="T68" fmla="*/ 129 w 4800"/>
              <a:gd name="T69" fmla="*/ 3398 h 3708"/>
              <a:gd name="T70" fmla="*/ 129 w 4800"/>
              <a:gd name="T71" fmla="*/ 309 h 3708"/>
              <a:gd name="T72" fmla="*/ 309 w 4800"/>
              <a:gd name="T73" fmla="*/ 130 h 3708"/>
              <a:gd name="T74" fmla="*/ 4490 w 4800"/>
              <a:gd name="T75" fmla="*/ 130 h 3708"/>
              <a:gd name="T76" fmla="*/ 4670 w 4800"/>
              <a:gd name="T77" fmla="*/ 309 h 3708"/>
              <a:gd name="T78" fmla="*/ 4670 w 4800"/>
              <a:gd name="T79" fmla="*/ 3398 h 3708"/>
              <a:gd name="T80" fmla="*/ 4670 w 4800"/>
              <a:gd name="T81" fmla="*/ 3398 h 3708"/>
              <a:gd name="T82" fmla="*/ 4490 w 4800"/>
              <a:gd name="T83" fmla="*/ 0 h 3708"/>
              <a:gd name="T84" fmla="*/ 4490 w 4800"/>
              <a:gd name="T85" fmla="*/ 0 h 3708"/>
              <a:gd name="T86" fmla="*/ 309 w 4800"/>
              <a:gd name="T87" fmla="*/ 0 h 3708"/>
              <a:gd name="T88" fmla="*/ 0 w 4800"/>
              <a:gd name="T89" fmla="*/ 309 h 3708"/>
              <a:gd name="T90" fmla="*/ 0 w 4800"/>
              <a:gd name="T91" fmla="*/ 3398 h 3708"/>
              <a:gd name="T92" fmla="*/ 309 w 4800"/>
              <a:gd name="T93" fmla="*/ 3708 h 3708"/>
              <a:gd name="T94" fmla="*/ 4490 w 4800"/>
              <a:gd name="T95" fmla="*/ 3708 h 3708"/>
              <a:gd name="T96" fmla="*/ 4800 w 4800"/>
              <a:gd name="T97" fmla="*/ 3398 h 3708"/>
              <a:gd name="T98" fmla="*/ 4800 w 4800"/>
              <a:gd name="T99" fmla="*/ 309 h 3708"/>
              <a:gd name="T100" fmla="*/ 4490 w 4800"/>
              <a:gd name="T101" fmla="*/ 0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00" h="3708">
                <a:moveTo>
                  <a:pt x="598" y="3002"/>
                </a:moveTo>
                <a:lnTo>
                  <a:pt x="598" y="3002"/>
                </a:lnTo>
                <a:lnTo>
                  <a:pt x="1229" y="3002"/>
                </a:lnTo>
                <a:lnTo>
                  <a:pt x="1229" y="3132"/>
                </a:lnTo>
                <a:lnTo>
                  <a:pt x="598" y="3132"/>
                </a:lnTo>
                <a:lnTo>
                  <a:pt x="598" y="3002"/>
                </a:lnTo>
                <a:close/>
                <a:moveTo>
                  <a:pt x="1229" y="2407"/>
                </a:moveTo>
                <a:lnTo>
                  <a:pt x="1229" y="2407"/>
                </a:lnTo>
                <a:lnTo>
                  <a:pt x="3738" y="2407"/>
                </a:lnTo>
                <a:lnTo>
                  <a:pt x="3738" y="2537"/>
                </a:lnTo>
                <a:lnTo>
                  <a:pt x="1229" y="2537"/>
                </a:lnTo>
                <a:lnTo>
                  <a:pt x="1229" y="2407"/>
                </a:lnTo>
                <a:close/>
                <a:moveTo>
                  <a:pt x="1229" y="1812"/>
                </a:moveTo>
                <a:lnTo>
                  <a:pt x="1229" y="1812"/>
                </a:lnTo>
                <a:lnTo>
                  <a:pt x="3738" y="1812"/>
                </a:lnTo>
                <a:lnTo>
                  <a:pt x="3738" y="1942"/>
                </a:lnTo>
                <a:lnTo>
                  <a:pt x="1229" y="1942"/>
                </a:lnTo>
                <a:lnTo>
                  <a:pt x="1229" y="1812"/>
                </a:lnTo>
                <a:close/>
                <a:moveTo>
                  <a:pt x="1229" y="1216"/>
                </a:moveTo>
                <a:lnTo>
                  <a:pt x="1229" y="1216"/>
                </a:lnTo>
                <a:lnTo>
                  <a:pt x="3020" y="1216"/>
                </a:lnTo>
                <a:lnTo>
                  <a:pt x="3020" y="1346"/>
                </a:lnTo>
                <a:lnTo>
                  <a:pt x="1229" y="1346"/>
                </a:lnTo>
                <a:lnTo>
                  <a:pt x="1229" y="1216"/>
                </a:lnTo>
                <a:close/>
                <a:moveTo>
                  <a:pt x="598" y="621"/>
                </a:moveTo>
                <a:lnTo>
                  <a:pt x="598" y="621"/>
                </a:lnTo>
                <a:lnTo>
                  <a:pt x="2394" y="621"/>
                </a:lnTo>
                <a:lnTo>
                  <a:pt x="2394" y="751"/>
                </a:lnTo>
                <a:lnTo>
                  <a:pt x="598" y="751"/>
                </a:lnTo>
                <a:lnTo>
                  <a:pt x="598" y="62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30"/>
                  <a:pt x="309" y="130"/>
                </a:cubicBezTo>
                <a:lnTo>
                  <a:pt x="4490" y="130"/>
                </a:lnTo>
                <a:cubicBezTo>
                  <a:pt x="4589" y="130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800" y="3569"/>
                  <a:pt x="4800" y="3398"/>
                </a:cubicBezTo>
                <a:lnTo>
                  <a:pt x="4800" y="309"/>
                </a:lnTo>
                <a:cubicBezTo>
                  <a:pt x="4800" y="139"/>
                  <a:pt x="4661" y="0"/>
                  <a:pt x="449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94F3D453-F804-489D-88E6-E952A4AD126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37598" y="2695473"/>
            <a:ext cx="257411" cy="199160"/>
          </a:xfrm>
          <a:custGeom>
            <a:avLst/>
            <a:gdLst>
              <a:gd name="T0" fmla="*/ 598 w 4800"/>
              <a:gd name="T1" fmla="*/ 3002 h 3708"/>
              <a:gd name="T2" fmla="*/ 598 w 4800"/>
              <a:gd name="T3" fmla="*/ 3002 h 3708"/>
              <a:gd name="T4" fmla="*/ 1229 w 4800"/>
              <a:gd name="T5" fmla="*/ 3002 h 3708"/>
              <a:gd name="T6" fmla="*/ 1229 w 4800"/>
              <a:gd name="T7" fmla="*/ 3132 h 3708"/>
              <a:gd name="T8" fmla="*/ 598 w 4800"/>
              <a:gd name="T9" fmla="*/ 3132 h 3708"/>
              <a:gd name="T10" fmla="*/ 598 w 4800"/>
              <a:gd name="T11" fmla="*/ 3002 h 3708"/>
              <a:gd name="T12" fmla="*/ 1229 w 4800"/>
              <a:gd name="T13" fmla="*/ 2407 h 3708"/>
              <a:gd name="T14" fmla="*/ 1229 w 4800"/>
              <a:gd name="T15" fmla="*/ 2407 h 3708"/>
              <a:gd name="T16" fmla="*/ 3738 w 4800"/>
              <a:gd name="T17" fmla="*/ 2407 h 3708"/>
              <a:gd name="T18" fmla="*/ 3738 w 4800"/>
              <a:gd name="T19" fmla="*/ 2537 h 3708"/>
              <a:gd name="T20" fmla="*/ 1229 w 4800"/>
              <a:gd name="T21" fmla="*/ 2537 h 3708"/>
              <a:gd name="T22" fmla="*/ 1229 w 4800"/>
              <a:gd name="T23" fmla="*/ 2407 h 3708"/>
              <a:gd name="T24" fmla="*/ 1229 w 4800"/>
              <a:gd name="T25" fmla="*/ 1812 h 3708"/>
              <a:gd name="T26" fmla="*/ 1229 w 4800"/>
              <a:gd name="T27" fmla="*/ 1812 h 3708"/>
              <a:gd name="T28" fmla="*/ 3738 w 4800"/>
              <a:gd name="T29" fmla="*/ 1812 h 3708"/>
              <a:gd name="T30" fmla="*/ 3738 w 4800"/>
              <a:gd name="T31" fmla="*/ 1942 h 3708"/>
              <a:gd name="T32" fmla="*/ 1229 w 4800"/>
              <a:gd name="T33" fmla="*/ 1942 h 3708"/>
              <a:gd name="T34" fmla="*/ 1229 w 4800"/>
              <a:gd name="T35" fmla="*/ 1812 h 3708"/>
              <a:gd name="T36" fmla="*/ 1229 w 4800"/>
              <a:gd name="T37" fmla="*/ 1216 h 3708"/>
              <a:gd name="T38" fmla="*/ 1229 w 4800"/>
              <a:gd name="T39" fmla="*/ 1216 h 3708"/>
              <a:gd name="T40" fmla="*/ 3020 w 4800"/>
              <a:gd name="T41" fmla="*/ 1216 h 3708"/>
              <a:gd name="T42" fmla="*/ 3020 w 4800"/>
              <a:gd name="T43" fmla="*/ 1346 h 3708"/>
              <a:gd name="T44" fmla="*/ 1229 w 4800"/>
              <a:gd name="T45" fmla="*/ 1346 h 3708"/>
              <a:gd name="T46" fmla="*/ 1229 w 4800"/>
              <a:gd name="T47" fmla="*/ 1216 h 3708"/>
              <a:gd name="T48" fmla="*/ 598 w 4800"/>
              <a:gd name="T49" fmla="*/ 621 h 3708"/>
              <a:gd name="T50" fmla="*/ 598 w 4800"/>
              <a:gd name="T51" fmla="*/ 621 h 3708"/>
              <a:gd name="T52" fmla="*/ 2394 w 4800"/>
              <a:gd name="T53" fmla="*/ 621 h 3708"/>
              <a:gd name="T54" fmla="*/ 2394 w 4800"/>
              <a:gd name="T55" fmla="*/ 751 h 3708"/>
              <a:gd name="T56" fmla="*/ 598 w 4800"/>
              <a:gd name="T57" fmla="*/ 751 h 3708"/>
              <a:gd name="T58" fmla="*/ 598 w 4800"/>
              <a:gd name="T59" fmla="*/ 621 h 3708"/>
              <a:gd name="T60" fmla="*/ 4670 w 4800"/>
              <a:gd name="T61" fmla="*/ 3398 h 3708"/>
              <a:gd name="T62" fmla="*/ 4670 w 4800"/>
              <a:gd name="T63" fmla="*/ 3398 h 3708"/>
              <a:gd name="T64" fmla="*/ 4490 w 4800"/>
              <a:gd name="T65" fmla="*/ 3578 h 3708"/>
              <a:gd name="T66" fmla="*/ 309 w 4800"/>
              <a:gd name="T67" fmla="*/ 3578 h 3708"/>
              <a:gd name="T68" fmla="*/ 129 w 4800"/>
              <a:gd name="T69" fmla="*/ 3398 h 3708"/>
              <a:gd name="T70" fmla="*/ 129 w 4800"/>
              <a:gd name="T71" fmla="*/ 309 h 3708"/>
              <a:gd name="T72" fmla="*/ 309 w 4800"/>
              <a:gd name="T73" fmla="*/ 130 h 3708"/>
              <a:gd name="T74" fmla="*/ 4490 w 4800"/>
              <a:gd name="T75" fmla="*/ 130 h 3708"/>
              <a:gd name="T76" fmla="*/ 4670 w 4800"/>
              <a:gd name="T77" fmla="*/ 309 h 3708"/>
              <a:gd name="T78" fmla="*/ 4670 w 4800"/>
              <a:gd name="T79" fmla="*/ 3398 h 3708"/>
              <a:gd name="T80" fmla="*/ 4670 w 4800"/>
              <a:gd name="T81" fmla="*/ 3398 h 3708"/>
              <a:gd name="T82" fmla="*/ 4490 w 4800"/>
              <a:gd name="T83" fmla="*/ 0 h 3708"/>
              <a:gd name="T84" fmla="*/ 4490 w 4800"/>
              <a:gd name="T85" fmla="*/ 0 h 3708"/>
              <a:gd name="T86" fmla="*/ 309 w 4800"/>
              <a:gd name="T87" fmla="*/ 0 h 3708"/>
              <a:gd name="T88" fmla="*/ 0 w 4800"/>
              <a:gd name="T89" fmla="*/ 309 h 3708"/>
              <a:gd name="T90" fmla="*/ 0 w 4800"/>
              <a:gd name="T91" fmla="*/ 3398 h 3708"/>
              <a:gd name="T92" fmla="*/ 309 w 4800"/>
              <a:gd name="T93" fmla="*/ 3708 h 3708"/>
              <a:gd name="T94" fmla="*/ 4490 w 4800"/>
              <a:gd name="T95" fmla="*/ 3708 h 3708"/>
              <a:gd name="T96" fmla="*/ 4800 w 4800"/>
              <a:gd name="T97" fmla="*/ 3398 h 3708"/>
              <a:gd name="T98" fmla="*/ 4800 w 4800"/>
              <a:gd name="T99" fmla="*/ 309 h 3708"/>
              <a:gd name="T100" fmla="*/ 4490 w 4800"/>
              <a:gd name="T101" fmla="*/ 0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00" h="3708">
                <a:moveTo>
                  <a:pt x="598" y="3002"/>
                </a:moveTo>
                <a:lnTo>
                  <a:pt x="598" y="3002"/>
                </a:lnTo>
                <a:lnTo>
                  <a:pt x="1229" y="3002"/>
                </a:lnTo>
                <a:lnTo>
                  <a:pt x="1229" y="3132"/>
                </a:lnTo>
                <a:lnTo>
                  <a:pt x="598" y="3132"/>
                </a:lnTo>
                <a:lnTo>
                  <a:pt x="598" y="3002"/>
                </a:lnTo>
                <a:close/>
                <a:moveTo>
                  <a:pt x="1229" y="2407"/>
                </a:moveTo>
                <a:lnTo>
                  <a:pt x="1229" y="2407"/>
                </a:lnTo>
                <a:lnTo>
                  <a:pt x="3738" y="2407"/>
                </a:lnTo>
                <a:lnTo>
                  <a:pt x="3738" y="2537"/>
                </a:lnTo>
                <a:lnTo>
                  <a:pt x="1229" y="2537"/>
                </a:lnTo>
                <a:lnTo>
                  <a:pt x="1229" y="2407"/>
                </a:lnTo>
                <a:close/>
                <a:moveTo>
                  <a:pt x="1229" y="1812"/>
                </a:moveTo>
                <a:lnTo>
                  <a:pt x="1229" y="1812"/>
                </a:lnTo>
                <a:lnTo>
                  <a:pt x="3738" y="1812"/>
                </a:lnTo>
                <a:lnTo>
                  <a:pt x="3738" y="1942"/>
                </a:lnTo>
                <a:lnTo>
                  <a:pt x="1229" y="1942"/>
                </a:lnTo>
                <a:lnTo>
                  <a:pt x="1229" y="1812"/>
                </a:lnTo>
                <a:close/>
                <a:moveTo>
                  <a:pt x="1229" y="1216"/>
                </a:moveTo>
                <a:lnTo>
                  <a:pt x="1229" y="1216"/>
                </a:lnTo>
                <a:lnTo>
                  <a:pt x="3020" y="1216"/>
                </a:lnTo>
                <a:lnTo>
                  <a:pt x="3020" y="1346"/>
                </a:lnTo>
                <a:lnTo>
                  <a:pt x="1229" y="1346"/>
                </a:lnTo>
                <a:lnTo>
                  <a:pt x="1229" y="1216"/>
                </a:lnTo>
                <a:close/>
                <a:moveTo>
                  <a:pt x="598" y="621"/>
                </a:moveTo>
                <a:lnTo>
                  <a:pt x="598" y="621"/>
                </a:lnTo>
                <a:lnTo>
                  <a:pt x="2394" y="621"/>
                </a:lnTo>
                <a:lnTo>
                  <a:pt x="2394" y="751"/>
                </a:lnTo>
                <a:lnTo>
                  <a:pt x="598" y="751"/>
                </a:lnTo>
                <a:lnTo>
                  <a:pt x="598" y="62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30"/>
                  <a:pt x="309" y="130"/>
                </a:cubicBezTo>
                <a:lnTo>
                  <a:pt x="4490" y="130"/>
                </a:lnTo>
                <a:cubicBezTo>
                  <a:pt x="4589" y="130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800" y="3569"/>
                  <a:pt x="4800" y="3398"/>
                </a:cubicBezTo>
                <a:lnTo>
                  <a:pt x="4800" y="309"/>
                </a:lnTo>
                <a:cubicBezTo>
                  <a:pt x="4800" y="139"/>
                  <a:pt x="4661" y="0"/>
                  <a:pt x="449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7840546C-57C8-4AD5-93D7-B6E152D5A4E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64305" y="2421380"/>
            <a:ext cx="257411" cy="199160"/>
          </a:xfrm>
          <a:custGeom>
            <a:avLst/>
            <a:gdLst>
              <a:gd name="T0" fmla="*/ 598 w 4800"/>
              <a:gd name="T1" fmla="*/ 3002 h 3708"/>
              <a:gd name="T2" fmla="*/ 598 w 4800"/>
              <a:gd name="T3" fmla="*/ 3002 h 3708"/>
              <a:gd name="T4" fmla="*/ 1229 w 4800"/>
              <a:gd name="T5" fmla="*/ 3002 h 3708"/>
              <a:gd name="T6" fmla="*/ 1229 w 4800"/>
              <a:gd name="T7" fmla="*/ 3132 h 3708"/>
              <a:gd name="T8" fmla="*/ 598 w 4800"/>
              <a:gd name="T9" fmla="*/ 3132 h 3708"/>
              <a:gd name="T10" fmla="*/ 598 w 4800"/>
              <a:gd name="T11" fmla="*/ 3002 h 3708"/>
              <a:gd name="T12" fmla="*/ 1229 w 4800"/>
              <a:gd name="T13" fmla="*/ 2407 h 3708"/>
              <a:gd name="T14" fmla="*/ 1229 w 4800"/>
              <a:gd name="T15" fmla="*/ 2407 h 3708"/>
              <a:gd name="T16" fmla="*/ 3738 w 4800"/>
              <a:gd name="T17" fmla="*/ 2407 h 3708"/>
              <a:gd name="T18" fmla="*/ 3738 w 4800"/>
              <a:gd name="T19" fmla="*/ 2537 h 3708"/>
              <a:gd name="T20" fmla="*/ 1229 w 4800"/>
              <a:gd name="T21" fmla="*/ 2537 h 3708"/>
              <a:gd name="T22" fmla="*/ 1229 w 4800"/>
              <a:gd name="T23" fmla="*/ 2407 h 3708"/>
              <a:gd name="T24" fmla="*/ 1229 w 4800"/>
              <a:gd name="T25" fmla="*/ 1812 h 3708"/>
              <a:gd name="T26" fmla="*/ 1229 w 4800"/>
              <a:gd name="T27" fmla="*/ 1812 h 3708"/>
              <a:gd name="T28" fmla="*/ 3738 w 4800"/>
              <a:gd name="T29" fmla="*/ 1812 h 3708"/>
              <a:gd name="T30" fmla="*/ 3738 w 4800"/>
              <a:gd name="T31" fmla="*/ 1942 h 3708"/>
              <a:gd name="T32" fmla="*/ 1229 w 4800"/>
              <a:gd name="T33" fmla="*/ 1942 h 3708"/>
              <a:gd name="T34" fmla="*/ 1229 w 4800"/>
              <a:gd name="T35" fmla="*/ 1812 h 3708"/>
              <a:gd name="T36" fmla="*/ 1229 w 4800"/>
              <a:gd name="T37" fmla="*/ 1216 h 3708"/>
              <a:gd name="T38" fmla="*/ 1229 w 4800"/>
              <a:gd name="T39" fmla="*/ 1216 h 3708"/>
              <a:gd name="T40" fmla="*/ 3020 w 4800"/>
              <a:gd name="T41" fmla="*/ 1216 h 3708"/>
              <a:gd name="T42" fmla="*/ 3020 w 4800"/>
              <a:gd name="T43" fmla="*/ 1346 h 3708"/>
              <a:gd name="T44" fmla="*/ 1229 w 4800"/>
              <a:gd name="T45" fmla="*/ 1346 h 3708"/>
              <a:gd name="T46" fmla="*/ 1229 w 4800"/>
              <a:gd name="T47" fmla="*/ 1216 h 3708"/>
              <a:gd name="T48" fmla="*/ 598 w 4800"/>
              <a:gd name="T49" fmla="*/ 621 h 3708"/>
              <a:gd name="T50" fmla="*/ 598 w 4800"/>
              <a:gd name="T51" fmla="*/ 621 h 3708"/>
              <a:gd name="T52" fmla="*/ 2394 w 4800"/>
              <a:gd name="T53" fmla="*/ 621 h 3708"/>
              <a:gd name="T54" fmla="*/ 2394 w 4800"/>
              <a:gd name="T55" fmla="*/ 751 h 3708"/>
              <a:gd name="T56" fmla="*/ 598 w 4800"/>
              <a:gd name="T57" fmla="*/ 751 h 3708"/>
              <a:gd name="T58" fmla="*/ 598 w 4800"/>
              <a:gd name="T59" fmla="*/ 621 h 3708"/>
              <a:gd name="T60" fmla="*/ 4670 w 4800"/>
              <a:gd name="T61" fmla="*/ 3398 h 3708"/>
              <a:gd name="T62" fmla="*/ 4670 w 4800"/>
              <a:gd name="T63" fmla="*/ 3398 h 3708"/>
              <a:gd name="T64" fmla="*/ 4490 w 4800"/>
              <a:gd name="T65" fmla="*/ 3578 h 3708"/>
              <a:gd name="T66" fmla="*/ 309 w 4800"/>
              <a:gd name="T67" fmla="*/ 3578 h 3708"/>
              <a:gd name="T68" fmla="*/ 129 w 4800"/>
              <a:gd name="T69" fmla="*/ 3398 h 3708"/>
              <a:gd name="T70" fmla="*/ 129 w 4800"/>
              <a:gd name="T71" fmla="*/ 309 h 3708"/>
              <a:gd name="T72" fmla="*/ 309 w 4800"/>
              <a:gd name="T73" fmla="*/ 130 h 3708"/>
              <a:gd name="T74" fmla="*/ 4490 w 4800"/>
              <a:gd name="T75" fmla="*/ 130 h 3708"/>
              <a:gd name="T76" fmla="*/ 4670 w 4800"/>
              <a:gd name="T77" fmla="*/ 309 h 3708"/>
              <a:gd name="T78" fmla="*/ 4670 w 4800"/>
              <a:gd name="T79" fmla="*/ 3398 h 3708"/>
              <a:gd name="T80" fmla="*/ 4670 w 4800"/>
              <a:gd name="T81" fmla="*/ 3398 h 3708"/>
              <a:gd name="T82" fmla="*/ 4490 w 4800"/>
              <a:gd name="T83" fmla="*/ 0 h 3708"/>
              <a:gd name="T84" fmla="*/ 4490 w 4800"/>
              <a:gd name="T85" fmla="*/ 0 h 3708"/>
              <a:gd name="T86" fmla="*/ 309 w 4800"/>
              <a:gd name="T87" fmla="*/ 0 h 3708"/>
              <a:gd name="T88" fmla="*/ 0 w 4800"/>
              <a:gd name="T89" fmla="*/ 309 h 3708"/>
              <a:gd name="T90" fmla="*/ 0 w 4800"/>
              <a:gd name="T91" fmla="*/ 3398 h 3708"/>
              <a:gd name="T92" fmla="*/ 309 w 4800"/>
              <a:gd name="T93" fmla="*/ 3708 h 3708"/>
              <a:gd name="T94" fmla="*/ 4490 w 4800"/>
              <a:gd name="T95" fmla="*/ 3708 h 3708"/>
              <a:gd name="T96" fmla="*/ 4800 w 4800"/>
              <a:gd name="T97" fmla="*/ 3398 h 3708"/>
              <a:gd name="T98" fmla="*/ 4800 w 4800"/>
              <a:gd name="T99" fmla="*/ 309 h 3708"/>
              <a:gd name="T100" fmla="*/ 4490 w 4800"/>
              <a:gd name="T101" fmla="*/ 0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00" h="3708">
                <a:moveTo>
                  <a:pt x="598" y="3002"/>
                </a:moveTo>
                <a:lnTo>
                  <a:pt x="598" y="3002"/>
                </a:lnTo>
                <a:lnTo>
                  <a:pt x="1229" y="3002"/>
                </a:lnTo>
                <a:lnTo>
                  <a:pt x="1229" y="3132"/>
                </a:lnTo>
                <a:lnTo>
                  <a:pt x="598" y="3132"/>
                </a:lnTo>
                <a:lnTo>
                  <a:pt x="598" y="3002"/>
                </a:lnTo>
                <a:close/>
                <a:moveTo>
                  <a:pt x="1229" y="2407"/>
                </a:moveTo>
                <a:lnTo>
                  <a:pt x="1229" y="2407"/>
                </a:lnTo>
                <a:lnTo>
                  <a:pt x="3738" y="2407"/>
                </a:lnTo>
                <a:lnTo>
                  <a:pt x="3738" y="2537"/>
                </a:lnTo>
                <a:lnTo>
                  <a:pt x="1229" y="2537"/>
                </a:lnTo>
                <a:lnTo>
                  <a:pt x="1229" y="2407"/>
                </a:lnTo>
                <a:close/>
                <a:moveTo>
                  <a:pt x="1229" y="1812"/>
                </a:moveTo>
                <a:lnTo>
                  <a:pt x="1229" y="1812"/>
                </a:lnTo>
                <a:lnTo>
                  <a:pt x="3738" y="1812"/>
                </a:lnTo>
                <a:lnTo>
                  <a:pt x="3738" y="1942"/>
                </a:lnTo>
                <a:lnTo>
                  <a:pt x="1229" y="1942"/>
                </a:lnTo>
                <a:lnTo>
                  <a:pt x="1229" y="1812"/>
                </a:lnTo>
                <a:close/>
                <a:moveTo>
                  <a:pt x="1229" y="1216"/>
                </a:moveTo>
                <a:lnTo>
                  <a:pt x="1229" y="1216"/>
                </a:lnTo>
                <a:lnTo>
                  <a:pt x="3020" y="1216"/>
                </a:lnTo>
                <a:lnTo>
                  <a:pt x="3020" y="1346"/>
                </a:lnTo>
                <a:lnTo>
                  <a:pt x="1229" y="1346"/>
                </a:lnTo>
                <a:lnTo>
                  <a:pt x="1229" y="1216"/>
                </a:lnTo>
                <a:close/>
                <a:moveTo>
                  <a:pt x="598" y="621"/>
                </a:moveTo>
                <a:lnTo>
                  <a:pt x="598" y="621"/>
                </a:lnTo>
                <a:lnTo>
                  <a:pt x="2394" y="621"/>
                </a:lnTo>
                <a:lnTo>
                  <a:pt x="2394" y="751"/>
                </a:lnTo>
                <a:lnTo>
                  <a:pt x="598" y="751"/>
                </a:lnTo>
                <a:lnTo>
                  <a:pt x="598" y="62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30"/>
                  <a:pt x="309" y="130"/>
                </a:cubicBezTo>
                <a:lnTo>
                  <a:pt x="4490" y="130"/>
                </a:lnTo>
                <a:cubicBezTo>
                  <a:pt x="4589" y="130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800" y="3569"/>
                  <a:pt x="4800" y="3398"/>
                </a:cubicBezTo>
                <a:lnTo>
                  <a:pt x="4800" y="309"/>
                </a:lnTo>
                <a:cubicBezTo>
                  <a:pt x="4800" y="139"/>
                  <a:pt x="4661" y="0"/>
                  <a:pt x="449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ABEC5814-0999-4AC3-A8D0-569E284CD3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64304" y="2695473"/>
            <a:ext cx="257411" cy="199160"/>
          </a:xfrm>
          <a:custGeom>
            <a:avLst/>
            <a:gdLst>
              <a:gd name="T0" fmla="*/ 598 w 4800"/>
              <a:gd name="T1" fmla="*/ 3002 h 3708"/>
              <a:gd name="T2" fmla="*/ 598 w 4800"/>
              <a:gd name="T3" fmla="*/ 3002 h 3708"/>
              <a:gd name="T4" fmla="*/ 1229 w 4800"/>
              <a:gd name="T5" fmla="*/ 3002 h 3708"/>
              <a:gd name="T6" fmla="*/ 1229 w 4800"/>
              <a:gd name="T7" fmla="*/ 3132 h 3708"/>
              <a:gd name="T8" fmla="*/ 598 w 4800"/>
              <a:gd name="T9" fmla="*/ 3132 h 3708"/>
              <a:gd name="T10" fmla="*/ 598 w 4800"/>
              <a:gd name="T11" fmla="*/ 3002 h 3708"/>
              <a:gd name="T12" fmla="*/ 1229 w 4800"/>
              <a:gd name="T13" fmla="*/ 2407 h 3708"/>
              <a:gd name="T14" fmla="*/ 1229 w 4800"/>
              <a:gd name="T15" fmla="*/ 2407 h 3708"/>
              <a:gd name="T16" fmla="*/ 3738 w 4800"/>
              <a:gd name="T17" fmla="*/ 2407 h 3708"/>
              <a:gd name="T18" fmla="*/ 3738 w 4800"/>
              <a:gd name="T19" fmla="*/ 2537 h 3708"/>
              <a:gd name="T20" fmla="*/ 1229 w 4800"/>
              <a:gd name="T21" fmla="*/ 2537 h 3708"/>
              <a:gd name="T22" fmla="*/ 1229 w 4800"/>
              <a:gd name="T23" fmla="*/ 2407 h 3708"/>
              <a:gd name="T24" fmla="*/ 1229 w 4800"/>
              <a:gd name="T25" fmla="*/ 1812 h 3708"/>
              <a:gd name="T26" fmla="*/ 1229 w 4800"/>
              <a:gd name="T27" fmla="*/ 1812 h 3708"/>
              <a:gd name="T28" fmla="*/ 3738 w 4800"/>
              <a:gd name="T29" fmla="*/ 1812 h 3708"/>
              <a:gd name="T30" fmla="*/ 3738 w 4800"/>
              <a:gd name="T31" fmla="*/ 1942 h 3708"/>
              <a:gd name="T32" fmla="*/ 1229 w 4800"/>
              <a:gd name="T33" fmla="*/ 1942 h 3708"/>
              <a:gd name="T34" fmla="*/ 1229 w 4800"/>
              <a:gd name="T35" fmla="*/ 1812 h 3708"/>
              <a:gd name="T36" fmla="*/ 1229 w 4800"/>
              <a:gd name="T37" fmla="*/ 1216 h 3708"/>
              <a:gd name="T38" fmla="*/ 1229 w 4800"/>
              <a:gd name="T39" fmla="*/ 1216 h 3708"/>
              <a:gd name="T40" fmla="*/ 3020 w 4800"/>
              <a:gd name="T41" fmla="*/ 1216 h 3708"/>
              <a:gd name="T42" fmla="*/ 3020 w 4800"/>
              <a:gd name="T43" fmla="*/ 1346 h 3708"/>
              <a:gd name="T44" fmla="*/ 1229 w 4800"/>
              <a:gd name="T45" fmla="*/ 1346 h 3708"/>
              <a:gd name="T46" fmla="*/ 1229 w 4800"/>
              <a:gd name="T47" fmla="*/ 1216 h 3708"/>
              <a:gd name="T48" fmla="*/ 598 w 4800"/>
              <a:gd name="T49" fmla="*/ 621 h 3708"/>
              <a:gd name="T50" fmla="*/ 598 w 4800"/>
              <a:gd name="T51" fmla="*/ 621 h 3708"/>
              <a:gd name="T52" fmla="*/ 2394 w 4800"/>
              <a:gd name="T53" fmla="*/ 621 h 3708"/>
              <a:gd name="T54" fmla="*/ 2394 w 4800"/>
              <a:gd name="T55" fmla="*/ 751 h 3708"/>
              <a:gd name="T56" fmla="*/ 598 w 4800"/>
              <a:gd name="T57" fmla="*/ 751 h 3708"/>
              <a:gd name="T58" fmla="*/ 598 w 4800"/>
              <a:gd name="T59" fmla="*/ 621 h 3708"/>
              <a:gd name="T60" fmla="*/ 4670 w 4800"/>
              <a:gd name="T61" fmla="*/ 3398 h 3708"/>
              <a:gd name="T62" fmla="*/ 4670 w 4800"/>
              <a:gd name="T63" fmla="*/ 3398 h 3708"/>
              <a:gd name="T64" fmla="*/ 4490 w 4800"/>
              <a:gd name="T65" fmla="*/ 3578 h 3708"/>
              <a:gd name="T66" fmla="*/ 309 w 4800"/>
              <a:gd name="T67" fmla="*/ 3578 h 3708"/>
              <a:gd name="T68" fmla="*/ 129 w 4800"/>
              <a:gd name="T69" fmla="*/ 3398 h 3708"/>
              <a:gd name="T70" fmla="*/ 129 w 4800"/>
              <a:gd name="T71" fmla="*/ 309 h 3708"/>
              <a:gd name="T72" fmla="*/ 309 w 4800"/>
              <a:gd name="T73" fmla="*/ 130 h 3708"/>
              <a:gd name="T74" fmla="*/ 4490 w 4800"/>
              <a:gd name="T75" fmla="*/ 130 h 3708"/>
              <a:gd name="T76" fmla="*/ 4670 w 4800"/>
              <a:gd name="T77" fmla="*/ 309 h 3708"/>
              <a:gd name="T78" fmla="*/ 4670 w 4800"/>
              <a:gd name="T79" fmla="*/ 3398 h 3708"/>
              <a:gd name="T80" fmla="*/ 4670 w 4800"/>
              <a:gd name="T81" fmla="*/ 3398 h 3708"/>
              <a:gd name="T82" fmla="*/ 4490 w 4800"/>
              <a:gd name="T83" fmla="*/ 0 h 3708"/>
              <a:gd name="T84" fmla="*/ 4490 w 4800"/>
              <a:gd name="T85" fmla="*/ 0 h 3708"/>
              <a:gd name="T86" fmla="*/ 309 w 4800"/>
              <a:gd name="T87" fmla="*/ 0 h 3708"/>
              <a:gd name="T88" fmla="*/ 0 w 4800"/>
              <a:gd name="T89" fmla="*/ 309 h 3708"/>
              <a:gd name="T90" fmla="*/ 0 w 4800"/>
              <a:gd name="T91" fmla="*/ 3398 h 3708"/>
              <a:gd name="T92" fmla="*/ 309 w 4800"/>
              <a:gd name="T93" fmla="*/ 3708 h 3708"/>
              <a:gd name="T94" fmla="*/ 4490 w 4800"/>
              <a:gd name="T95" fmla="*/ 3708 h 3708"/>
              <a:gd name="T96" fmla="*/ 4800 w 4800"/>
              <a:gd name="T97" fmla="*/ 3398 h 3708"/>
              <a:gd name="T98" fmla="*/ 4800 w 4800"/>
              <a:gd name="T99" fmla="*/ 309 h 3708"/>
              <a:gd name="T100" fmla="*/ 4490 w 4800"/>
              <a:gd name="T101" fmla="*/ 0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00" h="3708">
                <a:moveTo>
                  <a:pt x="598" y="3002"/>
                </a:moveTo>
                <a:lnTo>
                  <a:pt x="598" y="3002"/>
                </a:lnTo>
                <a:lnTo>
                  <a:pt x="1229" y="3002"/>
                </a:lnTo>
                <a:lnTo>
                  <a:pt x="1229" y="3132"/>
                </a:lnTo>
                <a:lnTo>
                  <a:pt x="598" y="3132"/>
                </a:lnTo>
                <a:lnTo>
                  <a:pt x="598" y="3002"/>
                </a:lnTo>
                <a:close/>
                <a:moveTo>
                  <a:pt x="1229" y="2407"/>
                </a:moveTo>
                <a:lnTo>
                  <a:pt x="1229" y="2407"/>
                </a:lnTo>
                <a:lnTo>
                  <a:pt x="3738" y="2407"/>
                </a:lnTo>
                <a:lnTo>
                  <a:pt x="3738" y="2537"/>
                </a:lnTo>
                <a:lnTo>
                  <a:pt x="1229" y="2537"/>
                </a:lnTo>
                <a:lnTo>
                  <a:pt x="1229" y="2407"/>
                </a:lnTo>
                <a:close/>
                <a:moveTo>
                  <a:pt x="1229" y="1812"/>
                </a:moveTo>
                <a:lnTo>
                  <a:pt x="1229" y="1812"/>
                </a:lnTo>
                <a:lnTo>
                  <a:pt x="3738" y="1812"/>
                </a:lnTo>
                <a:lnTo>
                  <a:pt x="3738" y="1942"/>
                </a:lnTo>
                <a:lnTo>
                  <a:pt x="1229" y="1942"/>
                </a:lnTo>
                <a:lnTo>
                  <a:pt x="1229" y="1812"/>
                </a:lnTo>
                <a:close/>
                <a:moveTo>
                  <a:pt x="1229" y="1216"/>
                </a:moveTo>
                <a:lnTo>
                  <a:pt x="1229" y="1216"/>
                </a:lnTo>
                <a:lnTo>
                  <a:pt x="3020" y="1216"/>
                </a:lnTo>
                <a:lnTo>
                  <a:pt x="3020" y="1346"/>
                </a:lnTo>
                <a:lnTo>
                  <a:pt x="1229" y="1346"/>
                </a:lnTo>
                <a:lnTo>
                  <a:pt x="1229" y="1216"/>
                </a:lnTo>
                <a:close/>
                <a:moveTo>
                  <a:pt x="598" y="621"/>
                </a:moveTo>
                <a:lnTo>
                  <a:pt x="598" y="621"/>
                </a:lnTo>
                <a:lnTo>
                  <a:pt x="2394" y="621"/>
                </a:lnTo>
                <a:lnTo>
                  <a:pt x="2394" y="751"/>
                </a:lnTo>
                <a:lnTo>
                  <a:pt x="598" y="751"/>
                </a:lnTo>
                <a:lnTo>
                  <a:pt x="598" y="62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30"/>
                  <a:pt x="309" y="130"/>
                </a:cubicBezTo>
                <a:lnTo>
                  <a:pt x="4490" y="130"/>
                </a:lnTo>
                <a:cubicBezTo>
                  <a:pt x="4589" y="130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800" y="3569"/>
                  <a:pt x="4800" y="3398"/>
                </a:cubicBezTo>
                <a:lnTo>
                  <a:pt x="4800" y="309"/>
                </a:lnTo>
                <a:cubicBezTo>
                  <a:pt x="4800" y="139"/>
                  <a:pt x="4661" y="0"/>
                  <a:pt x="449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0858FB68-0B86-4521-91D8-17D12C50F3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9905" y="1361320"/>
            <a:ext cx="395433" cy="616259"/>
          </a:xfrm>
          <a:custGeom>
            <a:avLst/>
            <a:gdLst>
              <a:gd name="T0" fmla="*/ 2571 w 3696"/>
              <a:gd name="T1" fmla="*/ 159 h 5760"/>
              <a:gd name="T2" fmla="*/ 2538 w 3696"/>
              <a:gd name="T3" fmla="*/ 183 h 5760"/>
              <a:gd name="T4" fmla="*/ 2524 w 3696"/>
              <a:gd name="T5" fmla="*/ 225 h 5760"/>
              <a:gd name="T6" fmla="*/ 2527 w 3696"/>
              <a:gd name="T7" fmla="*/ 5558 h 5760"/>
              <a:gd name="T8" fmla="*/ 2552 w 3696"/>
              <a:gd name="T9" fmla="*/ 5591 h 5760"/>
              <a:gd name="T10" fmla="*/ 2594 w 3696"/>
              <a:gd name="T11" fmla="*/ 5605 h 5760"/>
              <a:gd name="T12" fmla="*/ 3493 w 3696"/>
              <a:gd name="T13" fmla="*/ 5601 h 5760"/>
              <a:gd name="T14" fmla="*/ 3528 w 3696"/>
              <a:gd name="T15" fmla="*/ 5577 h 5760"/>
              <a:gd name="T16" fmla="*/ 3541 w 3696"/>
              <a:gd name="T17" fmla="*/ 5535 h 5760"/>
              <a:gd name="T18" fmla="*/ 3537 w 3696"/>
              <a:gd name="T19" fmla="*/ 202 h 5760"/>
              <a:gd name="T20" fmla="*/ 3513 w 3696"/>
              <a:gd name="T21" fmla="*/ 169 h 5760"/>
              <a:gd name="T22" fmla="*/ 3473 w 3696"/>
              <a:gd name="T23" fmla="*/ 155 h 5760"/>
              <a:gd name="T24" fmla="*/ 223 w 3696"/>
              <a:gd name="T25" fmla="*/ 155 h 5760"/>
              <a:gd name="T26" fmla="*/ 183 w 3696"/>
              <a:gd name="T27" fmla="*/ 169 h 5760"/>
              <a:gd name="T28" fmla="*/ 159 w 3696"/>
              <a:gd name="T29" fmla="*/ 202 h 5760"/>
              <a:gd name="T30" fmla="*/ 155 w 3696"/>
              <a:gd name="T31" fmla="*/ 5535 h 5760"/>
              <a:gd name="T32" fmla="*/ 167 w 3696"/>
              <a:gd name="T33" fmla="*/ 5577 h 5760"/>
              <a:gd name="T34" fmla="*/ 202 w 3696"/>
              <a:gd name="T35" fmla="*/ 5601 h 5760"/>
              <a:gd name="T36" fmla="*/ 1102 w 3696"/>
              <a:gd name="T37" fmla="*/ 5605 h 5760"/>
              <a:gd name="T38" fmla="*/ 1144 w 3696"/>
              <a:gd name="T39" fmla="*/ 5591 h 5760"/>
              <a:gd name="T40" fmla="*/ 1169 w 3696"/>
              <a:gd name="T41" fmla="*/ 5558 h 5760"/>
              <a:gd name="T42" fmla="*/ 1172 w 3696"/>
              <a:gd name="T43" fmla="*/ 225 h 5760"/>
              <a:gd name="T44" fmla="*/ 1158 w 3696"/>
              <a:gd name="T45" fmla="*/ 183 h 5760"/>
              <a:gd name="T46" fmla="*/ 1125 w 3696"/>
              <a:gd name="T47" fmla="*/ 159 h 5760"/>
              <a:gd name="T48" fmla="*/ 223 w 3696"/>
              <a:gd name="T49" fmla="*/ 155 h 5760"/>
              <a:gd name="T50" fmla="*/ 3473 w 3696"/>
              <a:gd name="T51" fmla="*/ 0 h 5760"/>
              <a:gd name="T52" fmla="*/ 3560 w 3696"/>
              <a:gd name="T53" fmla="*/ 17 h 5760"/>
              <a:gd name="T54" fmla="*/ 3631 w 3696"/>
              <a:gd name="T55" fmla="*/ 66 h 5760"/>
              <a:gd name="T56" fmla="*/ 3678 w 3696"/>
              <a:gd name="T57" fmla="*/ 138 h 5760"/>
              <a:gd name="T58" fmla="*/ 3696 w 3696"/>
              <a:gd name="T59" fmla="*/ 225 h 5760"/>
              <a:gd name="T60" fmla="*/ 3692 w 3696"/>
              <a:gd name="T61" fmla="*/ 5580 h 5760"/>
              <a:gd name="T62" fmla="*/ 3657 w 3696"/>
              <a:gd name="T63" fmla="*/ 5661 h 5760"/>
              <a:gd name="T64" fmla="*/ 3598 w 3696"/>
              <a:gd name="T65" fmla="*/ 5722 h 5760"/>
              <a:gd name="T66" fmla="*/ 3518 w 3696"/>
              <a:gd name="T67" fmla="*/ 5755 h 5760"/>
              <a:gd name="T68" fmla="*/ 2594 w 3696"/>
              <a:gd name="T69" fmla="*/ 5760 h 5760"/>
              <a:gd name="T70" fmla="*/ 2506 w 3696"/>
              <a:gd name="T71" fmla="*/ 5743 h 5760"/>
              <a:gd name="T72" fmla="*/ 2435 w 3696"/>
              <a:gd name="T73" fmla="*/ 5694 h 5760"/>
              <a:gd name="T74" fmla="*/ 2386 w 3696"/>
              <a:gd name="T75" fmla="*/ 5622 h 5760"/>
              <a:gd name="T76" fmla="*/ 2369 w 3696"/>
              <a:gd name="T77" fmla="*/ 5535 h 5760"/>
              <a:gd name="T78" fmla="*/ 2374 w 3696"/>
              <a:gd name="T79" fmla="*/ 180 h 5760"/>
              <a:gd name="T80" fmla="*/ 2407 w 3696"/>
              <a:gd name="T81" fmla="*/ 99 h 5760"/>
              <a:gd name="T82" fmla="*/ 2468 w 3696"/>
              <a:gd name="T83" fmla="*/ 38 h 5760"/>
              <a:gd name="T84" fmla="*/ 2548 w 3696"/>
              <a:gd name="T85" fmla="*/ 5 h 5760"/>
              <a:gd name="T86" fmla="*/ 223 w 3696"/>
              <a:gd name="T87" fmla="*/ 0 h 5760"/>
              <a:gd name="T88" fmla="*/ 1148 w 3696"/>
              <a:gd name="T89" fmla="*/ 5 h 5760"/>
              <a:gd name="T90" fmla="*/ 1228 w 3696"/>
              <a:gd name="T91" fmla="*/ 38 h 5760"/>
              <a:gd name="T92" fmla="*/ 1289 w 3696"/>
              <a:gd name="T93" fmla="*/ 99 h 5760"/>
              <a:gd name="T94" fmla="*/ 1322 w 3696"/>
              <a:gd name="T95" fmla="*/ 180 h 5760"/>
              <a:gd name="T96" fmla="*/ 1327 w 3696"/>
              <a:gd name="T97" fmla="*/ 5535 h 5760"/>
              <a:gd name="T98" fmla="*/ 1310 w 3696"/>
              <a:gd name="T99" fmla="*/ 5622 h 5760"/>
              <a:gd name="T100" fmla="*/ 1261 w 3696"/>
              <a:gd name="T101" fmla="*/ 5694 h 5760"/>
              <a:gd name="T102" fmla="*/ 1189 w 3696"/>
              <a:gd name="T103" fmla="*/ 5743 h 5760"/>
              <a:gd name="T104" fmla="*/ 1102 w 3696"/>
              <a:gd name="T105" fmla="*/ 5760 h 5760"/>
              <a:gd name="T106" fmla="*/ 178 w 3696"/>
              <a:gd name="T107" fmla="*/ 5755 h 5760"/>
              <a:gd name="T108" fmla="*/ 98 w 3696"/>
              <a:gd name="T109" fmla="*/ 5722 h 5760"/>
              <a:gd name="T110" fmla="*/ 38 w 3696"/>
              <a:gd name="T111" fmla="*/ 5661 h 5760"/>
              <a:gd name="T112" fmla="*/ 3 w 3696"/>
              <a:gd name="T113" fmla="*/ 5580 h 5760"/>
              <a:gd name="T114" fmla="*/ 0 w 3696"/>
              <a:gd name="T115" fmla="*/ 225 h 5760"/>
              <a:gd name="T116" fmla="*/ 17 w 3696"/>
              <a:gd name="T117" fmla="*/ 138 h 5760"/>
              <a:gd name="T118" fmla="*/ 65 w 3696"/>
              <a:gd name="T119" fmla="*/ 66 h 5760"/>
              <a:gd name="T120" fmla="*/ 136 w 3696"/>
              <a:gd name="T121" fmla="*/ 17 h 5760"/>
              <a:gd name="T122" fmla="*/ 223 w 3696"/>
              <a:gd name="T123" fmla="*/ 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96" h="5760">
                <a:moveTo>
                  <a:pt x="2594" y="155"/>
                </a:moveTo>
                <a:lnTo>
                  <a:pt x="2571" y="159"/>
                </a:lnTo>
                <a:lnTo>
                  <a:pt x="2552" y="169"/>
                </a:lnTo>
                <a:lnTo>
                  <a:pt x="2538" y="183"/>
                </a:lnTo>
                <a:lnTo>
                  <a:pt x="2527" y="202"/>
                </a:lnTo>
                <a:lnTo>
                  <a:pt x="2524" y="225"/>
                </a:lnTo>
                <a:lnTo>
                  <a:pt x="2524" y="5535"/>
                </a:lnTo>
                <a:lnTo>
                  <a:pt x="2527" y="5558"/>
                </a:lnTo>
                <a:lnTo>
                  <a:pt x="2538" y="5577"/>
                </a:lnTo>
                <a:lnTo>
                  <a:pt x="2552" y="5591"/>
                </a:lnTo>
                <a:lnTo>
                  <a:pt x="2571" y="5601"/>
                </a:lnTo>
                <a:lnTo>
                  <a:pt x="2594" y="5605"/>
                </a:lnTo>
                <a:lnTo>
                  <a:pt x="3473" y="5605"/>
                </a:lnTo>
                <a:lnTo>
                  <a:pt x="3493" y="5601"/>
                </a:lnTo>
                <a:lnTo>
                  <a:pt x="3513" y="5591"/>
                </a:lnTo>
                <a:lnTo>
                  <a:pt x="3528" y="5577"/>
                </a:lnTo>
                <a:lnTo>
                  <a:pt x="3537" y="5558"/>
                </a:lnTo>
                <a:lnTo>
                  <a:pt x="3541" y="5535"/>
                </a:lnTo>
                <a:lnTo>
                  <a:pt x="3541" y="225"/>
                </a:lnTo>
                <a:lnTo>
                  <a:pt x="3537" y="202"/>
                </a:lnTo>
                <a:lnTo>
                  <a:pt x="3528" y="183"/>
                </a:lnTo>
                <a:lnTo>
                  <a:pt x="3513" y="169"/>
                </a:lnTo>
                <a:lnTo>
                  <a:pt x="3493" y="159"/>
                </a:lnTo>
                <a:lnTo>
                  <a:pt x="3473" y="155"/>
                </a:lnTo>
                <a:lnTo>
                  <a:pt x="2594" y="155"/>
                </a:lnTo>
                <a:close/>
                <a:moveTo>
                  <a:pt x="223" y="155"/>
                </a:moveTo>
                <a:lnTo>
                  <a:pt x="202" y="159"/>
                </a:lnTo>
                <a:lnTo>
                  <a:pt x="183" y="169"/>
                </a:lnTo>
                <a:lnTo>
                  <a:pt x="167" y="183"/>
                </a:lnTo>
                <a:lnTo>
                  <a:pt x="159" y="202"/>
                </a:lnTo>
                <a:lnTo>
                  <a:pt x="155" y="225"/>
                </a:lnTo>
                <a:lnTo>
                  <a:pt x="155" y="5535"/>
                </a:lnTo>
                <a:lnTo>
                  <a:pt x="159" y="5558"/>
                </a:lnTo>
                <a:lnTo>
                  <a:pt x="167" y="5577"/>
                </a:lnTo>
                <a:lnTo>
                  <a:pt x="183" y="5591"/>
                </a:lnTo>
                <a:lnTo>
                  <a:pt x="202" y="5601"/>
                </a:lnTo>
                <a:lnTo>
                  <a:pt x="223" y="5605"/>
                </a:lnTo>
                <a:lnTo>
                  <a:pt x="1102" y="5605"/>
                </a:lnTo>
                <a:lnTo>
                  <a:pt x="1125" y="5601"/>
                </a:lnTo>
                <a:lnTo>
                  <a:pt x="1144" y="5591"/>
                </a:lnTo>
                <a:lnTo>
                  <a:pt x="1158" y="5577"/>
                </a:lnTo>
                <a:lnTo>
                  <a:pt x="1169" y="5558"/>
                </a:lnTo>
                <a:lnTo>
                  <a:pt x="1172" y="5535"/>
                </a:lnTo>
                <a:lnTo>
                  <a:pt x="1172" y="225"/>
                </a:lnTo>
                <a:lnTo>
                  <a:pt x="1169" y="202"/>
                </a:lnTo>
                <a:lnTo>
                  <a:pt x="1158" y="183"/>
                </a:lnTo>
                <a:lnTo>
                  <a:pt x="1144" y="169"/>
                </a:lnTo>
                <a:lnTo>
                  <a:pt x="1125" y="159"/>
                </a:lnTo>
                <a:lnTo>
                  <a:pt x="1102" y="155"/>
                </a:lnTo>
                <a:lnTo>
                  <a:pt x="223" y="155"/>
                </a:lnTo>
                <a:close/>
                <a:moveTo>
                  <a:pt x="2594" y="0"/>
                </a:moveTo>
                <a:lnTo>
                  <a:pt x="3473" y="0"/>
                </a:lnTo>
                <a:lnTo>
                  <a:pt x="3518" y="5"/>
                </a:lnTo>
                <a:lnTo>
                  <a:pt x="3560" y="17"/>
                </a:lnTo>
                <a:lnTo>
                  <a:pt x="3598" y="38"/>
                </a:lnTo>
                <a:lnTo>
                  <a:pt x="3631" y="66"/>
                </a:lnTo>
                <a:lnTo>
                  <a:pt x="3657" y="99"/>
                </a:lnTo>
                <a:lnTo>
                  <a:pt x="3678" y="138"/>
                </a:lnTo>
                <a:lnTo>
                  <a:pt x="3692" y="180"/>
                </a:lnTo>
                <a:lnTo>
                  <a:pt x="3696" y="225"/>
                </a:lnTo>
                <a:lnTo>
                  <a:pt x="3696" y="5535"/>
                </a:lnTo>
                <a:lnTo>
                  <a:pt x="3692" y="5580"/>
                </a:lnTo>
                <a:lnTo>
                  <a:pt x="3678" y="5622"/>
                </a:lnTo>
                <a:lnTo>
                  <a:pt x="3657" y="5661"/>
                </a:lnTo>
                <a:lnTo>
                  <a:pt x="3631" y="5694"/>
                </a:lnTo>
                <a:lnTo>
                  <a:pt x="3598" y="5722"/>
                </a:lnTo>
                <a:lnTo>
                  <a:pt x="3560" y="5743"/>
                </a:lnTo>
                <a:lnTo>
                  <a:pt x="3518" y="5755"/>
                </a:lnTo>
                <a:lnTo>
                  <a:pt x="3473" y="5760"/>
                </a:lnTo>
                <a:lnTo>
                  <a:pt x="2594" y="5760"/>
                </a:lnTo>
                <a:lnTo>
                  <a:pt x="2548" y="5755"/>
                </a:lnTo>
                <a:lnTo>
                  <a:pt x="2506" y="5743"/>
                </a:lnTo>
                <a:lnTo>
                  <a:pt x="2468" y="5722"/>
                </a:lnTo>
                <a:lnTo>
                  <a:pt x="2435" y="5694"/>
                </a:lnTo>
                <a:lnTo>
                  <a:pt x="2407" y="5661"/>
                </a:lnTo>
                <a:lnTo>
                  <a:pt x="2386" y="5622"/>
                </a:lnTo>
                <a:lnTo>
                  <a:pt x="2374" y="5580"/>
                </a:lnTo>
                <a:lnTo>
                  <a:pt x="2369" y="5535"/>
                </a:lnTo>
                <a:lnTo>
                  <a:pt x="2369" y="225"/>
                </a:lnTo>
                <a:lnTo>
                  <a:pt x="2374" y="180"/>
                </a:lnTo>
                <a:lnTo>
                  <a:pt x="2386" y="138"/>
                </a:lnTo>
                <a:lnTo>
                  <a:pt x="2407" y="99"/>
                </a:lnTo>
                <a:lnTo>
                  <a:pt x="2435" y="66"/>
                </a:lnTo>
                <a:lnTo>
                  <a:pt x="2468" y="38"/>
                </a:lnTo>
                <a:lnTo>
                  <a:pt x="2506" y="17"/>
                </a:lnTo>
                <a:lnTo>
                  <a:pt x="2548" y="5"/>
                </a:lnTo>
                <a:lnTo>
                  <a:pt x="2594" y="0"/>
                </a:lnTo>
                <a:close/>
                <a:moveTo>
                  <a:pt x="223" y="0"/>
                </a:moveTo>
                <a:lnTo>
                  <a:pt x="1102" y="0"/>
                </a:lnTo>
                <a:lnTo>
                  <a:pt x="1148" y="5"/>
                </a:lnTo>
                <a:lnTo>
                  <a:pt x="1189" y="17"/>
                </a:lnTo>
                <a:lnTo>
                  <a:pt x="1228" y="38"/>
                </a:lnTo>
                <a:lnTo>
                  <a:pt x="1261" y="66"/>
                </a:lnTo>
                <a:lnTo>
                  <a:pt x="1289" y="99"/>
                </a:lnTo>
                <a:lnTo>
                  <a:pt x="1310" y="138"/>
                </a:lnTo>
                <a:lnTo>
                  <a:pt x="1322" y="180"/>
                </a:lnTo>
                <a:lnTo>
                  <a:pt x="1327" y="225"/>
                </a:lnTo>
                <a:lnTo>
                  <a:pt x="1327" y="5535"/>
                </a:lnTo>
                <a:lnTo>
                  <a:pt x="1322" y="5580"/>
                </a:lnTo>
                <a:lnTo>
                  <a:pt x="1310" y="5622"/>
                </a:lnTo>
                <a:lnTo>
                  <a:pt x="1289" y="5661"/>
                </a:lnTo>
                <a:lnTo>
                  <a:pt x="1261" y="5694"/>
                </a:lnTo>
                <a:lnTo>
                  <a:pt x="1228" y="5722"/>
                </a:lnTo>
                <a:lnTo>
                  <a:pt x="1189" y="5743"/>
                </a:lnTo>
                <a:lnTo>
                  <a:pt x="1148" y="5755"/>
                </a:lnTo>
                <a:lnTo>
                  <a:pt x="1102" y="5760"/>
                </a:lnTo>
                <a:lnTo>
                  <a:pt x="223" y="5760"/>
                </a:lnTo>
                <a:lnTo>
                  <a:pt x="178" y="5755"/>
                </a:lnTo>
                <a:lnTo>
                  <a:pt x="136" y="5743"/>
                </a:lnTo>
                <a:lnTo>
                  <a:pt x="98" y="5722"/>
                </a:lnTo>
                <a:lnTo>
                  <a:pt x="65" y="5694"/>
                </a:lnTo>
                <a:lnTo>
                  <a:pt x="38" y="5661"/>
                </a:lnTo>
                <a:lnTo>
                  <a:pt x="17" y="5622"/>
                </a:lnTo>
                <a:lnTo>
                  <a:pt x="3" y="5580"/>
                </a:lnTo>
                <a:lnTo>
                  <a:pt x="0" y="5535"/>
                </a:lnTo>
                <a:lnTo>
                  <a:pt x="0" y="225"/>
                </a:lnTo>
                <a:lnTo>
                  <a:pt x="3" y="180"/>
                </a:lnTo>
                <a:lnTo>
                  <a:pt x="17" y="138"/>
                </a:lnTo>
                <a:lnTo>
                  <a:pt x="38" y="99"/>
                </a:lnTo>
                <a:lnTo>
                  <a:pt x="65" y="66"/>
                </a:lnTo>
                <a:lnTo>
                  <a:pt x="98" y="38"/>
                </a:lnTo>
                <a:lnTo>
                  <a:pt x="136" y="17"/>
                </a:lnTo>
                <a:lnTo>
                  <a:pt x="178" y="5"/>
                </a:lnTo>
                <a:lnTo>
                  <a:pt x="22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DA06D5BD-67A5-474A-A5C1-DE0815CE2A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26282" y="1361320"/>
            <a:ext cx="395433" cy="616259"/>
          </a:xfrm>
          <a:custGeom>
            <a:avLst/>
            <a:gdLst>
              <a:gd name="T0" fmla="*/ 2571 w 3696"/>
              <a:gd name="T1" fmla="*/ 159 h 5760"/>
              <a:gd name="T2" fmla="*/ 2538 w 3696"/>
              <a:gd name="T3" fmla="*/ 183 h 5760"/>
              <a:gd name="T4" fmla="*/ 2524 w 3696"/>
              <a:gd name="T5" fmla="*/ 225 h 5760"/>
              <a:gd name="T6" fmla="*/ 2527 w 3696"/>
              <a:gd name="T7" fmla="*/ 5558 h 5760"/>
              <a:gd name="T8" fmla="*/ 2552 w 3696"/>
              <a:gd name="T9" fmla="*/ 5591 h 5760"/>
              <a:gd name="T10" fmla="*/ 2594 w 3696"/>
              <a:gd name="T11" fmla="*/ 5605 h 5760"/>
              <a:gd name="T12" fmla="*/ 3493 w 3696"/>
              <a:gd name="T13" fmla="*/ 5601 h 5760"/>
              <a:gd name="T14" fmla="*/ 3528 w 3696"/>
              <a:gd name="T15" fmla="*/ 5577 h 5760"/>
              <a:gd name="T16" fmla="*/ 3541 w 3696"/>
              <a:gd name="T17" fmla="*/ 5535 h 5760"/>
              <a:gd name="T18" fmla="*/ 3537 w 3696"/>
              <a:gd name="T19" fmla="*/ 202 h 5760"/>
              <a:gd name="T20" fmla="*/ 3513 w 3696"/>
              <a:gd name="T21" fmla="*/ 169 h 5760"/>
              <a:gd name="T22" fmla="*/ 3473 w 3696"/>
              <a:gd name="T23" fmla="*/ 155 h 5760"/>
              <a:gd name="T24" fmla="*/ 223 w 3696"/>
              <a:gd name="T25" fmla="*/ 155 h 5760"/>
              <a:gd name="T26" fmla="*/ 183 w 3696"/>
              <a:gd name="T27" fmla="*/ 169 h 5760"/>
              <a:gd name="T28" fmla="*/ 159 w 3696"/>
              <a:gd name="T29" fmla="*/ 202 h 5760"/>
              <a:gd name="T30" fmla="*/ 155 w 3696"/>
              <a:gd name="T31" fmla="*/ 5535 h 5760"/>
              <a:gd name="T32" fmla="*/ 167 w 3696"/>
              <a:gd name="T33" fmla="*/ 5577 h 5760"/>
              <a:gd name="T34" fmla="*/ 202 w 3696"/>
              <a:gd name="T35" fmla="*/ 5601 h 5760"/>
              <a:gd name="T36" fmla="*/ 1102 w 3696"/>
              <a:gd name="T37" fmla="*/ 5605 h 5760"/>
              <a:gd name="T38" fmla="*/ 1144 w 3696"/>
              <a:gd name="T39" fmla="*/ 5591 h 5760"/>
              <a:gd name="T40" fmla="*/ 1169 w 3696"/>
              <a:gd name="T41" fmla="*/ 5558 h 5760"/>
              <a:gd name="T42" fmla="*/ 1172 w 3696"/>
              <a:gd name="T43" fmla="*/ 225 h 5760"/>
              <a:gd name="T44" fmla="*/ 1158 w 3696"/>
              <a:gd name="T45" fmla="*/ 183 h 5760"/>
              <a:gd name="T46" fmla="*/ 1125 w 3696"/>
              <a:gd name="T47" fmla="*/ 159 h 5760"/>
              <a:gd name="T48" fmla="*/ 223 w 3696"/>
              <a:gd name="T49" fmla="*/ 155 h 5760"/>
              <a:gd name="T50" fmla="*/ 3473 w 3696"/>
              <a:gd name="T51" fmla="*/ 0 h 5760"/>
              <a:gd name="T52" fmla="*/ 3560 w 3696"/>
              <a:gd name="T53" fmla="*/ 17 h 5760"/>
              <a:gd name="T54" fmla="*/ 3631 w 3696"/>
              <a:gd name="T55" fmla="*/ 66 h 5760"/>
              <a:gd name="T56" fmla="*/ 3678 w 3696"/>
              <a:gd name="T57" fmla="*/ 138 h 5760"/>
              <a:gd name="T58" fmla="*/ 3696 w 3696"/>
              <a:gd name="T59" fmla="*/ 225 h 5760"/>
              <a:gd name="T60" fmla="*/ 3692 w 3696"/>
              <a:gd name="T61" fmla="*/ 5580 h 5760"/>
              <a:gd name="T62" fmla="*/ 3657 w 3696"/>
              <a:gd name="T63" fmla="*/ 5661 h 5760"/>
              <a:gd name="T64" fmla="*/ 3598 w 3696"/>
              <a:gd name="T65" fmla="*/ 5722 h 5760"/>
              <a:gd name="T66" fmla="*/ 3518 w 3696"/>
              <a:gd name="T67" fmla="*/ 5755 h 5760"/>
              <a:gd name="T68" fmla="*/ 2594 w 3696"/>
              <a:gd name="T69" fmla="*/ 5760 h 5760"/>
              <a:gd name="T70" fmla="*/ 2506 w 3696"/>
              <a:gd name="T71" fmla="*/ 5743 h 5760"/>
              <a:gd name="T72" fmla="*/ 2435 w 3696"/>
              <a:gd name="T73" fmla="*/ 5694 h 5760"/>
              <a:gd name="T74" fmla="*/ 2386 w 3696"/>
              <a:gd name="T75" fmla="*/ 5622 h 5760"/>
              <a:gd name="T76" fmla="*/ 2369 w 3696"/>
              <a:gd name="T77" fmla="*/ 5535 h 5760"/>
              <a:gd name="T78" fmla="*/ 2374 w 3696"/>
              <a:gd name="T79" fmla="*/ 180 h 5760"/>
              <a:gd name="T80" fmla="*/ 2407 w 3696"/>
              <a:gd name="T81" fmla="*/ 99 h 5760"/>
              <a:gd name="T82" fmla="*/ 2468 w 3696"/>
              <a:gd name="T83" fmla="*/ 38 h 5760"/>
              <a:gd name="T84" fmla="*/ 2548 w 3696"/>
              <a:gd name="T85" fmla="*/ 5 h 5760"/>
              <a:gd name="T86" fmla="*/ 223 w 3696"/>
              <a:gd name="T87" fmla="*/ 0 h 5760"/>
              <a:gd name="T88" fmla="*/ 1148 w 3696"/>
              <a:gd name="T89" fmla="*/ 5 h 5760"/>
              <a:gd name="T90" fmla="*/ 1228 w 3696"/>
              <a:gd name="T91" fmla="*/ 38 h 5760"/>
              <a:gd name="T92" fmla="*/ 1289 w 3696"/>
              <a:gd name="T93" fmla="*/ 99 h 5760"/>
              <a:gd name="T94" fmla="*/ 1322 w 3696"/>
              <a:gd name="T95" fmla="*/ 180 h 5760"/>
              <a:gd name="T96" fmla="*/ 1327 w 3696"/>
              <a:gd name="T97" fmla="*/ 5535 h 5760"/>
              <a:gd name="T98" fmla="*/ 1310 w 3696"/>
              <a:gd name="T99" fmla="*/ 5622 h 5760"/>
              <a:gd name="T100" fmla="*/ 1261 w 3696"/>
              <a:gd name="T101" fmla="*/ 5694 h 5760"/>
              <a:gd name="T102" fmla="*/ 1189 w 3696"/>
              <a:gd name="T103" fmla="*/ 5743 h 5760"/>
              <a:gd name="T104" fmla="*/ 1102 w 3696"/>
              <a:gd name="T105" fmla="*/ 5760 h 5760"/>
              <a:gd name="T106" fmla="*/ 178 w 3696"/>
              <a:gd name="T107" fmla="*/ 5755 h 5760"/>
              <a:gd name="T108" fmla="*/ 98 w 3696"/>
              <a:gd name="T109" fmla="*/ 5722 h 5760"/>
              <a:gd name="T110" fmla="*/ 38 w 3696"/>
              <a:gd name="T111" fmla="*/ 5661 h 5760"/>
              <a:gd name="T112" fmla="*/ 3 w 3696"/>
              <a:gd name="T113" fmla="*/ 5580 h 5760"/>
              <a:gd name="T114" fmla="*/ 0 w 3696"/>
              <a:gd name="T115" fmla="*/ 225 h 5760"/>
              <a:gd name="T116" fmla="*/ 17 w 3696"/>
              <a:gd name="T117" fmla="*/ 138 h 5760"/>
              <a:gd name="T118" fmla="*/ 65 w 3696"/>
              <a:gd name="T119" fmla="*/ 66 h 5760"/>
              <a:gd name="T120" fmla="*/ 136 w 3696"/>
              <a:gd name="T121" fmla="*/ 17 h 5760"/>
              <a:gd name="T122" fmla="*/ 223 w 3696"/>
              <a:gd name="T123" fmla="*/ 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96" h="5760">
                <a:moveTo>
                  <a:pt x="2594" y="155"/>
                </a:moveTo>
                <a:lnTo>
                  <a:pt x="2571" y="159"/>
                </a:lnTo>
                <a:lnTo>
                  <a:pt x="2552" y="169"/>
                </a:lnTo>
                <a:lnTo>
                  <a:pt x="2538" y="183"/>
                </a:lnTo>
                <a:lnTo>
                  <a:pt x="2527" y="202"/>
                </a:lnTo>
                <a:lnTo>
                  <a:pt x="2524" y="225"/>
                </a:lnTo>
                <a:lnTo>
                  <a:pt x="2524" y="5535"/>
                </a:lnTo>
                <a:lnTo>
                  <a:pt x="2527" y="5558"/>
                </a:lnTo>
                <a:lnTo>
                  <a:pt x="2538" y="5577"/>
                </a:lnTo>
                <a:lnTo>
                  <a:pt x="2552" y="5591"/>
                </a:lnTo>
                <a:lnTo>
                  <a:pt x="2571" y="5601"/>
                </a:lnTo>
                <a:lnTo>
                  <a:pt x="2594" y="5605"/>
                </a:lnTo>
                <a:lnTo>
                  <a:pt x="3473" y="5605"/>
                </a:lnTo>
                <a:lnTo>
                  <a:pt x="3493" y="5601"/>
                </a:lnTo>
                <a:lnTo>
                  <a:pt x="3513" y="5591"/>
                </a:lnTo>
                <a:lnTo>
                  <a:pt x="3528" y="5577"/>
                </a:lnTo>
                <a:lnTo>
                  <a:pt x="3537" y="5558"/>
                </a:lnTo>
                <a:lnTo>
                  <a:pt x="3541" y="5535"/>
                </a:lnTo>
                <a:lnTo>
                  <a:pt x="3541" y="225"/>
                </a:lnTo>
                <a:lnTo>
                  <a:pt x="3537" y="202"/>
                </a:lnTo>
                <a:lnTo>
                  <a:pt x="3528" y="183"/>
                </a:lnTo>
                <a:lnTo>
                  <a:pt x="3513" y="169"/>
                </a:lnTo>
                <a:lnTo>
                  <a:pt x="3493" y="159"/>
                </a:lnTo>
                <a:lnTo>
                  <a:pt x="3473" y="155"/>
                </a:lnTo>
                <a:lnTo>
                  <a:pt x="2594" y="155"/>
                </a:lnTo>
                <a:close/>
                <a:moveTo>
                  <a:pt x="223" y="155"/>
                </a:moveTo>
                <a:lnTo>
                  <a:pt x="202" y="159"/>
                </a:lnTo>
                <a:lnTo>
                  <a:pt x="183" y="169"/>
                </a:lnTo>
                <a:lnTo>
                  <a:pt x="167" y="183"/>
                </a:lnTo>
                <a:lnTo>
                  <a:pt x="159" y="202"/>
                </a:lnTo>
                <a:lnTo>
                  <a:pt x="155" y="225"/>
                </a:lnTo>
                <a:lnTo>
                  <a:pt x="155" y="5535"/>
                </a:lnTo>
                <a:lnTo>
                  <a:pt x="159" y="5558"/>
                </a:lnTo>
                <a:lnTo>
                  <a:pt x="167" y="5577"/>
                </a:lnTo>
                <a:lnTo>
                  <a:pt x="183" y="5591"/>
                </a:lnTo>
                <a:lnTo>
                  <a:pt x="202" y="5601"/>
                </a:lnTo>
                <a:lnTo>
                  <a:pt x="223" y="5605"/>
                </a:lnTo>
                <a:lnTo>
                  <a:pt x="1102" y="5605"/>
                </a:lnTo>
                <a:lnTo>
                  <a:pt x="1125" y="5601"/>
                </a:lnTo>
                <a:lnTo>
                  <a:pt x="1144" y="5591"/>
                </a:lnTo>
                <a:lnTo>
                  <a:pt x="1158" y="5577"/>
                </a:lnTo>
                <a:lnTo>
                  <a:pt x="1169" y="5558"/>
                </a:lnTo>
                <a:lnTo>
                  <a:pt x="1172" y="5535"/>
                </a:lnTo>
                <a:lnTo>
                  <a:pt x="1172" y="225"/>
                </a:lnTo>
                <a:lnTo>
                  <a:pt x="1169" y="202"/>
                </a:lnTo>
                <a:lnTo>
                  <a:pt x="1158" y="183"/>
                </a:lnTo>
                <a:lnTo>
                  <a:pt x="1144" y="169"/>
                </a:lnTo>
                <a:lnTo>
                  <a:pt x="1125" y="159"/>
                </a:lnTo>
                <a:lnTo>
                  <a:pt x="1102" y="155"/>
                </a:lnTo>
                <a:lnTo>
                  <a:pt x="223" y="155"/>
                </a:lnTo>
                <a:close/>
                <a:moveTo>
                  <a:pt x="2594" y="0"/>
                </a:moveTo>
                <a:lnTo>
                  <a:pt x="3473" y="0"/>
                </a:lnTo>
                <a:lnTo>
                  <a:pt x="3518" y="5"/>
                </a:lnTo>
                <a:lnTo>
                  <a:pt x="3560" y="17"/>
                </a:lnTo>
                <a:lnTo>
                  <a:pt x="3598" y="38"/>
                </a:lnTo>
                <a:lnTo>
                  <a:pt x="3631" y="66"/>
                </a:lnTo>
                <a:lnTo>
                  <a:pt x="3657" y="99"/>
                </a:lnTo>
                <a:lnTo>
                  <a:pt x="3678" y="138"/>
                </a:lnTo>
                <a:lnTo>
                  <a:pt x="3692" y="180"/>
                </a:lnTo>
                <a:lnTo>
                  <a:pt x="3696" y="225"/>
                </a:lnTo>
                <a:lnTo>
                  <a:pt x="3696" y="5535"/>
                </a:lnTo>
                <a:lnTo>
                  <a:pt x="3692" y="5580"/>
                </a:lnTo>
                <a:lnTo>
                  <a:pt x="3678" y="5622"/>
                </a:lnTo>
                <a:lnTo>
                  <a:pt x="3657" y="5661"/>
                </a:lnTo>
                <a:lnTo>
                  <a:pt x="3631" y="5694"/>
                </a:lnTo>
                <a:lnTo>
                  <a:pt x="3598" y="5722"/>
                </a:lnTo>
                <a:lnTo>
                  <a:pt x="3560" y="5743"/>
                </a:lnTo>
                <a:lnTo>
                  <a:pt x="3518" y="5755"/>
                </a:lnTo>
                <a:lnTo>
                  <a:pt x="3473" y="5760"/>
                </a:lnTo>
                <a:lnTo>
                  <a:pt x="2594" y="5760"/>
                </a:lnTo>
                <a:lnTo>
                  <a:pt x="2548" y="5755"/>
                </a:lnTo>
                <a:lnTo>
                  <a:pt x="2506" y="5743"/>
                </a:lnTo>
                <a:lnTo>
                  <a:pt x="2468" y="5722"/>
                </a:lnTo>
                <a:lnTo>
                  <a:pt x="2435" y="5694"/>
                </a:lnTo>
                <a:lnTo>
                  <a:pt x="2407" y="5661"/>
                </a:lnTo>
                <a:lnTo>
                  <a:pt x="2386" y="5622"/>
                </a:lnTo>
                <a:lnTo>
                  <a:pt x="2374" y="5580"/>
                </a:lnTo>
                <a:lnTo>
                  <a:pt x="2369" y="5535"/>
                </a:lnTo>
                <a:lnTo>
                  <a:pt x="2369" y="225"/>
                </a:lnTo>
                <a:lnTo>
                  <a:pt x="2374" y="180"/>
                </a:lnTo>
                <a:lnTo>
                  <a:pt x="2386" y="138"/>
                </a:lnTo>
                <a:lnTo>
                  <a:pt x="2407" y="99"/>
                </a:lnTo>
                <a:lnTo>
                  <a:pt x="2435" y="66"/>
                </a:lnTo>
                <a:lnTo>
                  <a:pt x="2468" y="38"/>
                </a:lnTo>
                <a:lnTo>
                  <a:pt x="2506" y="17"/>
                </a:lnTo>
                <a:lnTo>
                  <a:pt x="2548" y="5"/>
                </a:lnTo>
                <a:lnTo>
                  <a:pt x="2594" y="0"/>
                </a:lnTo>
                <a:close/>
                <a:moveTo>
                  <a:pt x="223" y="0"/>
                </a:moveTo>
                <a:lnTo>
                  <a:pt x="1102" y="0"/>
                </a:lnTo>
                <a:lnTo>
                  <a:pt x="1148" y="5"/>
                </a:lnTo>
                <a:lnTo>
                  <a:pt x="1189" y="17"/>
                </a:lnTo>
                <a:lnTo>
                  <a:pt x="1228" y="38"/>
                </a:lnTo>
                <a:lnTo>
                  <a:pt x="1261" y="66"/>
                </a:lnTo>
                <a:lnTo>
                  <a:pt x="1289" y="99"/>
                </a:lnTo>
                <a:lnTo>
                  <a:pt x="1310" y="138"/>
                </a:lnTo>
                <a:lnTo>
                  <a:pt x="1322" y="180"/>
                </a:lnTo>
                <a:lnTo>
                  <a:pt x="1327" y="225"/>
                </a:lnTo>
                <a:lnTo>
                  <a:pt x="1327" y="5535"/>
                </a:lnTo>
                <a:lnTo>
                  <a:pt x="1322" y="5580"/>
                </a:lnTo>
                <a:lnTo>
                  <a:pt x="1310" y="5622"/>
                </a:lnTo>
                <a:lnTo>
                  <a:pt x="1289" y="5661"/>
                </a:lnTo>
                <a:lnTo>
                  <a:pt x="1261" y="5694"/>
                </a:lnTo>
                <a:lnTo>
                  <a:pt x="1228" y="5722"/>
                </a:lnTo>
                <a:lnTo>
                  <a:pt x="1189" y="5743"/>
                </a:lnTo>
                <a:lnTo>
                  <a:pt x="1148" y="5755"/>
                </a:lnTo>
                <a:lnTo>
                  <a:pt x="1102" y="5760"/>
                </a:lnTo>
                <a:lnTo>
                  <a:pt x="223" y="5760"/>
                </a:lnTo>
                <a:lnTo>
                  <a:pt x="178" y="5755"/>
                </a:lnTo>
                <a:lnTo>
                  <a:pt x="136" y="5743"/>
                </a:lnTo>
                <a:lnTo>
                  <a:pt x="98" y="5722"/>
                </a:lnTo>
                <a:lnTo>
                  <a:pt x="65" y="5694"/>
                </a:lnTo>
                <a:lnTo>
                  <a:pt x="38" y="5661"/>
                </a:lnTo>
                <a:lnTo>
                  <a:pt x="17" y="5622"/>
                </a:lnTo>
                <a:lnTo>
                  <a:pt x="3" y="5580"/>
                </a:lnTo>
                <a:lnTo>
                  <a:pt x="0" y="5535"/>
                </a:lnTo>
                <a:lnTo>
                  <a:pt x="0" y="225"/>
                </a:lnTo>
                <a:lnTo>
                  <a:pt x="3" y="180"/>
                </a:lnTo>
                <a:lnTo>
                  <a:pt x="17" y="138"/>
                </a:lnTo>
                <a:lnTo>
                  <a:pt x="38" y="99"/>
                </a:lnTo>
                <a:lnTo>
                  <a:pt x="65" y="66"/>
                </a:lnTo>
                <a:lnTo>
                  <a:pt x="98" y="38"/>
                </a:lnTo>
                <a:lnTo>
                  <a:pt x="136" y="17"/>
                </a:lnTo>
                <a:lnTo>
                  <a:pt x="178" y="5"/>
                </a:lnTo>
                <a:lnTo>
                  <a:pt x="22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403984-2AA3-4432-BE9D-0C4F0A62EAFA}"/>
              </a:ext>
            </a:extLst>
          </p:cNvPr>
          <p:cNvSpPr txBox="1"/>
          <p:nvPr/>
        </p:nvSpPr>
        <p:spPr>
          <a:xfrm>
            <a:off x="950279" y="3268589"/>
            <a:ext cx="771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1234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4DA7976-80C3-4989-AA2F-9BAE1B79A19F}"/>
              </a:ext>
            </a:extLst>
          </p:cNvPr>
          <p:cNvCxnSpPr>
            <a:cxnSpLocks/>
            <a:endCxn id="20" idx="1"/>
          </p:cNvCxnSpPr>
          <p:nvPr/>
        </p:nvCxnSpPr>
        <p:spPr>
          <a:xfrm rot="10800000">
            <a:off x="950279" y="3468644"/>
            <a:ext cx="287538" cy="274126"/>
          </a:xfrm>
          <a:prstGeom prst="bentConnector3">
            <a:avLst>
              <a:gd name="adj1" fmla="val 179503"/>
            </a:avLst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124ABF2-0005-4695-8ACB-A58C57508E5A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DB5CB0-596D-4C17-9A2B-C7BAF2FB6AFD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58E769-F7BD-4D32-AEC5-944C97D5CA8C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C38D1CE-60A6-4819-AE23-12A1E6E3DD2B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BDD167FA-C659-4F80-B198-B692223863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769280-AD5F-4378-94F2-B1A3ED7B6CC1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21881E5F-7389-4741-BC1D-6889AB335AD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4AD565EF-B2B7-41ED-80BC-F32F70865E5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E9F63C7A-9F56-4CBD-A77B-17BB3840C33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Freeform 17">
            <a:extLst>
              <a:ext uri="{FF2B5EF4-FFF2-40B4-BE49-F238E27FC236}">
                <a16:creationId xmlns:a16="http://schemas.microsoft.com/office/drawing/2014/main" id="{AC434CB2-42E5-46DA-84D8-36AC5661BB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52DE50EB-CE05-499A-A19C-22D8EB80A83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F3124219-762B-4139-8592-4F5E8037BC71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9C3EC36D-3D69-42E9-A220-5F2597249E60}"/>
              </a:ext>
            </a:extLst>
          </p:cNvPr>
          <p:cNvCxnSpPr>
            <a:cxnSpLocks/>
          </p:cNvCxnSpPr>
          <p:nvPr/>
        </p:nvCxnSpPr>
        <p:spPr>
          <a:xfrm>
            <a:off x="364210" y="2690671"/>
            <a:ext cx="8307092" cy="0"/>
          </a:xfrm>
          <a:prstGeom prst="line">
            <a:avLst/>
          </a:prstGeom>
          <a:ln w="19050">
            <a:solidFill>
              <a:srgbClr val="90B328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A5491765-6C72-45D8-9AA7-BD676E217F84}"/>
              </a:ext>
            </a:extLst>
          </p:cNvPr>
          <p:cNvSpPr/>
          <p:nvPr/>
        </p:nvSpPr>
        <p:spPr>
          <a:xfrm>
            <a:off x="306075" y="3657530"/>
            <a:ext cx="8430768" cy="983215"/>
          </a:xfrm>
          <a:prstGeom prst="roundRect">
            <a:avLst/>
          </a:prstGeom>
          <a:solidFill>
            <a:srgbClr val="05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A7F6C656-DD58-4190-B5C0-FE9261631A58}"/>
              </a:ext>
            </a:extLst>
          </p:cNvPr>
          <p:cNvSpPr/>
          <p:nvPr/>
        </p:nvSpPr>
        <p:spPr>
          <a:xfrm>
            <a:off x="7373894" y="1477465"/>
            <a:ext cx="1359243" cy="2845588"/>
          </a:xfrm>
          <a:prstGeom prst="roundRect">
            <a:avLst/>
          </a:prstGeom>
          <a:solidFill>
            <a:srgbClr val="05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3A66CA23-CBE0-4C8E-BAD6-2F74D58252F6}"/>
              </a:ext>
            </a:extLst>
          </p:cNvPr>
          <p:cNvSpPr txBox="1"/>
          <p:nvPr/>
        </p:nvSpPr>
        <p:spPr>
          <a:xfrm>
            <a:off x="2628564" y="2892457"/>
            <a:ext cx="1440000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cs typeface="Avenir Next Regular"/>
              </a:rPr>
              <a:t>Parallelize One Dataset</a:t>
            </a:r>
          </a:p>
        </p:txBody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0AFD5F56-D72F-44CC-AA77-77945DE354AD}"/>
              </a:ext>
            </a:extLst>
          </p:cNvPr>
          <p:cNvSpPr txBox="1"/>
          <p:nvPr/>
        </p:nvSpPr>
        <p:spPr>
          <a:xfrm>
            <a:off x="202466" y="2926506"/>
            <a:ext cx="1546995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cs typeface="Avenir Next Regular"/>
              </a:rPr>
              <a:t>What is RSUBMIT?</a:t>
            </a: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B7917B3A-72B2-4717-820A-FD62924118E4}"/>
              </a:ext>
            </a:extLst>
          </p:cNvPr>
          <p:cNvSpPr txBox="1"/>
          <p:nvPr/>
        </p:nvSpPr>
        <p:spPr>
          <a:xfrm>
            <a:off x="7317391" y="2900259"/>
            <a:ext cx="1440000" cy="78553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100" b="1" dirty="0">
                <a:solidFill>
                  <a:schemeClr val="bg1"/>
                </a:solidFill>
                <a:cs typeface="Avenir Next Regular"/>
              </a:rPr>
              <a:t>Conclusion, Q&amp;A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B19E4951-04BD-4842-AF6F-EAD4820CD102}"/>
              </a:ext>
            </a:extLst>
          </p:cNvPr>
          <p:cNvSpPr txBox="1"/>
          <p:nvPr/>
        </p:nvSpPr>
        <p:spPr>
          <a:xfrm>
            <a:off x="4936092" y="2886796"/>
            <a:ext cx="1472712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 err="1">
                <a:solidFill>
                  <a:schemeClr val="bg1"/>
                </a:solidFill>
                <a:cs typeface="Avenir Next Regular"/>
              </a:rPr>
              <a:t>Viya</a:t>
            </a:r>
            <a:r>
              <a:rPr lang="en-US" dirty="0">
                <a:solidFill>
                  <a:schemeClr val="bg1"/>
                </a:solidFill>
                <a:cs typeface="Avenir Next Regular"/>
              </a:rPr>
              <a:t> Parallel</a:t>
            </a:r>
            <a:br>
              <a:rPr lang="en-US" dirty="0">
                <a:solidFill>
                  <a:schemeClr val="bg1"/>
                </a:solidFill>
                <a:cs typeface="Avenir Next Regular"/>
              </a:rPr>
            </a:br>
            <a:r>
              <a:rPr lang="en-US" dirty="0">
                <a:solidFill>
                  <a:schemeClr val="bg1"/>
                </a:solidFill>
                <a:cs typeface="Avenir Next Regular"/>
              </a:rPr>
              <a:t>Processing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6D1F4B-582F-4A86-94CC-50E298C1BA9F}"/>
              </a:ext>
            </a:extLst>
          </p:cNvPr>
          <p:cNvSpPr/>
          <p:nvPr/>
        </p:nvSpPr>
        <p:spPr>
          <a:xfrm>
            <a:off x="286538" y="1090648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8BA817-2A73-4DC1-AF5F-CEE48E5E8C29}"/>
              </a:ext>
            </a:extLst>
          </p:cNvPr>
          <p:cNvSpPr/>
          <p:nvPr/>
        </p:nvSpPr>
        <p:spPr>
          <a:xfrm>
            <a:off x="0" y="-224725"/>
            <a:ext cx="9144000" cy="36000"/>
          </a:xfrm>
          <a:prstGeom prst="rect">
            <a:avLst/>
          </a:prstGeom>
          <a:solidFill>
            <a:srgbClr val="7DB7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0E91ACE-9B1D-4E02-B7C7-2EF90547C8F0}"/>
              </a:ext>
            </a:extLst>
          </p:cNvPr>
          <p:cNvSpPr/>
          <p:nvPr/>
        </p:nvSpPr>
        <p:spPr>
          <a:xfrm>
            <a:off x="2636134" y="1043747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E863AC-B488-4F37-B138-894DF5EA83A8}"/>
              </a:ext>
            </a:extLst>
          </p:cNvPr>
          <p:cNvSpPr/>
          <p:nvPr/>
        </p:nvSpPr>
        <p:spPr>
          <a:xfrm>
            <a:off x="7338740" y="1039994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054413-BB6B-4B8B-BCD1-8087FEC53D2A}"/>
              </a:ext>
            </a:extLst>
          </p:cNvPr>
          <p:cNvSpPr/>
          <p:nvPr/>
        </p:nvSpPr>
        <p:spPr>
          <a:xfrm>
            <a:off x="4969026" y="1043747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7ED099-6995-4502-AAA7-76D5F0A26281}"/>
              </a:ext>
            </a:extLst>
          </p:cNvPr>
          <p:cNvSpPr/>
          <p:nvPr/>
        </p:nvSpPr>
        <p:spPr>
          <a:xfrm>
            <a:off x="5602157" y="2579738"/>
            <a:ext cx="195198" cy="195198"/>
          </a:xfrm>
          <a:prstGeom prst="ellipse">
            <a:avLst/>
          </a:prstGeom>
          <a:solidFill>
            <a:srgbClr val="00B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7EECB-81C9-4558-9B97-28A93AC01541}"/>
              </a:ext>
            </a:extLst>
          </p:cNvPr>
          <p:cNvSpPr/>
          <p:nvPr/>
        </p:nvSpPr>
        <p:spPr>
          <a:xfrm>
            <a:off x="862431" y="2584224"/>
            <a:ext cx="195198" cy="195198"/>
          </a:xfrm>
          <a:prstGeom prst="ellipse">
            <a:avLst/>
          </a:prstGeom>
          <a:solidFill>
            <a:srgbClr val="90B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8376A8-52BF-4E80-A90A-D582836D28BB}"/>
              </a:ext>
            </a:extLst>
          </p:cNvPr>
          <p:cNvSpPr/>
          <p:nvPr/>
        </p:nvSpPr>
        <p:spPr>
          <a:xfrm>
            <a:off x="3254862" y="2584224"/>
            <a:ext cx="195198" cy="195198"/>
          </a:xfrm>
          <a:prstGeom prst="ellipse">
            <a:avLst/>
          </a:prstGeom>
          <a:solidFill>
            <a:srgbClr val="007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83E225-1B72-4911-BD25-803160461F9B}"/>
              </a:ext>
            </a:extLst>
          </p:cNvPr>
          <p:cNvSpPr/>
          <p:nvPr/>
        </p:nvSpPr>
        <p:spPr>
          <a:xfrm>
            <a:off x="7949453" y="2584224"/>
            <a:ext cx="195198" cy="195198"/>
          </a:xfrm>
          <a:prstGeom prst="ellipse">
            <a:avLst/>
          </a:prstGeom>
          <a:solidFill>
            <a:srgbClr val="05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38376843-8350-4406-82F3-F63409AA91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91584" y="1196376"/>
            <a:ext cx="519594" cy="551432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9B079C-4469-49C7-BC69-F6378414D7C0}"/>
              </a:ext>
            </a:extLst>
          </p:cNvPr>
          <p:cNvGrpSpPr/>
          <p:nvPr/>
        </p:nvGrpSpPr>
        <p:grpSpPr>
          <a:xfrm>
            <a:off x="2842509" y="1858043"/>
            <a:ext cx="970637" cy="277833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FCA1F974-D3D9-4E39-BD05-59BB867D981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CFF0A895-E24D-46E0-982A-45746D26170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9669FE3-A315-40B2-8E47-BE547260B66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Freeform 17">
            <a:extLst>
              <a:ext uri="{FF2B5EF4-FFF2-40B4-BE49-F238E27FC236}">
                <a16:creationId xmlns:a16="http://schemas.microsoft.com/office/drawing/2014/main" id="{8B4D9A97-8505-4322-B402-BE00079816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12746" y="1323361"/>
            <a:ext cx="859494" cy="914400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08B62D14-2C3A-4507-87DE-C0F41F6F5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2820" y="1419898"/>
            <a:ext cx="893868" cy="692828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7C592BA4-E88D-438B-91CE-B1040F8770FA}"/>
              </a:ext>
            </a:extLst>
          </p:cNvPr>
          <p:cNvSpPr>
            <a:spLocks noChangeAspect="1"/>
          </p:cNvSpPr>
          <p:nvPr/>
        </p:nvSpPr>
        <p:spPr bwMode="auto">
          <a:xfrm>
            <a:off x="5107632" y="1288635"/>
            <a:ext cx="1138148" cy="745645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DB2ADA-A25A-4EAF-9FEC-D951B7D4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and Macro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C108D-EE72-4F5F-ADC3-A7B91B6ED6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22E6B-DA4E-412F-9F67-09D22266369D}"/>
              </a:ext>
            </a:extLst>
          </p:cNvPr>
          <p:cNvSpPr/>
          <p:nvPr/>
        </p:nvSpPr>
        <p:spPr>
          <a:xfrm>
            <a:off x="1109765" y="2261000"/>
            <a:ext cx="6924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https://github.com/stu-code/SAS-rsubmit-examples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4B489E-6DDC-4BE3-8275-469DD1A0CCF2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1C651E-4DA2-4D32-9C86-BC21EF303851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96CA4E-0E53-431C-9C49-D060AC6AF30A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E3B1B7-CA70-4212-84B6-BE495217853B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003736FC-1E4A-45F4-8D95-F9E22821D5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E03FD3-2153-453C-B3F7-928B57DC981B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1E853AA-4C5C-4C0C-8851-01C824501C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C7701F7-77C0-412B-B288-AFD419F6D5D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99CD1FC-E7F4-4422-AF57-D3D6ADFADF3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 17">
            <a:extLst>
              <a:ext uri="{FF2B5EF4-FFF2-40B4-BE49-F238E27FC236}">
                <a16:creationId xmlns:a16="http://schemas.microsoft.com/office/drawing/2014/main" id="{413C91FF-373F-42C7-B25B-184CBC62E9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887EF5BE-6136-46C3-8016-A2A762BFC12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7F87306-61F8-4A88-8196-9C90C936E7E8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329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1B17749-07C6-410C-9263-BB73C0C9F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52" y="1140732"/>
            <a:ext cx="6940296" cy="1494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B9D060-4D1E-4AB2-9F67-7D39F27E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Split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77DFD-FD14-4AF5-B7E7-4107AB0DA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Find your split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7D90D-4607-4E82-AF8E-664B24A27794}"/>
              </a:ext>
            </a:extLst>
          </p:cNvPr>
          <p:cNvSpPr txBox="1"/>
          <p:nvPr/>
        </p:nvSpPr>
        <p:spPr>
          <a:xfrm>
            <a:off x="5589921" y="1338772"/>
            <a:ext cx="209865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NextforSAS" panose="020B0503020202020204" pitchFamily="34" charset="0"/>
              </a:rPr>
              <a:t>Determine start/end row for each worker.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705AC-6CAB-4B2E-AA0C-6980424B8471}"/>
              </a:ext>
            </a:extLst>
          </p:cNvPr>
          <p:cNvSpPr txBox="1"/>
          <p:nvPr/>
        </p:nvSpPr>
        <p:spPr>
          <a:xfrm>
            <a:off x="2525085" y="2876118"/>
            <a:ext cx="1317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Start Row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9B89D-9586-454F-A03E-5CE628A803D7}"/>
              </a:ext>
            </a:extLst>
          </p:cNvPr>
          <p:cNvSpPr txBox="1"/>
          <p:nvPr/>
        </p:nvSpPr>
        <p:spPr>
          <a:xfrm>
            <a:off x="1405129" y="3324038"/>
            <a:ext cx="49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302F47-8C89-4090-AE48-0C2AE98BDEFE}"/>
                  </a:ext>
                </a:extLst>
              </p:cNvPr>
              <p:cNvSpPr txBox="1"/>
              <p:nvPr/>
            </p:nvSpPr>
            <p:spPr>
              <a:xfrm>
                <a:off x="1869908" y="3302405"/>
                <a:ext cx="2376972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87638" algn="l"/>
                  </a:tabLst>
                </a:pPr>
                <a:r>
                  <a:rPr lang="en-US" b="0" dirty="0">
                    <a:solidFill>
                      <a:schemeClr val="bg1"/>
                    </a:solidFill>
                  </a:rPr>
                  <a:t>100 </a:t>
                </a:r>
                <a:r>
                  <a:rPr lang="en-US" dirty="0">
                    <a:solidFill>
                      <a:schemeClr val="bg1"/>
                    </a:solidFill>
                    <a:latin typeface="Calibri Light (Body)"/>
                  </a:rPr>
                  <a:t>–</a:t>
                </a:r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(2-1+1)+1</a:t>
                </a:r>
                <a:endPara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302F47-8C89-4090-AE48-0C2AE98BD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908" y="3302405"/>
                <a:ext cx="2376972" cy="484043"/>
              </a:xfrm>
              <a:prstGeom prst="rect">
                <a:avLst/>
              </a:prstGeom>
              <a:blipFill>
                <a:blip r:embed="rId3"/>
                <a:stretch>
                  <a:fillRect l="-2308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13AE9E-ED3A-4149-A95A-B6E21E22028D}"/>
                  </a:ext>
                </a:extLst>
              </p:cNvPr>
              <p:cNvSpPr txBox="1"/>
              <p:nvPr/>
            </p:nvSpPr>
            <p:spPr>
              <a:xfrm>
                <a:off x="6019663" y="3312848"/>
                <a:ext cx="3498909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100 –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(2-1)</a:t>
                </a:r>
                <a:endPara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13AE9E-ED3A-4149-A95A-B6E21E220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663" y="3312848"/>
                <a:ext cx="3498909" cy="484043"/>
              </a:xfrm>
              <a:prstGeom prst="rect">
                <a:avLst/>
              </a:prstGeom>
              <a:blipFill>
                <a:blip r:embed="rId4"/>
                <a:stretch>
                  <a:fillRect l="-1394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3CCD10F-DD39-4558-9029-E92291258C17}"/>
              </a:ext>
            </a:extLst>
          </p:cNvPr>
          <p:cNvSpPr/>
          <p:nvPr/>
        </p:nvSpPr>
        <p:spPr>
          <a:xfrm>
            <a:off x="1405129" y="403149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A7C25-4A00-414B-A9A7-04F1BAEA1107}"/>
              </a:ext>
            </a:extLst>
          </p:cNvPr>
          <p:cNvCxnSpPr>
            <a:cxnSpLocks/>
          </p:cNvCxnSpPr>
          <p:nvPr/>
        </p:nvCxnSpPr>
        <p:spPr>
          <a:xfrm>
            <a:off x="1389944" y="3885731"/>
            <a:ext cx="6809176" cy="0"/>
          </a:xfrm>
          <a:prstGeom prst="line">
            <a:avLst/>
          </a:prstGeom>
          <a:ln w="12700">
            <a:solidFill>
              <a:schemeClr val="accent3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BB844F-3A31-4B13-AF2E-D083189C514A}"/>
              </a:ext>
            </a:extLst>
          </p:cNvPr>
          <p:cNvSpPr txBox="1"/>
          <p:nvPr/>
        </p:nvSpPr>
        <p:spPr>
          <a:xfrm>
            <a:off x="400043" y="3685676"/>
            <a:ext cx="98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Worker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0A7459-0B06-48F3-899D-F47282BF5252}"/>
              </a:ext>
            </a:extLst>
          </p:cNvPr>
          <p:cNvSpPr/>
          <p:nvPr/>
        </p:nvSpPr>
        <p:spPr>
          <a:xfrm>
            <a:off x="6430511" y="2855817"/>
            <a:ext cx="10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End Row</a:t>
            </a: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F68635-24AE-4667-B2D9-4EE8F8F29F42}"/>
              </a:ext>
            </a:extLst>
          </p:cNvPr>
          <p:cNvCxnSpPr>
            <a:cxnSpLocks/>
          </p:cNvCxnSpPr>
          <p:nvPr/>
        </p:nvCxnSpPr>
        <p:spPr>
          <a:xfrm flipV="1">
            <a:off x="1825073" y="3324038"/>
            <a:ext cx="0" cy="1192737"/>
          </a:xfrm>
          <a:prstGeom prst="line">
            <a:avLst/>
          </a:prstGeom>
          <a:ln w="12700">
            <a:solidFill>
              <a:schemeClr val="accent3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8D9D6A1-FBDA-4B6D-B57F-3618C93E39DC}"/>
                  </a:ext>
                </a:extLst>
              </p:cNvPr>
              <p:cNvSpPr/>
              <p:nvPr/>
            </p:nvSpPr>
            <p:spPr>
              <a:xfrm>
                <a:off x="1879011" y="4015991"/>
                <a:ext cx="3416320" cy="484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tabLst>
                    <a:tab pos="3200400" algn="l"/>
                  </a:tabLst>
                </a:pPr>
                <a:r>
                  <a:rPr lang="en-US" dirty="0">
                    <a:solidFill>
                      <a:schemeClr val="bg1"/>
                    </a:solidFill>
                  </a:rPr>
                  <a:t>100 </a:t>
                </a:r>
                <a:r>
                  <a:rPr lang="en-US" dirty="0">
                    <a:solidFill>
                      <a:schemeClr val="bg1"/>
                    </a:solidFill>
                    <a:latin typeface="Calibri Light (Body)"/>
                  </a:rPr>
                  <a:t>–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 (Body)"/>
                  </a:rPr>
                  <a:t>(2-2+1</a:t>
                </a:r>
                <a:r>
                  <a:rPr lang="en-US" dirty="0">
                    <a:solidFill>
                      <a:schemeClr val="bg1"/>
                    </a:solidFill>
                  </a:rPr>
                  <a:t>)+1	</a:t>
                </a:r>
                <a:endPara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8D9D6A1-FBDA-4B6D-B57F-3618C93E3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011" y="4015991"/>
                <a:ext cx="3416320" cy="484043"/>
              </a:xfrm>
              <a:prstGeom prst="rect">
                <a:avLst/>
              </a:prstGeom>
              <a:blipFill>
                <a:blip r:embed="rId5"/>
                <a:stretch>
                  <a:fillRect l="-142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FD35D38-CB46-499A-B95F-8C8DE1C125CA}"/>
                  </a:ext>
                </a:extLst>
              </p:cNvPr>
              <p:cNvSpPr/>
              <p:nvPr/>
            </p:nvSpPr>
            <p:spPr>
              <a:xfrm>
                <a:off x="6014007" y="4027824"/>
                <a:ext cx="2247731" cy="484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100 –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(2-2) </a:t>
                </a:r>
                <a:r>
                  <a:rPr lang="en-US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= 100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FD35D38-CB46-499A-B95F-8C8DE1C12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007" y="4027824"/>
                <a:ext cx="2247731" cy="484043"/>
              </a:xfrm>
              <a:prstGeom prst="rect">
                <a:avLst/>
              </a:prstGeom>
              <a:blipFill>
                <a:blip r:embed="rId6"/>
                <a:stretch>
                  <a:fillRect l="-2446" r="-2174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1F4103AE-038E-4BEA-BF4D-7A79F7F14EAC}"/>
              </a:ext>
            </a:extLst>
          </p:cNvPr>
          <p:cNvSpPr/>
          <p:nvPr/>
        </p:nvSpPr>
        <p:spPr>
          <a:xfrm>
            <a:off x="3871485" y="3372375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 100-100+1 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46FFD6-CD17-41BB-900D-ED4521A6480C}"/>
              </a:ext>
            </a:extLst>
          </p:cNvPr>
          <p:cNvSpPr/>
          <p:nvPr/>
        </p:nvSpPr>
        <p:spPr>
          <a:xfrm>
            <a:off x="5095815" y="3365075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0A32E9-AE25-4367-A39B-E532988F0FC5}"/>
              </a:ext>
            </a:extLst>
          </p:cNvPr>
          <p:cNvSpPr/>
          <p:nvPr/>
        </p:nvSpPr>
        <p:spPr>
          <a:xfrm>
            <a:off x="7559155" y="3381736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 50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0AFC85-895A-406A-92E1-2484BDC129A6}"/>
              </a:ext>
            </a:extLst>
          </p:cNvPr>
          <p:cNvSpPr/>
          <p:nvPr/>
        </p:nvSpPr>
        <p:spPr>
          <a:xfrm>
            <a:off x="3871485" y="4064292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 100-50+1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C083F7-0D75-446F-9A5D-1E4E61F11F9B}"/>
              </a:ext>
            </a:extLst>
          </p:cNvPr>
          <p:cNvSpPr/>
          <p:nvPr/>
        </p:nvSpPr>
        <p:spPr>
          <a:xfrm>
            <a:off x="5095815" y="4073346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51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C417EE3-54B1-4B47-A1C5-777CF3A471E5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D60286-7997-4DF9-B1C0-45BDB9935A68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24BDBF-FAC6-4417-A91A-FED66033A23D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A15420-0E21-40BC-9EBC-7EF52FEE1694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A72070C0-A42E-4286-A2E5-70426ED670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18E35B-F305-4159-A335-13830BFBFFBA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F245D16B-8EE5-4167-B510-D60BA019FE5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8BDDEAB8-C5F4-466B-A9A1-C96FD847BCB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A19863D-09AF-4DEB-9003-9A12EA89312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Freeform 17">
            <a:extLst>
              <a:ext uri="{FF2B5EF4-FFF2-40B4-BE49-F238E27FC236}">
                <a16:creationId xmlns:a16="http://schemas.microsoft.com/office/drawing/2014/main" id="{CC8E3152-190B-476C-B1F8-A45AC34321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C38D6494-4B57-4258-8785-37197F09D0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2C97BB26-E352-4C9B-87EA-CC5DAD3E12CE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2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2" grpId="0"/>
      <p:bldP spid="13" grpId="0"/>
      <p:bldP spid="15" grpId="0"/>
      <p:bldP spid="16" grpId="0"/>
      <p:bldP spid="19" grpId="0"/>
      <p:bldP spid="20" grpId="0"/>
      <p:bldP spid="21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6DA8-2288-434A-A024-14C2CA44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By-Group Processing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87B9C4-CFED-48EC-AF57-4A1456F48C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First By-Group = Most Important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01D443-A033-41E1-8192-BE759B63E0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F37ECCB-F39D-4328-9DC1-4196EC1D4B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22035" y="2390845"/>
            <a:ext cx="442901" cy="89408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76D2D96D-133C-455B-B958-26FF535536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72666" y="2390845"/>
            <a:ext cx="442901" cy="89408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E04E41D-636B-4466-AF40-B28E38C22C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47350" y="2390845"/>
            <a:ext cx="442901" cy="89408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205FE6-4BBA-4675-876A-CA52768D2C41}"/>
              </a:ext>
            </a:extLst>
          </p:cNvPr>
          <p:cNvSpPr txBox="1"/>
          <p:nvPr/>
        </p:nvSpPr>
        <p:spPr>
          <a:xfrm>
            <a:off x="649236" y="1911927"/>
            <a:ext cx="3460328" cy="1077218"/>
          </a:xfrm>
          <a:prstGeom prst="rect">
            <a:avLst/>
          </a:prstGeom>
          <a:solidFill>
            <a:srgbClr val="FFFFE7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casuser.want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casuser.bigtable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origin model;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ACFF84F4-E87C-48EC-B6B6-22A20CB8B6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88932" y="2390845"/>
            <a:ext cx="442901" cy="89408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1D62030E-2B1B-42D3-9303-4D64B6AF7D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02312" y="2390845"/>
            <a:ext cx="442901" cy="89408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8AC215-0990-48BA-8036-9141A0FAD420}"/>
              </a:ext>
            </a:extLst>
          </p:cNvPr>
          <p:cNvSpPr txBox="1"/>
          <p:nvPr/>
        </p:nvSpPr>
        <p:spPr>
          <a:xfrm>
            <a:off x="5148183" y="1922764"/>
            <a:ext cx="69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E82BA4-E516-4DF4-9D7B-41F6398DE6F6}"/>
              </a:ext>
            </a:extLst>
          </p:cNvPr>
          <p:cNvSpPr txBox="1"/>
          <p:nvPr/>
        </p:nvSpPr>
        <p:spPr>
          <a:xfrm>
            <a:off x="5784837" y="1922764"/>
            <a:ext cx="99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Euro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920351-8FE4-454E-BB0B-BB9920F2DF13}"/>
              </a:ext>
            </a:extLst>
          </p:cNvPr>
          <p:cNvSpPr txBox="1"/>
          <p:nvPr/>
        </p:nvSpPr>
        <p:spPr>
          <a:xfrm>
            <a:off x="6428315" y="1922764"/>
            <a:ext cx="69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543CFC-852F-4577-A593-E5237846996C}"/>
              </a:ext>
            </a:extLst>
          </p:cNvPr>
          <p:cNvSpPr txBox="1"/>
          <p:nvPr/>
        </p:nvSpPr>
        <p:spPr>
          <a:xfrm>
            <a:off x="5171043" y="3359290"/>
            <a:ext cx="574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TSX</a:t>
            </a:r>
          </a:p>
          <a:p>
            <a:r>
              <a:rPr lang="en-US" dirty="0">
                <a:solidFill>
                  <a:schemeClr val="bg1"/>
                </a:solidFill>
              </a:rPr>
              <a:t>TL</a:t>
            </a:r>
          </a:p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5D0752-C06A-4CA7-8517-0E8A97739809}"/>
              </a:ext>
            </a:extLst>
          </p:cNvPr>
          <p:cNvSpPr txBox="1"/>
          <p:nvPr/>
        </p:nvSpPr>
        <p:spPr>
          <a:xfrm>
            <a:off x="5745647" y="3359290"/>
            <a:ext cx="699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328i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Golf</a:t>
            </a:r>
          </a:p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E41389-A06E-4465-8130-542EAE461321}"/>
              </a:ext>
            </a:extLst>
          </p:cNvPr>
          <p:cNvSpPr txBox="1"/>
          <p:nvPr/>
        </p:nvSpPr>
        <p:spPr>
          <a:xfrm>
            <a:off x="6344532" y="3359290"/>
            <a:ext cx="699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Alero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300</a:t>
            </a:r>
          </a:p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755FD-0F41-47C1-9B17-428BB71C8480}"/>
              </a:ext>
            </a:extLst>
          </p:cNvPr>
          <p:cNvSpPr txBox="1"/>
          <p:nvPr/>
        </p:nvSpPr>
        <p:spPr>
          <a:xfrm>
            <a:off x="626364" y="3561447"/>
            <a:ext cx="3460328" cy="646331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 has three levels and may not use all available servers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8B153E-A3A3-402E-B0D5-026DB29DDDA9}"/>
              </a:ext>
            </a:extLst>
          </p:cNvPr>
          <p:cNvSpPr/>
          <p:nvPr/>
        </p:nvSpPr>
        <p:spPr>
          <a:xfrm>
            <a:off x="1551094" y="2445175"/>
            <a:ext cx="1977814" cy="277706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9EFB59-8716-4192-8124-86103ED5EE50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34D361B-8FE5-4461-9F71-5EBE99CC3D6B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1B2E719-5550-4C00-8778-E09147CF73D7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CD701FB-C726-4911-B877-A508294BB8C0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9" name="Freeform 9">
            <a:extLst>
              <a:ext uri="{FF2B5EF4-FFF2-40B4-BE49-F238E27FC236}">
                <a16:creationId xmlns:a16="http://schemas.microsoft.com/office/drawing/2014/main" id="{AA58098E-806D-4832-BE04-88623F4AF46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1EDD728-0DA4-4A06-9D3D-208B044433FE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8E7B4CBF-6634-4ACE-9620-785903E213A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96049EFB-0AC0-47D8-BAC1-F9F35CED2AC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B815BA4-08C6-44BF-902D-06EDF3A1411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 17">
            <a:extLst>
              <a:ext uri="{FF2B5EF4-FFF2-40B4-BE49-F238E27FC236}">
                <a16:creationId xmlns:a16="http://schemas.microsoft.com/office/drawing/2014/main" id="{96105465-0732-46FB-A03F-26DBA99207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308E8D10-35DE-4180-93C8-4AB1045433D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85875413-82E8-42B0-8E43-9FE082E688C1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9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9C3EC36D-3D69-42E9-A220-5F2597249E60}"/>
              </a:ext>
            </a:extLst>
          </p:cNvPr>
          <p:cNvCxnSpPr>
            <a:cxnSpLocks/>
          </p:cNvCxnSpPr>
          <p:nvPr/>
        </p:nvCxnSpPr>
        <p:spPr>
          <a:xfrm>
            <a:off x="364210" y="2690671"/>
            <a:ext cx="8307092" cy="0"/>
          </a:xfrm>
          <a:prstGeom prst="line">
            <a:avLst/>
          </a:prstGeom>
          <a:ln w="19050">
            <a:solidFill>
              <a:srgbClr val="90B328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A5491765-6C72-45D8-9AA7-BD676E217F84}"/>
              </a:ext>
            </a:extLst>
          </p:cNvPr>
          <p:cNvSpPr/>
          <p:nvPr/>
        </p:nvSpPr>
        <p:spPr>
          <a:xfrm>
            <a:off x="306075" y="3657530"/>
            <a:ext cx="8430768" cy="98321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A7F6C656-DD58-4190-B5C0-FE9261631A58}"/>
              </a:ext>
            </a:extLst>
          </p:cNvPr>
          <p:cNvSpPr/>
          <p:nvPr/>
        </p:nvSpPr>
        <p:spPr>
          <a:xfrm>
            <a:off x="301760" y="1782265"/>
            <a:ext cx="1359243" cy="2845588"/>
          </a:xfrm>
          <a:prstGeom prst="roundRect">
            <a:avLst/>
          </a:prstGeom>
          <a:solidFill>
            <a:srgbClr val="90B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3A66CA23-CBE0-4C8E-BAD6-2F74D58252F6}"/>
              </a:ext>
            </a:extLst>
          </p:cNvPr>
          <p:cNvSpPr txBox="1"/>
          <p:nvPr/>
        </p:nvSpPr>
        <p:spPr>
          <a:xfrm>
            <a:off x="2628564" y="2892457"/>
            <a:ext cx="1440000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cs typeface="Avenir Next Regular"/>
              </a:rPr>
              <a:t>Parallelize One Dataset</a:t>
            </a:r>
          </a:p>
        </p:txBody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0AFD5F56-D72F-44CC-AA77-77945DE354AD}"/>
              </a:ext>
            </a:extLst>
          </p:cNvPr>
          <p:cNvSpPr txBox="1"/>
          <p:nvPr/>
        </p:nvSpPr>
        <p:spPr>
          <a:xfrm>
            <a:off x="202466" y="2926506"/>
            <a:ext cx="1546995" cy="78553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100" b="1" dirty="0">
                <a:solidFill>
                  <a:schemeClr val="bg1"/>
                </a:solidFill>
                <a:cs typeface="Avenir Next Regular"/>
              </a:rPr>
              <a:t>What is RSUBMIT?</a:t>
            </a: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B7917B3A-72B2-4717-820A-FD62924118E4}"/>
              </a:ext>
            </a:extLst>
          </p:cNvPr>
          <p:cNvSpPr txBox="1"/>
          <p:nvPr/>
        </p:nvSpPr>
        <p:spPr>
          <a:xfrm>
            <a:off x="7317391" y="2900259"/>
            <a:ext cx="1440000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cs typeface="Avenir Next Regular"/>
              </a:rPr>
              <a:t>Conclusion, Q&amp;A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B19E4951-04BD-4842-AF6F-EAD4820CD102}"/>
              </a:ext>
            </a:extLst>
          </p:cNvPr>
          <p:cNvSpPr txBox="1"/>
          <p:nvPr/>
        </p:nvSpPr>
        <p:spPr>
          <a:xfrm>
            <a:off x="4980379" y="2886796"/>
            <a:ext cx="1440000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 err="1">
                <a:solidFill>
                  <a:schemeClr val="bg1"/>
                </a:solidFill>
                <a:cs typeface="Avenir Next Regular"/>
              </a:rPr>
              <a:t>Viya</a:t>
            </a:r>
            <a:r>
              <a:rPr lang="en-US" dirty="0">
                <a:solidFill>
                  <a:schemeClr val="bg1"/>
                </a:solidFill>
                <a:cs typeface="Avenir Next Regular"/>
              </a:rPr>
              <a:t> Parallel</a:t>
            </a:r>
            <a:br>
              <a:rPr lang="en-US" dirty="0">
                <a:solidFill>
                  <a:schemeClr val="bg1"/>
                </a:solidFill>
                <a:cs typeface="Avenir Next Regular"/>
              </a:rPr>
            </a:br>
            <a:r>
              <a:rPr lang="en-US" dirty="0">
                <a:solidFill>
                  <a:schemeClr val="bg1"/>
                </a:solidFill>
                <a:cs typeface="Avenir Next Regular"/>
              </a:rPr>
              <a:t>Processing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6D1F4B-582F-4A86-94CC-50E298C1BA9F}"/>
              </a:ext>
            </a:extLst>
          </p:cNvPr>
          <p:cNvSpPr/>
          <p:nvPr/>
        </p:nvSpPr>
        <p:spPr>
          <a:xfrm>
            <a:off x="274963" y="1090648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8BA817-2A73-4DC1-AF5F-CEE48E5E8C29}"/>
              </a:ext>
            </a:extLst>
          </p:cNvPr>
          <p:cNvSpPr/>
          <p:nvPr/>
        </p:nvSpPr>
        <p:spPr>
          <a:xfrm>
            <a:off x="0" y="-224725"/>
            <a:ext cx="9144000" cy="36000"/>
          </a:xfrm>
          <a:prstGeom prst="rect">
            <a:avLst/>
          </a:prstGeom>
          <a:solidFill>
            <a:srgbClr val="7DB7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0E91ACE-9B1D-4E02-B7C7-2EF90547C8F0}"/>
              </a:ext>
            </a:extLst>
          </p:cNvPr>
          <p:cNvSpPr/>
          <p:nvPr/>
        </p:nvSpPr>
        <p:spPr>
          <a:xfrm>
            <a:off x="2636134" y="1043747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E863AC-B488-4F37-B138-894DF5EA83A8}"/>
              </a:ext>
            </a:extLst>
          </p:cNvPr>
          <p:cNvSpPr/>
          <p:nvPr/>
        </p:nvSpPr>
        <p:spPr>
          <a:xfrm>
            <a:off x="7301918" y="1039994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054413-BB6B-4B8B-BCD1-8087FEC53D2A}"/>
              </a:ext>
            </a:extLst>
          </p:cNvPr>
          <p:cNvSpPr/>
          <p:nvPr/>
        </p:nvSpPr>
        <p:spPr>
          <a:xfrm>
            <a:off x="4969026" y="1043747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7ED099-6995-4502-AAA7-76D5F0A26281}"/>
              </a:ext>
            </a:extLst>
          </p:cNvPr>
          <p:cNvSpPr/>
          <p:nvPr/>
        </p:nvSpPr>
        <p:spPr>
          <a:xfrm>
            <a:off x="5602157" y="2579738"/>
            <a:ext cx="195198" cy="195198"/>
          </a:xfrm>
          <a:prstGeom prst="ellipse">
            <a:avLst/>
          </a:prstGeom>
          <a:solidFill>
            <a:srgbClr val="00B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7EECB-81C9-4558-9B97-28A93AC01541}"/>
              </a:ext>
            </a:extLst>
          </p:cNvPr>
          <p:cNvSpPr/>
          <p:nvPr/>
        </p:nvSpPr>
        <p:spPr>
          <a:xfrm>
            <a:off x="862431" y="2584224"/>
            <a:ext cx="195198" cy="195198"/>
          </a:xfrm>
          <a:prstGeom prst="ellipse">
            <a:avLst/>
          </a:prstGeom>
          <a:solidFill>
            <a:srgbClr val="90B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8376A8-52BF-4E80-A90A-D582836D28BB}"/>
              </a:ext>
            </a:extLst>
          </p:cNvPr>
          <p:cNvSpPr/>
          <p:nvPr/>
        </p:nvSpPr>
        <p:spPr>
          <a:xfrm>
            <a:off x="3254862" y="2584224"/>
            <a:ext cx="195198" cy="195198"/>
          </a:xfrm>
          <a:prstGeom prst="ellipse">
            <a:avLst/>
          </a:prstGeom>
          <a:solidFill>
            <a:srgbClr val="007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83E225-1B72-4911-BD25-803160461F9B}"/>
              </a:ext>
            </a:extLst>
          </p:cNvPr>
          <p:cNvSpPr/>
          <p:nvPr/>
        </p:nvSpPr>
        <p:spPr>
          <a:xfrm>
            <a:off x="7949453" y="2584224"/>
            <a:ext cx="195198" cy="195198"/>
          </a:xfrm>
          <a:prstGeom prst="ellipse">
            <a:avLst/>
          </a:prstGeom>
          <a:solidFill>
            <a:srgbClr val="05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38376843-8350-4406-82F3-F63409AA91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91584" y="1196376"/>
            <a:ext cx="519594" cy="551432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9B079C-4469-49C7-BC69-F6378414D7C0}"/>
              </a:ext>
            </a:extLst>
          </p:cNvPr>
          <p:cNvGrpSpPr/>
          <p:nvPr/>
        </p:nvGrpSpPr>
        <p:grpSpPr>
          <a:xfrm>
            <a:off x="2842509" y="1858043"/>
            <a:ext cx="970637" cy="277833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FCA1F974-D3D9-4E39-BD05-59BB867D981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CFF0A895-E24D-46E0-982A-45746D26170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9669FE3-A315-40B2-8E47-BE547260B66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Freeform 17">
            <a:extLst>
              <a:ext uri="{FF2B5EF4-FFF2-40B4-BE49-F238E27FC236}">
                <a16:creationId xmlns:a16="http://schemas.microsoft.com/office/drawing/2014/main" id="{8B4D9A97-8505-4322-B402-BE00079816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89596" y="1323361"/>
            <a:ext cx="859494" cy="914400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08B62D14-2C3A-4507-87DE-C0F41F6F5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2820" y="1419898"/>
            <a:ext cx="893868" cy="692828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7C592BA4-E88D-438B-91CE-B1040F8770FA}"/>
              </a:ext>
            </a:extLst>
          </p:cNvPr>
          <p:cNvSpPr>
            <a:spLocks noChangeAspect="1"/>
          </p:cNvSpPr>
          <p:nvPr/>
        </p:nvSpPr>
        <p:spPr bwMode="auto">
          <a:xfrm>
            <a:off x="5107632" y="1288635"/>
            <a:ext cx="1138148" cy="745645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9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6DA8-2288-434A-A024-14C2CA44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By-Group Processing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87B9C4-CFED-48EC-AF57-4A1456F48C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First By-Group = Most Important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01D443-A033-41E1-8192-BE759B63E0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F37ECCB-F39D-4328-9DC1-4196EC1D4B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22035" y="2390845"/>
            <a:ext cx="442901" cy="89408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76D2D96D-133C-455B-B958-26FF535536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72666" y="2390845"/>
            <a:ext cx="442901" cy="89408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E04E41D-636B-4466-AF40-B28E38C22C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47350" y="2390845"/>
            <a:ext cx="442901" cy="89408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205FE6-4BBA-4675-876A-CA52768D2C41}"/>
              </a:ext>
            </a:extLst>
          </p:cNvPr>
          <p:cNvSpPr txBox="1"/>
          <p:nvPr/>
        </p:nvSpPr>
        <p:spPr>
          <a:xfrm>
            <a:off x="647110" y="1909719"/>
            <a:ext cx="3460328" cy="1077218"/>
          </a:xfrm>
          <a:prstGeom prst="rect">
            <a:avLst/>
          </a:prstGeom>
          <a:solidFill>
            <a:srgbClr val="FFFFE7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casuser.want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casuser.bigtable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 origin;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ACFF84F4-E87C-48EC-B6B6-22A20CB8B6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88932" y="2390845"/>
            <a:ext cx="442901" cy="89408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1D62030E-2B1B-42D3-9303-4D64B6AF7D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02312" y="2390845"/>
            <a:ext cx="442901" cy="89408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8AC215-0990-48BA-8036-9141A0FAD420}"/>
              </a:ext>
            </a:extLst>
          </p:cNvPr>
          <p:cNvSpPr txBox="1"/>
          <p:nvPr/>
        </p:nvSpPr>
        <p:spPr>
          <a:xfrm>
            <a:off x="5148182" y="3359290"/>
            <a:ext cx="69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Asia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E82BA4-E516-4DF4-9D7B-41F6398DE6F6}"/>
              </a:ext>
            </a:extLst>
          </p:cNvPr>
          <p:cNvSpPr txBox="1"/>
          <p:nvPr/>
        </p:nvSpPr>
        <p:spPr>
          <a:xfrm>
            <a:off x="5771460" y="3367778"/>
            <a:ext cx="99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Asia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920351-8FE4-454E-BB0B-BB9920F2DF13}"/>
              </a:ext>
            </a:extLst>
          </p:cNvPr>
          <p:cNvSpPr txBox="1"/>
          <p:nvPr/>
        </p:nvSpPr>
        <p:spPr>
          <a:xfrm>
            <a:off x="6327105" y="3386984"/>
            <a:ext cx="84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Euro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543CFC-852F-4577-A593-E5237846996C}"/>
              </a:ext>
            </a:extLst>
          </p:cNvPr>
          <p:cNvSpPr txBox="1"/>
          <p:nvPr/>
        </p:nvSpPr>
        <p:spPr>
          <a:xfrm>
            <a:off x="5154439" y="1633967"/>
            <a:ext cx="69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TSX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300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B31AEC-BFC1-4F7B-994F-4878B59FE590}"/>
              </a:ext>
            </a:extLst>
          </p:cNvPr>
          <p:cNvSpPr txBox="1"/>
          <p:nvPr/>
        </p:nvSpPr>
        <p:spPr>
          <a:xfrm>
            <a:off x="5827394" y="1642455"/>
            <a:ext cx="69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C35481-BB24-4550-BB99-62EDD57C4E98}"/>
              </a:ext>
            </a:extLst>
          </p:cNvPr>
          <p:cNvSpPr txBox="1"/>
          <p:nvPr/>
        </p:nvSpPr>
        <p:spPr>
          <a:xfrm>
            <a:off x="6445679" y="1642455"/>
            <a:ext cx="69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328i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37D984-251F-4801-97A7-76602AFFE15C}"/>
              </a:ext>
            </a:extLst>
          </p:cNvPr>
          <p:cNvSpPr txBox="1"/>
          <p:nvPr/>
        </p:nvSpPr>
        <p:spPr>
          <a:xfrm>
            <a:off x="7103824" y="1642455"/>
            <a:ext cx="69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Golf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912EA-50DB-46BB-92DE-3FF087394729}"/>
              </a:ext>
            </a:extLst>
          </p:cNvPr>
          <p:cNvSpPr txBox="1"/>
          <p:nvPr/>
        </p:nvSpPr>
        <p:spPr>
          <a:xfrm>
            <a:off x="7702312" y="1642455"/>
            <a:ext cx="69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Alero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9E5D11-E2A4-4D38-ACB7-54D8D1A8ACC5}"/>
              </a:ext>
            </a:extLst>
          </p:cNvPr>
          <p:cNvSpPr txBox="1"/>
          <p:nvPr/>
        </p:nvSpPr>
        <p:spPr>
          <a:xfrm>
            <a:off x="6928988" y="3380706"/>
            <a:ext cx="84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Euro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1B8CCC-3C1B-4DC1-B9FE-06D15180ADFD}"/>
              </a:ext>
            </a:extLst>
          </p:cNvPr>
          <p:cNvSpPr txBox="1"/>
          <p:nvPr/>
        </p:nvSpPr>
        <p:spPr>
          <a:xfrm>
            <a:off x="7593118" y="3387861"/>
            <a:ext cx="84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6F622-71B1-4F99-B056-ACDA547A35B6}"/>
              </a:ext>
            </a:extLst>
          </p:cNvPr>
          <p:cNvSpPr txBox="1"/>
          <p:nvPr/>
        </p:nvSpPr>
        <p:spPr>
          <a:xfrm>
            <a:off x="626364" y="3561447"/>
            <a:ext cx="3460328" cy="646331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has many levels and will use all available servers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AB13F2-B301-4585-B2E7-C19270BBAE4A}"/>
              </a:ext>
            </a:extLst>
          </p:cNvPr>
          <p:cNvSpPr/>
          <p:nvPr/>
        </p:nvSpPr>
        <p:spPr>
          <a:xfrm>
            <a:off x="1551094" y="2445175"/>
            <a:ext cx="1977814" cy="277706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022B83-E6FB-427F-886F-9F04FB05EE18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55D251B-1040-46E9-B861-DB43E411DF78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25CF216-3B34-47C6-87B3-9E0E9D991B56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1A871D6-F7B9-4DC1-85D2-A3518E263EDE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2" name="Freeform 9">
            <a:extLst>
              <a:ext uri="{FF2B5EF4-FFF2-40B4-BE49-F238E27FC236}">
                <a16:creationId xmlns:a16="http://schemas.microsoft.com/office/drawing/2014/main" id="{129D0FE6-5B65-47D2-B8F6-3623432B88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A98A1D8-DC45-4E17-97FC-65488E298311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C6A786B0-C2CF-4069-92A2-CE8AB8782B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D91537FD-288C-46E8-A171-3651B52C22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22C814F4-764D-452E-B784-8FFABE919AE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Freeform 17">
            <a:extLst>
              <a:ext uri="{FF2B5EF4-FFF2-40B4-BE49-F238E27FC236}">
                <a16:creationId xmlns:a16="http://schemas.microsoft.com/office/drawing/2014/main" id="{99FE515F-6475-45E8-B0F9-82F6B3F57D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C8CB64AD-C98D-409D-990F-26762986ACA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74C58390-B539-414E-A4D6-0F5F8150F6A4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83A0-74DB-4EF4-B9ED-FCB4D12E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</p:spPr>
        <p:txBody>
          <a:bodyPr/>
          <a:lstStyle/>
          <a:p>
            <a:r>
              <a:rPr lang="en-US" dirty="0"/>
              <a:t>Parallelized Programs with RSUBMIT</a:t>
            </a: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96599F6B-2D3B-4F94-A953-98E0016D60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21112" y="850646"/>
            <a:ext cx="587570" cy="62357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92DF1D90-4929-4B70-AD28-49538C28D4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5302" y="1546426"/>
            <a:ext cx="587570" cy="62357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7F860841-D567-461B-AA57-91D989820D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21112" y="1943556"/>
            <a:ext cx="587570" cy="62357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F9F9A6A9-862F-47CA-880E-95325ABD57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50758" y="1481467"/>
            <a:ext cx="587570" cy="62357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CA92DA-4D1D-439E-9B93-F99537A70BDE}"/>
              </a:ext>
            </a:extLst>
          </p:cNvPr>
          <p:cNvCxnSpPr>
            <a:cxnSpLocks/>
          </p:cNvCxnSpPr>
          <p:nvPr/>
        </p:nvCxnSpPr>
        <p:spPr>
          <a:xfrm flipV="1">
            <a:off x="3194778" y="1430433"/>
            <a:ext cx="731520" cy="3182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ADF28D-B865-4E44-8BD3-DD04CD50D8D6}"/>
              </a:ext>
            </a:extLst>
          </p:cNvPr>
          <p:cNvCxnSpPr>
            <a:cxnSpLocks/>
          </p:cNvCxnSpPr>
          <p:nvPr/>
        </p:nvCxnSpPr>
        <p:spPr>
          <a:xfrm>
            <a:off x="3201664" y="1748659"/>
            <a:ext cx="639290" cy="42134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E56254-93E6-4ABE-8F01-C5DADFAC010E}"/>
              </a:ext>
            </a:extLst>
          </p:cNvPr>
          <p:cNvCxnSpPr>
            <a:cxnSpLocks/>
          </p:cNvCxnSpPr>
          <p:nvPr/>
        </p:nvCxnSpPr>
        <p:spPr>
          <a:xfrm>
            <a:off x="5031023" y="1389120"/>
            <a:ext cx="639290" cy="42134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A704C-E610-4846-B7E3-5A68B54A93A5}"/>
              </a:ext>
            </a:extLst>
          </p:cNvPr>
          <p:cNvCxnSpPr>
            <a:cxnSpLocks/>
          </p:cNvCxnSpPr>
          <p:nvPr/>
        </p:nvCxnSpPr>
        <p:spPr>
          <a:xfrm flipV="1">
            <a:off x="4938793" y="1812589"/>
            <a:ext cx="731520" cy="3182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9">
            <a:extLst>
              <a:ext uri="{FF2B5EF4-FFF2-40B4-BE49-F238E27FC236}">
                <a16:creationId xmlns:a16="http://schemas.microsoft.com/office/drawing/2014/main" id="{43D249D8-55DE-4485-9D09-820AB74E5B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22144" y="3245088"/>
            <a:ext cx="483141" cy="564423"/>
          </a:xfrm>
          <a:custGeom>
            <a:avLst/>
            <a:gdLst>
              <a:gd name="T0" fmla="*/ 1154 w 4114"/>
              <a:gd name="T1" fmla="*/ 2151 h 4810"/>
              <a:gd name="T2" fmla="*/ 2038 w 4114"/>
              <a:gd name="T3" fmla="*/ 1250 h 4810"/>
              <a:gd name="T4" fmla="*/ 2922 w 4114"/>
              <a:gd name="T5" fmla="*/ 2151 h 4810"/>
              <a:gd name="T6" fmla="*/ 1154 w 4114"/>
              <a:gd name="T7" fmla="*/ 2151 h 4810"/>
              <a:gd name="T8" fmla="*/ 4095 w 4114"/>
              <a:gd name="T9" fmla="*/ 3971 h 4810"/>
              <a:gd name="T10" fmla="*/ 3647 w 4114"/>
              <a:gd name="T11" fmla="*/ 3240 h 4810"/>
              <a:gd name="T12" fmla="*/ 3548 w 4114"/>
              <a:gd name="T13" fmla="*/ 2223 h 4810"/>
              <a:gd name="T14" fmla="*/ 3059 w 4114"/>
              <a:gd name="T15" fmla="*/ 2151 h 4810"/>
              <a:gd name="T16" fmla="*/ 3036 w 4114"/>
              <a:gd name="T17" fmla="*/ 1901 h 4810"/>
              <a:gd name="T18" fmla="*/ 3593 w 4114"/>
              <a:gd name="T19" fmla="*/ 1864 h 4810"/>
              <a:gd name="T20" fmla="*/ 3948 w 4114"/>
              <a:gd name="T21" fmla="*/ 1072 h 4810"/>
              <a:gd name="T22" fmla="*/ 3487 w 4114"/>
              <a:gd name="T23" fmla="*/ 1756 h 4810"/>
              <a:gd name="T24" fmla="*/ 2483 w 4114"/>
              <a:gd name="T25" fmla="*/ 1208 h 4810"/>
              <a:gd name="T26" fmla="*/ 3154 w 4114"/>
              <a:gd name="T27" fmla="*/ 21 h 4810"/>
              <a:gd name="T28" fmla="*/ 2346 w 4114"/>
              <a:gd name="T29" fmla="*/ 1153 h 4810"/>
              <a:gd name="T30" fmla="*/ 1740 w 4114"/>
              <a:gd name="T31" fmla="*/ 1150 h 4810"/>
              <a:gd name="T32" fmla="*/ 934 w 4114"/>
              <a:gd name="T33" fmla="*/ 21 h 4810"/>
              <a:gd name="T34" fmla="*/ 1602 w 4114"/>
              <a:gd name="T35" fmla="*/ 1204 h 4810"/>
              <a:gd name="T36" fmla="*/ 590 w 4114"/>
              <a:gd name="T37" fmla="*/ 1746 h 4810"/>
              <a:gd name="T38" fmla="*/ 128 w 4114"/>
              <a:gd name="T39" fmla="*/ 1062 h 4810"/>
              <a:gd name="T40" fmla="*/ 483 w 4114"/>
              <a:gd name="T41" fmla="*/ 1854 h 4810"/>
              <a:gd name="T42" fmla="*/ 1042 w 4114"/>
              <a:gd name="T43" fmla="*/ 1891 h 4810"/>
              <a:gd name="T44" fmla="*/ 1017 w 4114"/>
              <a:gd name="T45" fmla="*/ 2151 h 4810"/>
              <a:gd name="T46" fmla="*/ 554 w 4114"/>
              <a:gd name="T47" fmla="*/ 2223 h 4810"/>
              <a:gd name="T48" fmla="*/ 466 w 4114"/>
              <a:gd name="T49" fmla="*/ 3240 h 4810"/>
              <a:gd name="T50" fmla="*/ 19 w 4114"/>
              <a:gd name="T51" fmla="*/ 3971 h 4810"/>
              <a:gd name="T52" fmla="*/ 82 w 4114"/>
              <a:gd name="T53" fmla="*/ 4079 h 4810"/>
              <a:gd name="T54" fmla="*/ 509 w 4114"/>
              <a:gd name="T55" fmla="*/ 3386 h 4810"/>
              <a:gd name="T56" fmla="*/ 1343 w 4114"/>
              <a:gd name="T57" fmla="*/ 3541 h 4810"/>
              <a:gd name="T58" fmla="*/ 942 w 4114"/>
              <a:gd name="T59" fmla="*/ 3995 h 4810"/>
              <a:gd name="T60" fmla="*/ 1230 w 4114"/>
              <a:gd name="T61" fmla="*/ 4810 h 4810"/>
              <a:gd name="T62" fmla="*/ 1300 w 4114"/>
              <a:gd name="T63" fmla="*/ 4717 h 4810"/>
              <a:gd name="T64" fmla="*/ 1465 w 4114"/>
              <a:gd name="T65" fmla="*/ 3624 h 4810"/>
              <a:gd name="T66" fmla="*/ 1749 w 4114"/>
              <a:gd name="T67" fmla="*/ 3690 h 4810"/>
              <a:gd name="T68" fmla="*/ 1835 w 4114"/>
              <a:gd name="T69" fmla="*/ 3633 h 4810"/>
              <a:gd name="T70" fmla="*/ 701 w 4114"/>
              <a:gd name="T71" fmla="*/ 2296 h 4810"/>
              <a:gd name="T72" fmla="*/ 2323 w 4114"/>
              <a:gd name="T73" fmla="*/ 3548 h 4810"/>
              <a:gd name="T74" fmla="*/ 2338 w 4114"/>
              <a:gd name="T75" fmla="*/ 3691 h 4810"/>
              <a:gd name="T76" fmla="*/ 2630 w 4114"/>
              <a:gd name="T77" fmla="*/ 3603 h 4810"/>
              <a:gd name="T78" fmla="*/ 3016 w 4114"/>
              <a:gd name="T79" fmla="*/ 3996 h 4810"/>
              <a:gd name="T80" fmla="*/ 2859 w 4114"/>
              <a:gd name="T81" fmla="*/ 4807 h 4810"/>
              <a:gd name="T82" fmla="*/ 2949 w 4114"/>
              <a:gd name="T83" fmla="*/ 4757 h 4810"/>
              <a:gd name="T84" fmla="*/ 3149 w 4114"/>
              <a:gd name="T85" fmla="*/ 3924 h 4810"/>
              <a:gd name="T86" fmla="*/ 2991 w 4114"/>
              <a:gd name="T87" fmla="*/ 3386 h 4810"/>
              <a:gd name="T88" fmla="*/ 3967 w 4114"/>
              <a:gd name="T89" fmla="*/ 4041 h 4810"/>
              <a:gd name="T90" fmla="*/ 4066 w 4114"/>
              <a:gd name="T91" fmla="*/ 4070 h 4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14" h="4810">
                <a:moveTo>
                  <a:pt x="1154" y="2151"/>
                </a:moveTo>
                <a:lnTo>
                  <a:pt x="1154" y="2151"/>
                </a:lnTo>
                <a:cubicBezTo>
                  <a:pt x="1156" y="2144"/>
                  <a:pt x="1158" y="2138"/>
                  <a:pt x="1158" y="2131"/>
                </a:cubicBezTo>
                <a:cubicBezTo>
                  <a:pt x="1158" y="1645"/>
                  <a:pt x="1553" y="1250"/>
                  <a:pt x="2038" y="1250"/>
                </a:cubicBezTo>
                <a:cubicBezTo>
                  <a:pt x="2523" y="1250"/>
                  <a:pt x="2918" y="1645"/>
                  <a:pt x="2918" y="2131"/>
                </a:cubicBezTo>
                <a:cubicBezTo>
                  <a:pt x="2918" y="2138"/>
                  <a:pt x="2920" y="2144"/>
                  <a:pt x="2922" y="2151"/>
                </a:cubicBezTo>
                <a:lnTo>
                  <a:pt x="1154" y="2151"/>
                </a:lnTo>
                <a:lnTo>
                  <a:pt x="1154" y="2151"/>
                </a:lnTo>
                <a:close/>
                <a:moveTo>
                  <a:pt x="4095" y="3971"/>
                </a:moveTo>
                <a:lnTo>
                  <a:pt x="4095" y="3971"/>
                </a:lnTo>
                <a:lnTo>
                  <a:pt x="3711" y="3278"/>
                </a:lnTo>
                <a:cubicBezTo>
                  <a:pt x="3698" y="3255"/>
                  <a:pt x="3674" y="3240"/>
                  <a:pt x="3647" y="3240"/>
                </a:cubicBezTo>
                <a:lnTo>
                  <a:pt x="3146" y="3240"/>
                </a:lnTo>
                <a:cubicBezTo>
                  <a:pt x="3396" y="2971"/>
                  <a:pt x="3548" y="2611"/>
                  <a:pt x="3548" y="2223"/>
                </a:cubicBezTo>
                <a:cubicBezTo>
                  <a:pt x="3548" y="2183"/>
                  <a:pt x="3515" y="2151"/>
                  <a:pt x="3475" y="2151"/>
                </a:cubicBezTo>
                <a:lnTo>
                  <a:pt x="3059" y="2151"/>
                </a:lnTo>
                <a:cubicBezTo>
                  <a:pt x="3061" y="2144"/>
                  <a:pt x="3063" y="2138"/>
                  <a:pt x="3063" y="2131"/>
                </a:cubicBezTo>
                <a:cubicBezTo>
                  <a:pt x="3063" y="2052"/>
                  <a:pt x="3053" y="1975"/>
                  <a:pt x="3036" y="1901"/>
                </a:cubicBezTo>
                <a:lnTo>
                  <a:pt x="3529" y="1901"/>
                </a:lnTo>
                <a:cubicBezTo>
                  <a:pt x="3556" y="1901"/>
                  <a:pt x="3580" y="1887"/>
                  <a:pt x="3593" y="1864"/>
                </a:cubicBezTo>
                <a:lnTo>
                  <a:pt x="3977" y="1171"/>
                </a:lnTo>
                <a:cubicBezTo>
                  <a:pt x="3996" y="1136"/>
                  <a:pt x="3983" y="1091"/>
                  <a:pt x="3948" y="1072"/>
                </a:cubicBezTo>
                <a:cubicBezTo>
                  <a:pt x="3913" y="1053"/>
                  <a:pt x="3869" y="1065"/>
                  <a:pt x="3850" y="1100"/>
                </a:cubicBezTo>
                <a:lnTo>
                  <a:pt x="3487" y="1756"/>
                </a:lnTo>
                <a:lnTo>
                  <a:pt x="2991" y="1756"/>
                </a:lnTo>
                <a:cubicBezTo>
                  <a:pt x="2897" y="1516"/>
                  <a:pt x="2714" y="1320"/>
                  <a:pt x="2483" y="1208"/>
                </a:cubicBezTo>
                <a:lnTo>
                  <a:pt x="3176" y="121"/>
                </a:lnTo>
                <a:cubicBezTo>
                  <a:pt x="3198" y="87"/>
                  <a:pt x="3188" y="42"/>
                  <a:pt x="3154" y="21"/>
                </a:cubicBezTo>
                <a:cubicBezTo>
                  <a:pt x="3120" y="0"/>
                  <a:pt x="3075" y="10"/>
                  <a:pt x="3054" y="43"/>
                </a:cubicBezTo>
                <a:lnTo>
                  <a:pt x="2346" y="1153"/>
                </a:lnTo>
                <a:cubicBezTo>
                  <a:pt x="2249" y="1122"/>
                  <a:pt x="2145" y="1105"/>
                  <a:pt x="2038" y="1105"/>
                </a:cubicBezTo>
                <a:cubicBezTo>
                  <a:pt x="1934" y="1105"/>
                  <a:pt x="1834" y="1121"/>
                  <a:pt x="1740" y="1150"/>
                </a:cubicBezTo>
                <a:lnTo>
                  <a:pt x="1035" y="43"/>
                </a:lnTo>
                <a:cubicBezTo>
                  <a:pt x="1013" y="10"/>
                  <a:pt x="968" y="0"/>
                  <a:pt x="934" y="21"/>
                </a:cubicBezTo>
                <a:cubicBezTo>
                  <a:pt x="901" y="42"/>
                  <a:pt x="891" y="87"/>
                  <a:pt x="912" y="121"/>
                </a:cubicBezTo>
                <a:lnTo>
                  <a:pt x="1602" y="1204"/>
                </a:lnTo>
                <a:cubicBezTo>
                  <a:pt x="1370" y="1314"/>
                  <a:pt x="1185" y="1507"/>
                  <a:pt x="1088" y="1746"/>
                </a:cubicBezTo>
                <a:lnTo>
                  <a:pt x="590" y="1746"/>
                </a:lnTo>
                <a:lnTo>
                  <a:pt x="226" y="1090"/>
                </a:lnTo>
                <a:cubicBezTo>
                  <a:pt x="207" y="1055"/>
                  <a:pt x="163" y="1043"/>
                  <a:pt x="128" y="1062"/>
                </a:cubicBezTo>
                <a:cubicBezTo>
                  <a:pt x="93" y="1081"/>
                  <a:pt x="80" y="1125"/>
                  <a:pt x="99" y="1161"/>
                </a:cubicBezTo>
                <a:lnTo>
                  <a:pt x="483" y="1854"/>
                </a:lnTo>
                <a:cubicBezTo>
                  <a:pt x="496" y="1877"/>
                  <a:pt x="520" y="1891"/>
                  <a:pt x="547" y="1891"/>
                </a:cubicBezTo>
                <a:lnTo>
                  <a:pt x="1042" y="1891"/>
                </a:lnTo>
                <a:cubicBezTo>
                  <a:pt x="1024" y="1968"/>
                  <a:pt x="1013" y="2048"/>
                  <a:pt x="1013" y="2131"/>
                </a:cubicBezTo>
                <a:cubicBezTo>
                  <a:pt x="1013" y="2138"/>
                  <a:pt x="1015" y="2144"/>
                  <a:pt x="1017" y="2151"/>
                </a:cubicBezTo>
                <a:lnTo>
                  <a:pt x="627" y="2151"/>
                </a:lnTo>
                <a:cubicBezTo>
                  <a:pt x="587" y="2151"/>
                  <a:pt x="554" y="2183"/>
                  <a:pt x="554" y="2223"/>
                </a:cubicBezTo>
                <a:cubicBezTo>
                  <a:pt x="554" y="2611"/>
                  <a:pt x="706" y="2971"/>
                  <a:pt x="955" y="3240"/>
                </a:cubicBezTo>
                <a:lnTo>
                  <a:pt x="466" y="3240"/>
                </a:lnTo>
                <a:cubicBezTo>
                  <a:pt x="439" y="3240"/>
                  <a:pt x="415" y="3255"/>
                  <a:pt x="402" y="3278"/>
                </a:cubicBezTo>
                <a:lnTo>
                  <a:pt x="19" y="3971"/>
                </a:lnTo>
                <a:cubicBezTo>
                  <a:pt x="0" y="4006"/>
                  <a:pt x="12" y="4050"/>
                  <a:pt x="47" y="4070"/>
                </a:cubicBezTo>
                <a:cubicBezTo>
                  <a:pt x="58" y="4076"/>
                  <a:pt x="70" y="4079"/>
                  <a:pt x="82" y="4079"/>
                </a:cubicBezTo>
                <a:cubicBezTo>
                  <a:pt x="108" y="4079"/>
                  <a:pt x="132" y="4065"/>
                  <a:pt x="146" y="4041"/>
                </a:cubicBezTo>
                <a:lnTo>
                  <a:pt x="509" y="3386"/>
                </a:lnTo>
                <a:lnTo>
                  <a:pt x="1111" y="3386"/>
                </a:lnTo>
                <a:cubicBezTo>
                  <a:pt x="1183" y="3444"/>
                  <a:pt x="1261" y="3496"/>
                  <a:pt x="1343" y="3541"/>
                </a:cubicBezTo>
                <a:lnTo>
                  <a:pt x="960" y="3924"/>
                </a:lnTo>
                <a:cubicBezTo>
                  <a:pt x="941" y="3943"/>
                  <a:pt x="934" y="3970"/>
                  <a:pt x="942" y="3995"/>
                </a:cubicBezTo>
                <a:lnTo>
                  <a:pt x="1160" y="4757"/>
                </a:lnTo>
                <a:cubicBezTo>
                  <a:pt x="1170" y="4789"/>
                  <a:pt x="1199" y="4810"/>
                  <a:pt x="1230" y="4810"/>
                </a:cubicBezTo>
                <a:cubicBezTo>
                  <a:pt x="1237" y="4810"/>
                  <a:pt x="1244" y="4809"/>
                  <a:pt x="1250" y="4807"/>
                </a:cubicBezTo>
                <a:cubicBezTo>
                  <a:pt x="1289" y="4796"/>
                  <a:pt x="1311" y="4755"/>
                  <a:pt x="1300" y="4717"/>
                </a:cubicBezTo>
                <a:lnTo>
                  <a:pt x="1093" y="3996"/>
                </a:lnTo>
                <a:lnTo>
                  <a:pt x="1465" y="3624"/>
                </a:lnTo>
                <a:cubicBezTo>
                  <a:pt x="1471" y="3619"/>
                  <a:pt x="1474" y="3612"/>
                  <a:pt x="1478" y="3606"/>
                </a:cubicBezTo>
                <a:cubicBezTo>
                  <a:pt x="1564" y="3642"/>
                  <a:pt x="1655" y="3670"/>
                  <a:pt x="1749" y="3690"/>
                </a:cubicBezTo>
                <a:cubicBezTo>
                  <a:pt x="1754" y="3691"/>
                  <a:pt x="1759" y="3691"/>
                  <a:pt x="1764" y="3691"/>
                </a:cubicBezTo>
                <a:cubicBezTo>
                  <a:pt x="1798" y="3691"/>
                  <a:pt x="1828" y="3668"/>
                  <a:pt x="1835" y="3633"/>
                </a:cubicBezTo>
                <a:cubicBezTo>
                  <a:pt x="1843" y="3594"/>
                  <a:pt x="1818" y="3556"/>
                  <a:pt x="1778" y="3548"/>
                </a:cubicBezTo>
                <a:cubicBezTo>
                  <a:pt x="1177" y="3424"/>
                  <a:pt x="734" y="2905"/>
                  <a:pt x="701" y="2296"/>
                </a:cubicBezTo>
                <a:lnTo>
                  <a:pt x="3400" y="2296"/>
                </a:lnTo>
                <a:cubicBezTo>
                  <a:pt x="3368" y="2905"/>
                  <a:pt x="2925" y="3424"/>
                  <a:pt x="2323" y="3548"/>
                </a:cubicBezTo>
                <a:cubicBezTo>
                  <a:pt x="2284" y="3556"/>
                  <a:pt x="2259" y="3594"/>
                  <a:pt x="2267" y="3633"/>
                </a:cubicBezTo>
                <a:cubicBezTo>
                  <a:pt x="2274" y="3668"/>
                  <a:pt x="2304" y="3691"/>
                  <a:pt x="2338" y="3691"/>
                </a:cubicBezTo>
                <a:cubicBezTo>
                  <a:pt x="2343" y="3691"/>
                  <a:pt x="2348" y="3691"/>
                  <a:pt x="2352" y="3690"/>
                </a:cubicBezTo>
                <a:cubicBezTo>
                  <a:pt x="2449" y="3670"/>
                  <a:pt x="2541" y="3640"/>
                  <a:pt x="2630" y="3603"/>
                </a:cubicBezTo>
                <a:cubicBezTo>
                  <a:pt x="2633" y="3611"/>
                  <a:pt x="2637" y="3618"/>
                  <a:pt x="2644" y="3624"/>
                </a:cubicBezTo>
                <a:lnTo>
                  <a:pt x="3016" y="3996"/>
                </a:lnTo>
                <a:lnTo>
                  <a:pt x="2809" y="4717"/>
                </a:lnTo>
                <a:cubicBezTo>
                  <a:pt x="2798" y="4755"/>
                  <a:pt x="2820" y="4796"/>
                  <a:pt x="2859" y="4807"/>
                </a:cubicBezTo>
                <a:cubicBezTo>
                  <a:pt x="2865" y="4809"/>
                  <a:pt x="2872" y="4810"/>
                  <a:pt x="2879" y="4810"/>
                </a:cubicBezTo>
                <a:cubicBezTo>
                  <a:pt x="2910" y="4809"/>
                  <a:pt x="2939" y="4789"/>
                  <a:pt x="2949" y="4757"/>
                </a:cubicBezTo>
                <a:lnTo>
                  <a:pt x="3167" y="3995"/>
                </a:lnTo>
                <a:cubicBezTo>
                  <a:pt x="3175" y="3970"/>
                  <a:pt x="3168" y="3943"/>
                  <a:pt x="3149" y="3924"/>
                </a:cubicBezTo>
                <a:lnTo>
                  <a:pt x="2763" y="3538"/>
                </a:lnTo>
                <a:cubicBezTo>
                  <a:pt x="2844" y="3494"/>
                  <a:pt x="2920" y="3443"/>
                  <a:pt x="2991" y="3386"/>
                </a:cubicBezTo>
                <a:lnTo>
                  <a:pt x="3604" y="3386"/>
                </a:lnTo>
                <a:lnTo>
                  <a:pt x="3967" y="4041"/>
                </a:lnTo>
                <a:cubicBezTo>
                  <a:pt x="3981" y="4065"/>
                  <a:pt x="4006" y="4079"/>
                  <a:pt x="4031" y="4079"/>
                </a:cubicBezTo>
                <a:cubicBezTo>
                  <a:pt x="4043" y="4079"/>
                  <a:pt x="4055" y="4076"/>
                  <a:pt x="4066" y="4070"/>
                </a:cubicBezTo>
                <a:cubicBezTo>
                  <a:pt x="4101" y="4050"/>
                  <a:pt x="4114" y="4006"/>
                  <a:pt x="4095" y="3971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977A7B-C4F7-47E3-818E-BDCD33512D42}"/>
              </a:ext>
            </a:extLst>
          </p:cNvPr>
          <p:cNvCxnSpPr>
            <a:cxnSpLocks/>
          </p:cNvCxnSpPr>
          <p:nvPr/>
        </p:nvCxnSpPr>
        <p:spPr>
          <a:xfrm>
            <a:off x="974786" y="2864182"/>
            <a:ext cx="6809176" cy="0"/>
          </a:xfrm>
          <a:prstGeom prst="line">
            <a:avLst/>
          </a:prstGeom>
          <a:ln w="12700">
            <a:solidFill>
              <a:schemeClr val="accent3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38FD076F-9270-4072-8CA9-CD001EA0E7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9427" y="3165342"/>
            <a:ext cx="558279" cy="644169"/>
          </a:xfrm>
          <a:custGeom>
            <a:avLst/>
            <a:gdLst>
              <a:gd name="T0" fmla="*/ 2350 w 4992"/>
              <a:gd name="T1" fmla="*/ 4437 h 5760"/>
              <a:gd name="T2" fmla="*/ 691 w 4992"/>
              <a:gd name="T3" fmla="*/ 4486 h 5760"/>
              <a:gd name="T4" fmla="*/ 1211 w 4992"/>
              <a:gd name="T5" fmla="*/ 3959 h 5760"/>
              <a:gd name="T6" fmla="*/ 1355 w 4992"/>
              <a:gd name="T7" fmla="*/ 4550 h 5760"/>
              <a:gd name="T8" fmla="*/ 543 w 4992"/>
              <a:gd name="T9" fmla="*/ 4481 h 5760"/>
              <a:gd name="T10" fmla="*/ 3741 w 4992"/>
              <a:gd name="T11" fmla="*/ 3459 h 5760"/>
              <a:gd name="T12" fmla="*/ 4266 w 4992"/>
              <a:gd name="T13" fmla="*/ 4512 h 5760"/>
              <a:gd name="T14" fmla="*/ 3670 w 4992"/>
              <a:gd name="T15" fmla="*/ 3264 h 5760"/>
              <a:gd name="T16" fmla="*/ 2580 w 4992"/>
              <a:gd name="T17" fmla="*/ 4006 h 5760"/>
              <a:gd name="T18" fmla="*/ 2880 w 4992"/>
              <a:gd name="T19" fmla="*/ 5304 h 5760"/>
              <a:gd name="T20" fmla="*/ 4200 w 4992"/>
              <a:gd name="T21" fmla="*/ 5486 h 5760"/>
              <a:gd name="T22" fmla="*/ 4839 w 4992"/>
              <a:gd name="T23" fmla="*/ 4325 h 5760"/>
              <a:gd name="T24" fmla="*/ 4000 w 4992"/>
              <a:gd name="T25" fmla="*/ 3311 h 5760"/>
              <a:gd name="T26" fmla="*/ 3539 w 4992"/>
              <a:gd name="T27" fmla="*/ 3123 h 5760"/>
              <a:gd name="T28" fmla="*/ 1908 w 4992"/>
              <a:gd name="T29" fmla="*/ 3501 h 5760"/>
              <a:gd name="T30" fmla="*/ 2435 w 4992"/>
              <a:gd name="T31" fmla="*/ 2981 h 5760"/>
              <a:gd name="T32" fmla="*/ 1211 w 4992"/>
              <a:gd name="T33" fmla="*/ 3515 h 5760"/>
              <a:gd name="T34" fmla="*/ 2467 w 4992"/>
              <a:gd name="T35" fmla="*/ 2836 h 5760"/>
              <a:gd name="T36" fmla="*/ 2467 w 4992"/>
              <a:gd name="T37" fmla="*/ 3658 h 5760"/>
              <a:gd name="T38" fmla="*/ 1797 w 4992"/>
              <a:gd name="T39" fmla="*/ 2892 h 5760"/>
              <a:gd name="T40" fmla="*/ 1371 w 4992"/>
              <a:gd name="T41" fmla="*/ 2993 h 5760"/>
              <a:gd name="T42" fmla="*/ 578 w 4992"/>
              <a:gd name="T43" fmla="*/ 3603 h 5760"/>
              <a:gd name="T44" fmla="*/ 3126 w 4992"/>
              <a:gd name="T45" fmla="*/ 2004 h 5760"/>
              <a:gd name="T46" fmla="*/ 3653 w 4992"/>
              <a:gd name="T47" fmla="*/ 2524 h 5760"/>
              <a:gd name="T48" fmla="*/ 1905 w 4992"/>
              <a:gd name="T49" fmla="*/ 2529 h 5760"/>
              <a:gd name="T50" fmla="*/ 2425 w 4992"/>
              <a:gd name="T51" fmla="*/ 2002 h 5760"/>
              <a:gd name="T52" fmla="*/ 1216 w 4992"/>
              <a:gd name="T53" fmla="*/ 2536 h 5760"/>
              <a:gd name="T54" fmla="*/ 3710 w 4992"/>
              <a:gd name="T55" fmla="*/ 1871 h 5760"/>
              <a:gd name="T56" fmla="*/ 3639 w 4992"/>
              <a:gd name="T57" fmla="*/ 2685 h 5760"/>
              <a:gd name="T58" fmla="*/ 3030 w 4992"/>
              <a:gd name="T59" fmla="*/ 1890 h 5760"/>
              <a:gd name="T60" fmla="*/ 2585 w 4992"/>
              <a:gd name="T61" fmla="*/ 2524 h 5760"/>
              <a:gd name="T62" fmla="*/ 1772 w 4992"/>
              <a:gd name="T63" fmla="*/ 2594 h 5760"/>
              <a:gd name="T64" fmla="*/ 1247 w 4992"/>
              <a:gd name="T65" fmla="*/ 1859 h 5760"/>
              <a:gd name="T66" fmla="*/ 1247 w 4992"/>
              <a:gd name="T67" fmla="*/ 2681 h 5760"/>
              <a:gd name="T68" fmla="*/ 578 w 4992"/>
              <a:gd name="T69" fmla="*/ 1915 h 5760"/>
              <a:gd name="T70" fmla="*/ 325 w 4992"/>
              <a:gd name="T71" fmla="*/ 4769 h 5760"/>
              <a:gd name="T72" fmla="*/ 1760 w 4992"/>
              <a:gd name="T73" fmla="*/ 3934 h 5760"/>
              <a:gd name="T74" fmla="*/ 2889 w 4992"/>
              <a:gd name="T75" fmla="*/ 3374 h 5760"/>
              <a:gd name="T76" fmla="*/ 3740 w 4992"/>
              <a:gd name="T77" fmla="*/ 2868 h 5760"/>
              <a:gd name="T78" fmla="*/ 2845 w 4992"/>
              <a:gd name="T79" fmla="*/ 1075 h 5760"/>
              <a:gd name="T80" fmla="*/ 2641 w 4992"/>
              <a:gd name="T81" fmla="*/ 972 h 5760"/>
              <a:gd name="T82" fmla="*/ 2883 w 4992"/>
              <a:gd name="T83" fmla="*/ 1210 h 5760"/>
              <a:gd name="T84" fmla="*/ 1696 w 4992"/>
              <a:gd name="T85" fmla="*/ 1119 h 5760"/>
              <a:gd name="T86" fmla="*/ 1474 w 4992"/>
              <a:gd name="T87" fmla="*/ 1039 h 5760"/>
              <a:gd name="T88" fmla="*/ 1795 w 4992"/>
              <a:gd name="T89" fmla="*/ 1152 h 5760"/>
              <a:gd name="T90" fmla="*/ 166 w 4992"/>
              <a:gd name="T91" fmla="*/ 827 h 5760"/>
              <a:gd name="T92" fmla="*/ 2845 w 4992"/>
              <a:gd name="T93" fmla="*/ 728 h 5760"/>
              <a:gd name="T94" fmla="*/ 3019 w 4992"/>
              <a:gd name="T95" fmla="*/ 1281 h 5760"/>
              <a:gd name="T96" fmla="*/ 2463 w 4992"/>
              <a:gd name="T97" fmla="*/ 1135 h 5760"/>
              <a:gd name="T98" fmla="*/ 1762 w 4992"/>
              <a:gd name="T99" fmla="*/ 782 h 5760"/>
              <a:gd name="T100" fmla="*/ 1802 w 4992"/>
              <a:gd name="T101" fmla="*/ 1353 h 5760"/>
              <a:gd name="T102" fmla="*/ 1328 w 4992"/>
              <a:gd name="T103" fmla="*/ 1023 h 5760"/>
              <a:gd name="T104" fmla="*/ 1696 w 4992"/>
              <a:gd name="T105" fmla="*/ 30 h 5760"/>
              <a:gd name="T106" fmla="*/ 2831 w 4992"/>
              <a:gd name="T107" fmla="*/ 30 h 5760"/>
              <a:gd name="T108" fmla="*/ 4373 w 4992"/>
              <a:gd name="T109" fmla="*/ 904 h 5760"/>
              <a:gd name="T110" fmla="*/ 4987 w 4992"/>
              <a:gd name="T111" fmla="*/ 4320 h 5760"/>
              <a:gd name="T112" fmla="*/ 4336 w 4992"/>
              <a:gd name="T113" fmla="*/ 5578 h 5760"/>
              <a:gd name="T114" fmla="*/ 2916 w 4992"/>
              <a:gd name="T115" fmla="*/ 5523 h 5760"/>
              <a:gd name="T116" fmla="*/ 77 w 4992"/>
              <a:gd name="T117" fmla="*/ 4800 h 5760"/>
              <a:gd name="T118" fmla="*/ 267 w 4992"/>
              <a:gd name="T119" fmla="*/ 586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92" h="5760">
                <a:moveTo>
                  <a:pt x="1917" y="3959"/>
                </a:moveTo>
                <a:lnTo>
                  <a:pt x="1912" y="3960"/>
                </a:lnTo>
                <a:lnTo>
                  <a:pt x="1908" y="3962"/>
                </a:lnTo>
                <a:lnTo>
                  <a:pt x="1905" y="3967"/>
                </a:lnTo>
                <a:lnTo>
                  <a:pt x="1903" y="3973"/>
                </a:lnTo>
                <a:lnTo>
                  <a:pt x="1903" y="4481"/>
                </a:lnTo>
                <a:lnTo>
                  <a:pt x="1905" y="4486"/>
                </a:lnTo>
                <a:lnTo>
                  <a:pt x="1908" y="4489"/>
                </a:lnTo>
                <a:lnTo>
                  <a:pt x="1912" y="4493"/>
                </a:lnTo>
                <a:lnTo>
                  <a:pt x="1917" y="4493"/>
                </a:lnTo>
                <a:lnTo>
                  <a:pt x="2351" y="4493"/>
                </a:lnTo>
                <a:lnTo>
                  <a:pt x="2350" y="4465"/>
                </a:lnTo>
                <a:lnTo>
                  <a:pt x="2350" y="4437"/>
                </a:lnTo>
                <a:lnTo>
                  <a:pt x="2353" y="4337"/>
                </a:lnTo>
                <a:lnTo>
                  <a:pt x="2365" y="4240"/>
                </a:lnTo>
                <a:lnTo>
                  <a:pt x="2383" y="4142"/>
                </a:lnTo>
                <a:lnTo>
                  <a:pt x="2409" y="4049"/>
                </a:lnTo>
                <a:lnTo>
                  <a:pt x="2440" y="3959"/>
                </a:lnTo>
                <a:lnTo>
                  <a:pt x="1917" y="3959"/>
                </a:lnTo>
                <a:close/>
                <a:moveTo>
                  <a:pt x="703" y="3959"/>
                </a:moveTo>
                <a:lnTo>
                  <a:pt x="698" y="3960"/>
                </a:lnTo>
                <a:lnTo>
                  <a:pt x="694" y="3962"/>
                </a:lnTo>
                <a:lnTo>
                  <a:pt x="691" y="3967"/>
                </a:lnTo>
                <a:lnTo>
                  <a:pt x="689" y="3973"/>
                </a:lnTo>
                <a:lnTo>
                  <a:pt x="689" y="4481"/>
                </a:lnTo>
                <a:lnTo>
                  <a:pt x="691" y="4486"/>
                </a:lnTo>
                <a:lnTo>
                  <a:pt x="694" y="4489"/>
                </a:lnTo>
                <a:lnTo>
                  <a:pt x="698" y="4493"/>
                </a:lnTo>
                <a:lnTo>
                  <a:pt x="703" y="4493"/>
                </a:lnTo>
                <a:lnTo>
                  <a:pt x="1211" y="4493"/>
                </a:lnTo>
                <a:lnTo>
                  <a:pt x="1216" y="4493"/>
                </a:lnTo>
                <a:lnTo>
                  <a:pt x="1219" y="4489"/>
                </a:lnTo>
                <a:lnTo>
                  <a:pt x="1223" y="4486"/>
                </a:lnTo>
                <a:lnTo>
                  <a:pt x="1225" y="4481"/>
                </a:lnTo>
                <a:lnTo>
                  <a:pt x="1225" y="3973"/>
                </a:lnTo>
                <a:lnTo>
                  <a:pt x="1223" y="3967"/>
                </a:lnTo>
                <a:lnTo>
                  <a:pt x="1219" y="3962"/>
                </a:lnTo>
                <a:lnTo>
                  <a:pt x="1216" y="3960"/>
                </a:lnTo>
                <a:lnTo>
                  <a:pt x="1211" y="3959"/>
                </a:lnTo>
                <a:lnTo>
                  <a:pt x="703" y="3959"/>
                </a:lnTo>
                <a:close/>
                <a:moveTo>
                  <a:pt x="703" y="3810"/>
                </a:moveTo>
                <a:lnTo>
                  <a:pt x="1211" y="3810"/>
                </a:lnTo>
                <a:lnTo>
                  <a:pt x="1247" y="3816"/>
                </a:lnTo>
                <a:lnTo>
                  <a:pt x="1282" y="3828"/>
                </a:lnTo>
                <a:lnTo>
                  <a:pt x="1312" y="3847"/>
                </a:lnTo>
                <a:lnTo>
                  <a:pt x="1336" y="3871"/>
                </a:lnTo>
                <a:lnTo>
                  <a:pt x="1355" y="3901"/>
                </a:lnTo>
                <a:lnTo>
                  <a:pt x="1368" y="3934"/>
                </a:lnTo>
                <a:lnTo>
                  <a:pt x="1371" y="3973"/>
                </a:lnTo>
                <a:lnTo>
                  <a:pt x="1371" y="4481"/>
                </a:lnTo>
                <a:lnTo>
                  <a:pt x="1368" y="4517"/>
                </a:lnTo>
                <a:lnTo>
                  <a:pt x="1355" y="4550"/>
                </a:lnTo>
                <a:lnTo>
                  <a:pt x="1336" y="4580"/>
                </a:lnTo>
                <a:lnTo>
                  <a:pt x="1312" y="4606"/>
                </a:lnTo>
                <a:lnTo>
                  <a:pt x="1282" y="4625"/>
                </a:lnTo>
                <a:lnTo>
                  <a:pt x="1247" y="4638"/>
                </a:lnTo>
                <a:lnTo>
                  <a:pt x="1211" y="4641"/>
                </a:lnTo>
                <a:lnTo>
                  <a:pt x="703" y="4641"/>
                </a:lnTo>
                <a:lnTo>
                  <a:pt x="667" y="4638"/>
                </a:lnTo>
                <a:lnTo>
                  <a:pt x="632" y="4625"/>
                </a:lnTo>
                <a:lnTo>
                  <a:pt x="602" y="4606"/>
                </a:lnTo>
                <a:lnTo>
                  <a:pt x="578" y="4580"/>
                </a:lnTo>
                <a:lnTo>
                  <a:pt x="558" y="4550"/>
                </a:lnTo>
                <a:lnTo>
                  <a:pt x="546" y="4517"/>
                </a:lnTo>
                <a:lnTo>
                  <a:pt x="543" y="4481"/>
                </a:lnTo>
                <a:lnTo>
                  <a:pt x="543" y="3973"/>
                </a:lnTo>
                <a:lnTo>
                  <a:pt x="546" y="3934"/>
                </a:lnTo>
                <a:lnTo>
                  <a:pt x="558" y="3901"/>
                </a:lnTo>
                <a:lnTo>
                  <a:pt x="578" y="3871"/>
                </a:lnTo>
                <a:lnTo>
                  <a:pt x="602" y="3847"/>
                </a:lnTo>
                <a:lnTo>
                  <a:pt x="632" y="3828"/>
                </a:lnTo>
                <a:lnTo>
                  <a:pt x="667" y="3816"/>
                </a:lnTo>
                <a:lnTo>
                  <a:pt x="703" y="3810"/>
                </a:lnTo>
                <a:close/>
                <a:moveTo>
                  <a:pt x="3670" y="3409"/>
                </a:moveTo>
                <a:lnTo>
                  <a:pt x="3694" y="3412"/>
                </a:lnTo>
                <a:lnTo>
                  <a:pt x="3714" y="3423"/>
                </a:lnTo>
                <a:lnTo>
                  <a:pt x="3729" y="3439"/>
                </a:lnTo>
                <a:lnTo>
                  <a:pt x="3741" y="3459"/>
                </a:lnTo>
                <a:lnTo>
                  <a:pt x="3745" y="3482"/>
                </a:lnTo>
                <a:lnTo>
                  <a:pt x="3745" y="4364"/>
                </a:lnTo>
                <a:lnTo>
                  <a:pt x="4266" y="4364"/>
                </a:lnTo>
                <a:lnTo>
                  <a:pt x="4289" y="4367"/>
                </a:lnTo>
                <a:lnTo>
                  <a:pt x="4310" y="4378"/>
                </a:lnTo>
                <a:lnTo>
                  <a:pt x="4326" y="4393"/>
                </a:lnTo>
                <a:lnTo>
                  <a:pt x="4336" y="4414"/>
                </a:lnTo>
                <a:lnTo>
                  <a:pt x="4340" y="4437"/>
                </a:lnTo>
                <a:lnTo>
                  <a:pt x="4336" y="4461"/>
                </a:lnTo>
                <a:lnTo>
                  <a:pt x="4326" y="4481"/>
                </a:lnTo>
                <a:lnTo>
                  <a:pt x="4310" y="4498"/>
                </a:lnTo>
                <a:lnTo>
                  <a:pt x="4289" y="4509"/>
                </a:lnTo>
                <a:lnTo>
                  <a:pt x="4266" y="4512"/>
                </a:lnTo>
                <a:lnTo>
                  <a:pt x="3670" y="4512"/>
                </a:lnTo>
                <a:lnTo>
                  <a:pt x="3647" y="4509"/>
                </a:lnTo>
                <a:lnTo>
                  <a:pt x="3626" y="4498"/>
                </a:lnTo>
                <a:lnTo>
                  <a:pt x="3611" y="4481"/>
                </a:lnTo>
                <a:lnTo>
                  <a:pt x="3600" y="4461"/>
                </a:lnTo>
                <a:lnTo>
                  <a:pt x="3597" y="4437"/>
                </a:lnTo>
                <a:lnTo>
                  <a:pt x="3597" y="3482"/>
                </a:lnTo>
                <a:lnTo>
                  <a:pt x="3600" y="3459"/>
                </a:lnTo>
                <a:lnTo>
                  <a:pt x="3611" y="3439"/>
                </a:lnTo>
                <a:lnTo>
                  <a:pt x="3626" y="3423"/>
                </a:lnTo>
                <a:lnTo>
                  <a:pt x="3647" y="3412"/>
                </a:lnTo>
                <a:lnTo>
                  <a:pt x="3670" y="3409"/>
                </a:lnTo>
                <a:close/>
                <a:moveTo>
                  <a:pt x="3670" y="3264"/>
                </a:moveTo>
                <a:lnTo>
                  <a:pt x="3558" y="3269"/>
                </a:lnTo>
                <a:lnTo>
                  <a:pt x="3448" y="3285"/>
                </a:lnTo>
                <a:lnTo>
                  <a:pt x="3342" y="3311"/>
                </a:lnTo>
                <a:lnTo>
                  <a:pt x="3239" y="3346"/>
                </a:lnTo>
                <a:lnTo>
                  <a:pt x="3141" y="3390"/>
                </a:lnTo>
                <a:lnTo>
                  <a:pt x="3049" y="3442"/>
                </a:lnTo>
                <a:lnTo>
                  <a:pt x="2960" y="3503"/>
                </a:lnTo>
                <a:lnTo>
                  <a:pt x="2880" y="3571"/>
                </a:lnTo>
                <a:lnTo>
                  <a:pt x="2805" y="3646"/>
                </a:lnTo>
                <a:lnTo>
                  <a:pt x="2737" y="3728"/>
                </a:lnTo>
                <a:lnTo>
                  <a:pt x="2676" y="3816"/>
                </a:lnTo>
                <a:lnTo>
                  <a:pt x="2623" y="3908"/>
                </a:lnTo>
                <a:lnTo>
                  <a:pt x="2580" y="4006"/>
                </a:lnTo>
                <a:lnTo>
                  <a:pt x="2543" y="4109"/>
                </a:lnTo>
                <a:lnTo>
                  <a:pt x="2519" y="4215"/>
                </a:lnTo>
                <a:lnTo>
                  <a:pt x="2501" y="4325"/>
                </a:lnTo>
                <a:lnTo>
                  <a:pt x="2496" y="4437"/>
                </a:lnTo>
                <a:lnTo>
                  <a:pt x="2501" y="4550"/>
                </a:lnTo>
                <a:lnTo>
                  <a:pt x="2519" y="4660"/>
                </a:lnTo>
                <a:lnTo>
                  <a:pt x="2543" y="4767"/>
                </a:lnTo>
                <a:lnTo>
                  <a:pt x="2580" y="4870"/>
                </a:lnTo>
                <a:lnTo>
                  <a:pt x="2623" y="4968"/>
                </a:lnTo>
                <a:lnTo>
                  <a:pt x="2676" y="5060"/>
                </a:lnTo>
                <a:lnTo>
                  <a:pt x="2737" y="5147"/>
                </a:lnTo>
                <a:lnTo>
                  <a:pt x="2805" y="5229"/>
                </a:lnTo>
                <a:lnTo>
                  <a:pt x="2880" y="5304"/>
                </a:lnTo>
                <a:lnTo>
                  <a:pt x="2960" y="5373"/>
                </a:lnTo>
                <a:lnTo>
                  <a:pt x="3049" y="5434"/>
                </a:lnTo>
                <a:lnTo>
                  <a:pt x="3141" y="5486"/>
                </a:lnTo>
                <a:lnTo>
                  <a:pt x="3239" y="5530"/>
                </a:lnTo>
                <a:lnTo>
                  <a:pt x="3342" y="5565"/>
                </a:lnTo>
                <a:lnTo>
                  <a:pt x="3448" y="5591"/>
                </a:lnTo>
                <a:lnTo>
                  <a:pt x="3558" y="5606"/>
                </a:lnTo>
                <a:lnTo>
                  <a:pt x="3670" y="5612"/>
                </a:lnTo>
                <a:lnTo>
                  <a:pt x="3783" y="5606"/>
                </a:lnTo>
                <a:lnTo>
                  <a:pt x="3893" y="5591"/>
                </a:lnTo>
                <a:lnTo>
                  <a:pt x="4000" y="5565"/>
                </a:lnTo>
                <a:lnTo>
                  <a:pt x="4103" y="5530"/>
                </a:lnTo>
                <a:lnTo>
                  <a:pt x="4200" y="5486"/>
                </a:lnTo>
                <a:lnTo>
                  <a:pt x="4293" y="5434"/>
                </a:lnTo>
                <a:lnTo>
                  <a:pt x="4380" y="5373"/>
                </a:lnTo>
                <a:lnTo>
                  <a:pt x="4462" y="5304"/>
                </a:lnTo>
                <a:lnTo>
                  <a:pt x="4537" y="5229"/>
                </a:lnTo>
                <a:lnTo>
                  <a:pt x="4605" y="5147"/>
                </a:lnTo>
                <a:lnTo>
                  <a:pt x="4666" y="5060"/>
                </a:lnTo>
                <a:lnTo>
                  <a:pt x="4718" y="4968"/>
                </a:lnTo>
                <a:lnTo>
                  <a:pt x="4762" y="4870"/>
                </a:lnTo>
                <a:lnTo>
                  <a:pt x="4797" y="4767"/>
                </a:lnTo>
                <a:lnTo>
                  <a:pt x="4823" y="4660"/>
                </a:lnTo>
                <a:lnTo>
                  <a:pt x="4839" y="4550"/>
                </a:lnTo>
                <a:lnTo>
                  <a:pt x="4844" y="4437"/>
                </a:lnTo>
                <a:lnTo>
                  <a:pt x="4839" y="4325"/>
                </a:lnTo>
                <a:lnTo>
                  <a:pt x="4823" y="4215"/>
                </a:lnTo>
                <a:lnTo>
                  <a:pt x="4797" y="4109"/>
                </a:lnTo>
                <a:lnTo>
                  <a:pt x="4762" y="4006"/>
                </a:lnTo>
                <a:lnTo>
                  <a:pt x="4718" y="3908"/>
                </a:lnTo>
                <a:lnTo>
                  <a:pt x="4666" y="3816"/>
                </a:lnTo>
                <a:lnTo>
                  <a:pt x="4605" y="3728"/>
                </a:lnTo>
                <a:lnTo>
                  <a:pt x="4537" y="3646"/>
                </a:lnTo>
                <a:lnTo>
                  <a:pt x="4462" y="3571"/>
                </a:lnTo>
                <a:lnTo>
                  <a:pt x="4380" y="3503"/>
                </a:lnTo>
                <a:lnTo>
                  <a:pt x="4293" y="3442"/>
                </a:lnTo>
                <a:lnTo>
                  <a:pt x="4200" y="3390"/>
                </a:lnTo>
                <a:lnTo>
                  <a:pt x="4103" y="3346"/>
                </a:lnTo>
                <a:lnTo>
                  <a:pt x="4000" y="3311"/>
                </a:lnTo>
                <a:lnTo>
                  <a:pt x="3893" y="3285"/>
                </a:lnTo>
                <a:lnTo>
                  <a:pt x="3783" y="3269"/>
                </a:lnTo>
                <a:lnTo>
                  <a:pt x="3670" y="3264"/>
                </a:lnTo>
                <a:close/>
                <a:moveTo>
                  <a:pt x="3131" y="2979"/>
                </a:moveTo>
                <a:lnTo>
                  <a:pt x="3126" y="2981"/>
                </a:lnTo>
                <a:lnTo>
                  <a:pt x="3122" y="2985"/>
                </a:lnTo>
                <a:lnTo>
                  <a:pt x="3119" y="2988"/>
                </a:lnTo>
                <a:lnTo>
                  <a:pt x="3117" y="2993"/>
                </a:lnTo>
                <a:lnTo>
                  <a:pt x="3117" y="3238"/>
                </a:lnTo>
                <a:lnTo>
                  <a:pt x="3218" y="3198"/>
                </a:lnTo>
                <a:lnTo>
                  <a:pt x="3321" y="3163"/>
                </a:lnTo>
                <a:lnTo>
                  <a:pt x="3429" y="3138"/>
                </a:lnTo>
                <a:lnTo>
                  <a:pt x="3539" y="3123"/>
                </a:lnTo>
                <a:lnTo>
                  <a:pt x="3653" y="3116"/>
                </a:lnTo>
                <a:lnTo>
                  <a:pt x="3653" y="2993"/>
                </a:lnTo>
                <a:lnTo>
                  <a:pt x="3651" y="2988"/>
                </a:lnTo>
                <a:lnTo>
                  <a:pt x="3647" y="2985"/>
                </a:lnTo>
                <a:lnTo>
                  <a:pt x="3644" y="2981"/>
                </a:lnTo>
                <a:lnTo>
                  <a:pt x="3639" y="2979"/>
                </a:lnTo>
                <a:lnTo>
                  <a:pt x="3131" y="2979"/>
                </a:lnTo>
                <a:close/>
                <a:moveTo>
                  <a:pt x="1922" y="2979"/>
                </a:moveTo>
                <a:lnTo>
                  <a:pt x="1917" y="2981"/>
                </a:lnTo>
                <a:lnTo>
                  <a:pt x="1912" y="2985"/>
                </a:lnTo>
                <a:lnTo>
                  <a:pt x="1910" y="2988"/>
                </a:lnTo>
                <a:lnTo>
                  <a:pt x="1908" y="2993"/>
                </a:lnTo>
                <a:lnTo>
                  <a:pt x="1908" y="3501"/>
                </a:lnTo>
                <a:lnTo>
                  <a:pt x="1910" y="3507"/>
                </a:lnTo>
                <a:lnTo>
                  <a:pt x="1912" y="3510"/>
                </a:lnTo>
                <a:lnTo>
                  <a:pt x="1917" y="3514"/>
                </a:lnTo>
                <a:lnTo>
                  <a:pt x="1922" y="3515"/>
                </a:lnTo>
                <a:lnTo>
                  <a:pt x="2430" y="3515"/>
                </a:lnTo>
                <a:lnTo>
                  <a:pt x="2435" y="3514"/>
                </a:lnTo>
                <a:lnTo>
                  <a:pt x="2439" y="3510"/>
                </a:lnTo>
                <a:lnTo>
                  <a:pt x="2442" y="3507"/>
                </a:lnTo>
                <a:lnTo>
                  <a:pt x="2442" y="3501"/>
                </a:lnTo>
                <a:lnTo>
                  <a:pt x="2442" y="2993"/>
                </a:lnTo>
                <a:lnTo>
                  <a:pt x="2442" y="2988"/>
                </a:lnTo>
                <a:lnTo>
                  <a:pt x="2439" y="2985"/>
                </a:lnTo>
                <a:lnTo>
                  <a:pt x="2435" y="2981"/>
                </a:lnTo>
                <a:lnTo>
                  <a:pt x="2430" y="2979"/>
                </a:lnTo>
                <a:lnTo>
                  <a:pt x="1922" y="2979"/>
                </a:lnTo>
                <a:close/>
                <a:moveTo>
                  <a:pt x="703" y="2979"/>
                </a:moveTo>
                <a:lnTo>
                  <a:pt x="698" y="2981"/>
                </a:lnTo>
                <a:lnTo>
                  <a:pt x="694" y="2985"/>
                </a:lnTo>
                <a:lnTo>
                  <a:pt x="691" y="2988"/>
                </a:lnTo>
                <a:lnTo>
                  <a:pt x="689" y="2993"/>
                </a:lnTo>
                <a:lnTo>
                  <a:pt x="689" y="3501"/>
                </a:lnTo>
                <a:lnTo>
                  <a:pt x="691" y="3507"/>
                </a:lnTo>
                <a:lnTo>
                  <a:pt x="694" y="3510"/>
                </a:lnTo>
                <a:lnTo>
                  <a:pt x="698" y="3514"/>
                </a:lnTo>
                <a:lnTo>
                  <a:pt x="703" y="3515"/>
                </a:lnTo>
                <a:lnTo>
                  <a:pt x="1211" y="3515"/>
                </a:lnTo>
                <a:lnTo>
                  <a:pt x="1216" y="3514"/>
                </a:lnTo>
                <a:lnTo>
                  <a:pt x="1219" y="3512"/>
                </a:lnTo>
                <a:lnTo>
                  <a:pt x="1223" y="3507"/>
                </a:lnTo>
                <a:lnTo>
                  <a:pt x="1225" y="3501"/>
                </a:lnTo>
                <a:lnTo>
                  <a:pt x="1225" y="2993"/>
                </a:lnTo>
                <a:lnTo>
                  <a:pt x="1223" y="2988"/>
                </a:lnTo>
                <a:lnTo>
                  <a:pt x="1219" y="2985"/>
                </a:lnTo>
                <a:lnTo>
                  <a:pt x="1216" y="2981"/>
                </a:lnTo>
                <a:lnTo>
                  <a:pt x="1211" y="2979"/>
                </a:lnTo>
                <a:lnTo>
                  <a:pt x="703" y="2979"/>
                </a:lnTo>
                <a:close/>
                <a:moveTo>
                  <a:pt x="1922" y="2833"/>
                </a:moveTo>
                <a:lnTo>
                  <a:pt x="2430" y="2833"/>
                </a:lnTo>
                <a:lnTo>
                  <a:pt x="2467" y="2836"/>
                </a:lnTo>
                <a:lnTo>
                  <a:pt x="2500" y="2849"/>
                </a:lnTo>
                <a:lnTo>
                  <a:pt x="2531" y="2868"/>
                </a:lnTo>
                <a:lnTo>
                  <a:pt x="2555" y="2892"/>
                </a:lnTo>
                <a:lnTo>
                  <a:pt x="2575" y="2924"/>
                </a:lnTo>
                <a:lnTo>
                  <a:pt x="2587" y="2957"/>
                </a:lnTo>
                <a:lnTo>
                  <a:pt x="2590" y="2993"/>
                </a:lnTo>
                <a:lnTo>
                  <a:pt x="2590" y="3501"/>
                </a:lnTo>
                <a:lnTo>
                  <a:pt x="2587" y="3538"/>
                </a:lnTo>
                <a:lnTo>
                  <a:pt x="2575" y="3573"/>
                </a:lnTo>
                <a:lnTo>
                  <a:pt x="2555" y="3603"/>
                </a:lnTo>
                <a:lnTo>
                  <a:pt x="2531" y="3627"/>
                </a:lnTo>
                <a:lnTo>
                  <a:pt x="2500" y="3646"/>
                </a:lnTo>
                <a:lnTo>
                  <a:pt x="2467" y="3658"/>
                </a:lnTo>
                <a:lnTo>
                  <a:pt x="2430" y="3664"/>
                </a:lnTo>
                <a:lnTo>
                  <a:pt x="1922" y="3664"/>
                </a:lnTo>
                <a:lnTo>
                  <a:pt x="1886" y="3658"/>
                </a:lnTo>
                <a:lnTo>
                  <a:pt x="1851" y="3646"/>
                </a:lnTo>
                <a:lnTo>
                  <a:pt x="1821" y="3627"/>
                </a:lnTo>
                <a:lnTo>
                  <a:pt x="1797" y="3603"/>
                </a:lnTo>
                <a:lnTo>
                  <a:pt x="1778" y="3573"/>
                </a:lnTo>
                <a:lnTo>
                  <a:pt x="1765" y="3538"/>
                </a:lnTo>
                <a:lnTo>
                  <a:pt x="1760" y="3501"/>
                </a:lnTo>
                <a:lnTo>
                  <a:pt x="1760" y="2993"/>
                </a:lnTo>
                <a:lnTo>
                  <a:pt x="1765" y="2957"/>
                </a:lnTo>
                <a:lnTo>
                  <a:pt x="1778" y="2924"/>
                </a:lnTo>
                <a:lnTo>
                  <a:pt x="1797" y="2892"/>
                </a:lnTo>
                <a:lnTo>
                  <a:pt x="1821" y="2868"/>
                </a:lnTo>
                <a:lnTo>
                  <a:pt x="1851" y="2849"/>
                </a:lnTo>
                <a:lnTo>
                  <a:pt x="1886" y="2836"/>
                </a:lnTo>
                <a:lnTo>
                  <a:pt x="1922" y="2833"/>
                </a:lnTo>
                <a:close/>
                <a:moveTo>
                  <a:pt x="703" y="2833"/>
                </a:moveTo>
                <a:lnTo>
                  <a:pt x="1211" y="2833"/>
                </a:lnTo>
                <a:lnTo>
                  <a:pt x="1247" y="2836"/>
                </a:lnTo>
                <a:lnTo>
                  <a:pt x="1282" y="2849"/>
                </a:lnTo>
                <a:lnTo>
                  <a:pt x="1312" y="2868"/>
                </a:lnTo>
                <a:lnTo>
                  <a:pt x="1336" y="2892"/>
                </a:lnTo>
                <a:lnTo>
                  <a:pt x="1355" y="2924"/>
                </a:lnTo>
                <a:lnTo>
                  <a:pt x="1368" y="2957"/>
                </a:lnTo>
                <a:lnTo>
                  <a:pt x="1371" y="2993"/>
                </a:lnTo>
                <a:lnTo>
                  <a:pt x="1371" y="3501"/>
                </a:lnTo>
                <a:lnTo>
                  <a:pt x="1368" y="3538"/>
                </a:lnTo>
                <a:lnTo>
                  <a:pt x="1355" y="3573"/>
                </a:lnTo>
                <a:lnTo>
                  <a:pt x="1336" y="3603"/>
                </a:lnTo>
                <a:lnTo>
                  <a:pt x="1312" y="3627"/>
                </a:lnTo>
                <a:lnTo>
                  <a:pt x="1282" y="3646"/>
                </a:lnTo>
                <a:lnTo>
                  <a:pt x="1247" y="3658"/>
                </a:lnTo>
                <a:lnTo>
                  <a:pt x="1211" y="3664"/>
                </a:lnTo>
                <a:lnTo>
                  <a:pt x="703" y="3664"/>
                </a:lnTo>
                <a:lnTo>
                  <a:pt x="667" y="3658"/>
                </a:lnTo>
                <a:lnTo>
                  <a:pt x="632" y="3646"/>
                </a:lnTo>
                <a:lnTo>
                  <a:pt x="602" y="3627"/>
                </a:lnTo>
                <a:lnTo>
                  <a:pt x="578" y="3603"/>
                </a:lnTo>
                <a:lnTo>
                  <a:pt x="558" y="3573"/>
                </a:lnTo>
                <a:lnTo>
                  <a:pt x="546" y="3538"/>
                </a:lnTo>
                <a:lnTo>
                  <a:pt x="543" y="3501"/>
                </a:lnTo>
                <a:lnTo>
                  <a:pt x="543" y="2993"/>
                </a:lnTo>
                <a:lnTo>
                  <a:pt x="546" y="2957"/>
                </a:lnTo>
                <a:lnTo>
                  <a:pt x="558" y="2924"/>
                </a:lnTo>
                <a:lnTo>
                  <a:pt x="578" y="2892"/>
                </a:lnTo>
                <a:lnTo>
                  <a:pt x="602" y="2868"/>
                </a:lnTo>
                <a:lnTo>
                  <a:pt x="632" y="2849"/>
                </a:lnTo>
                <a:lnTo>
                  <a:pt x="667" y="2836"/>
                </a:lnTo>
                <a:lnTo>
                  <a:pt x="703" y="2833"/>
                </a:lnTo>
                <a:close/>
                <a:moveTo>
                  <a:pt x="3131" y="2002"/>
                </a:moveTo>
                <a:lnTo>
                  <a:pt x="3126" y="2004"/>
                </a:lnTo>
                <a:lnTo>
                  <a:pt x="3122" y="2006"/>
                </a:lnTo>
                <a:lnTo>
                  <a:pt x="3119" y="2011"/>
                </a:lnTo>
                <a:lnTo>
                  <a:pt x="3117" y="2016"/>
                </a:lnTo>
                <a:lnTo>
                  <a:pt x="3117" y="2524"/>
                </a:lnTo>
                <a:lnTo>
                  <a:pt x="3119" y="2529"/>
                </a:lnTo>
                <a:lnTo>
                  <a:pt x="3122" y="2533"/>
                </a:lnTo>
                <a:lnTo>
                  <a:pt x="3126" y="2536"/>
                </a:lnTo>
                <a:lnTo>
                  <a:pt x="3131" y="2536"/>
                </a:lnTo>
                <a:lnTo>
                  <a:pt x="3639" y="2536"/>
                </a:lnTo>
                <a:lnTo>
                  <a:pt x="3644" y="2536"/>
                </a:lnTo>
                <a:lnTo>
                  <a:pt x="3647" y="2533"/>
                </a:lnTo>
                <a:lnTo>
                  <a:pt x="3651" y="2529"/>
                </a:lnTo>
                <a:lnTo>
                  <a:pt x="3653" y="2524"/>
                </a:lnTo>
                <a:lnTo>
                  <a:pt x="3653" y="2016"/>
                </a:lnTo>
                <a:lnTo>
                  <a:pt x="3651" y="2011"/>
                </a:lnTo>
                <a:lnTo>
                  <a:pt x="3647" y="2006"/>
                </a:lnTo>
                <a:lnTo>
                  <a:pt x="3644" y="2004"/>
                </a:lnTo>
                <a:lnTo>
                  <a:pt x="3639" y="2002"/>
                </a:lnTo>
                <a:lnTo>
                  <a:pt x="3131" y="2002"/>
                </a:lnTo>
                <a:close/>
                <a:moveTo>
                  <a:pt x="1917" y="2002"/>
                </a:moveTo>
                <a:lnTo>
                  <a:pt x="1912" y="2004"/>
                </a:lnTo>
                <a:lnTo>
                  <a:pt x="1908" y="2006"/>
                </a:lnTo>
                <a:lnTo>
                  <a:pt x="1905" y="2011"/>
                </a:lnTo>
                <a:lnTo>
                  <a:pt x="1903" y="2016"/>
                </a:lnTo>
                <a:lnTo>
                  <a:pt x="1903" y="2524"/>
                </a:lnTo>
                <a:lnTo>
                  <a:pt x="1905" y="2529"/>
                </a:lnTo>
                <a:lnTo>
                  <a:pt x="1908" y="2533"/>
                </a:lnTo>
                <a:lnTo>
                  <a:pt x="1912" y="2536"/>
                </a:lnTo>
                <a:lnTo>
                  <a:pt x="1917" y="2536"/>
                </a:lnTo>
                <a:lnTo>
                  <a:pt x="2425" y="2536"/>
                </a:lnTo>
                <a:lnTo>
                  <a:pt x="2430" y="2536"/>
                </a:lnTo>
                <a:lnTo>
                  <a:pt x="2433" y="2533"/>
                </a:lnTo>
                <a:lnTo>
                  <a:pt x="2437" y="2529"/>
                </a:lnTo>
                <a:lnTo>
                  <a:pt x="2439" y="2524"/>
                </a:lnTo>
                <a:lnTo>
                  <a:pt x="2439" y="2016"/>
                </a:lnTo>
                <a:lnTo>
                  <a:pt x="2437" y="2011"/>
                </a:lnTo>
                <a:lnTo>
                  <a:pt x="2433" y="2006"/>
                </a:lnTo>
                <a:lnTo>
                  <a:pt x="2430" y="2004"/>
                </a:lnTo>
                <a:lnTo>
                  <a:pt x="2425" y="2002"/>
                </a:lnTo>
                <a:lnTo>
                  <a:pt x="1917" y="2002"/>
                </a:lnTo>
                <a:close/>
                <a:moveTo>
                  <a:pt x="703" y="2002"/>
                </a:moveTo>
                <a:lnTo>
                  <a:pt x="698" y="2004"/>
                </a:lnTo>
                <a:lnTo>
                  <a:pt x="694" y="2006"/>
                </a:lnTo>
                <a:lnTo>
                  <a:pt x="691" y="2011"/>
                </a:lnTo>
                <a:lnTo>
                  <a:pt x="689" y="2016"/>
                </a:lnTo>
                <a:lnTo>
                  <a:pt x="689" y="2524"/>
                </a:lnTo>
                <a:lnTo>
                  <a:pt x="691" y="2529"/>
                </a:lnTo>
                <a:lnTo>
                  <a:pt x="694" y="2533"/>
                </a:lnTo>
                <a:lnTo>
                  <a:pt x="698" y="2536"/>
                </a:lnTo>
                <a:lnTo>
                  <a:pt x="703" y="2536"/>
                </a:lnTo>
                <a:lnTo>
                  <a:pt x="1211" y="2536"/>
                </a:lnTo>
                <a:lnTo>
                  <a:pt x="1216" y="2536"/>
                </a:lnTo>
                <a:lnTo>
                  <a:pt x="1219" y="2533"/>
                </a:lnTo>
                <a:lnTo>
                  <a:pt x="1223" y="2529"/>
                </a:lnTo>
                <a:lnTo>
                  <a:pt x="1225" y="2524"/>
                </a:lnTo>
                <a:lnTo>
                  <a:pt x="1225" y="2016"/>
                </a:lnTo>
                <a:lnTo>
                  <a:pt x="1223" y="2011"/>
                </a:lnTo>
                <a:lnTo>
                  <a:pt x="1219" y="2006"/>
                </a:lnTo>
                <a:lnTo>
                  <a:pt x="1216" y="2004"/>
                </a:lnTo>
                <a:lnTo>
                  <a:pt x="1211" y="2002"/>
                </a:lnTo>
                <a:lnTo>
                  <a:pt x="703" y="2002"/>
                </a:lnTo>
                <a:close/>
                <a:moveTo>
                  <a:pt x="3131" y="1854"/>
                </a:moveTo>
                <a:lnTo>
                  <a:pt x="3639" y="1854"/>
                </a:lnTo>
                <a:lnTo>
                  <a:pt x="3675" y="1859"/>
                </a:lnTo>
                <a:lnTo>
                  <a:pt x="3710" y="1871"/>
                </a:lnTo>
                <a:lnTo>
                  <a:pt x="3740" y="1890"/>
                </a:lnTo>
                <a:lnTo>
                  <a:pt x="3764" y="1915"/>
                </a:lnTo>
                <a:lnTo>
                  <a:pt x="3783" y="1944"/>
                </a:lnTo>
                <a:lnTo>
                  <a:pt x="3796" y="1979"/>
                </a:lnTo>
                <a:lnTo>
                  <a:pt x="3799" y="2016"/>
                </a:lnTo>
                <a:lnTo>
                  <a:pt x="3799" y="2524"/>
                </a:lnTo>
                <a:lnTo>
                  <a:pt x="3796" y="2561"/>
                </a:lnTo>
                <a:lnTo>
                  <a:pt x="3783" y="2594"/>
                </a:lnTo>
                <a:lnTo>
                  <a:pt x="3764" y="2623"/>
                </a:lnTo>
                <a:lnTo>
                  <a:pt x="3740" y="2650"/>
                </a:lnTo>
                <a:lnTo>
                  <a:pt x="3710" y="2669"/>
                </a:lnTo>
                <a:lnTo>
                  <a:pt x="3675" y="2681"/>
                </a:lnTo>
                <a:lnTo>
                  <a:pt x="3639" y="2685"/>
                </a:lnTo>
                <a:lnTo>
                  <a:pt x="3131" y="2685"/>
                </a:lnTo>
                <a:lnTo>
                  <a:pt x="3094" y="2681"/>
                </a:lnTo>
                <a:lnTo>
                  <a:pt x="3060" y="2669"/>
                </a:lnTo>
                <a:lnTo>
                  <a:pt x="3030" y="2650"/>
                </a:lnTo>
                <a:lnTo>
                  <a:pt x="3005" y="2623"/>
                </a:lnTo>
                <a:lnTo>
                  <a:pt x="2986" y="2594"/>
                </a:lnTo>
                <a:lnTo>
                  <a:pt x="2974" y="2561"/>
                </a:lnTo>
                <a:lnTo>
                  <a:pt x="2971" y="2524"/>
                </a:lnTo>
                <a:lnTo>
                  <a:pt x="2971" y="2016"/>
                </a:lnTo>
                <a:lnTo>
                  <a:pt x="2974" y="1979"/>
                </a:lnTo>
                <a:lnTo>
                  <a:pt x="2986" y="1944"/>
                </a:lnTo>
                <a:lnTo>
                  <a:pt x="3005" y="1915"/>
                </a:lnTo>
                <a:lnTo>
                  <a:pt x="3030" y="1890"/>
                </a:lnTo>
                <a:lnTo>
                  <a:pt x="3060" y="1871"/>
                </a:lnTo>
                <a:lnTo>
                  <a:pt x="3094" y="1859"/>
                </a:lnTo>
                <a:lnTo>
                  <a:pt x="3131" y="1854"/>
                </a:lnTo>
                <a:close/>
                <a:moveTo>
                  <a:pt x="1917" y="1854"/>
                </a:moveTo>
                <a:lnTo>
                  <a:pt x="2425" y="1854"/>
                </a:lnTo>
                <a:lnTo>
                  <a:pt x="2461" y="1859"/>
                </a:lnTo>
                <a:lnTo>
                  <a:pt x="2496" y="1871"/>
                </a:lnTo>
                <a:lnTo>
                  <a:pt x="2526" y="1890"/>
                </a:lnTo>
                <a:lnTo>
                  <a:pt x="2550" y="1915"/>
                </a:lnTo>
                <a:lnTo>
                  <a:pt x="2569" y="1944"/>
                </a:lnTo>
                <a:lnTo>
                  <a:pt x="2582" y="1979"/>
                </a:lnTo>
                <a:lnTo>
                  <a:pt x="2585" y="2016"/>
                </a:lnTo>
                <a:lnTo>
                  <a:pt x="2585" y="2524"/>
                </a:lnTo>
                <a:lnTo>
                  <a:pt x="2582" y="2561"/>
                </a:lnTo>
                <a:lnTo>
                  <a:pt x="2569" y="2594"/>
                </a:lnTo>
                <a:lnTo>
                  <a:pt x="2550" y="2623"/>
                </a:lnTo>
                <a:lnTo>
                  <a:pt x="2526" y="2650"/>
                </a:lnTo>
                <a:lnTo>
                  <a:pt x="2496" y="2669"/>
                </a:lnTo>
                <a:lnTo>
                  <a:pt x="2461" y="2681"/>
                </a:lnTo>
                <a:lnTo>
                  <a:pt x="2425" y="2685"/>
                </a:lnTo>
                <a:lnTo>
                  <a:pt x="1917" y="2685"/>
                </a:lnTo>
                <a:lnTo>
                  <a:pt x="1880" y="2681"/>
                </a:lnTo>
                <a:lnTo>
                  <a:pt x="1846" y="2669"/>
                </a:lnTo>
                <a:lnTo>
                  <a:pt x="1816" y="2650"/>
                </a:lnTo>
                <a:lnTo>
                  <a:pt x="1792" y="2623"/>
                </a:lnTo>
                <a:lnTo>
                  <a:pt x="1772" y="2594"/>
                </a:lnTo>
                <a:lnTo>
                  <a:pt x="1760" y="2561"/>
                </a:lnTo>
                <a:lnTo>
                  <a:pt x="1757" y="2524"/>
                </a:lnTo>
                <a:lnTo>
                  <a:pt x="1757" y="2016"/>
                </a:lnTo>
                <a:lnTo>
                  <a:pt x="1760" y="1979"/>
                </a:lnTo>
                <a:lnTo>
                  <a:pt x="1772" y="1944"/>
                </a:lnTo>
                <a:lnTo>
                  <a:pt x="1792" y="1915"/>
                </a:lnTo>
                <a:lnTo>
                  <a:pt x="1816" y="1890"/>
                </a:lnTo>
                <a:lnTo>
                  <a:pt x="1846" y="1871"/>
                </a:lnTo>
                <a:lnTo>
                  <a:pt x="1880" y="1859"/>
                </a:lnTo>
                <a:lnTo>
                  <a:pt x="1917" y="1854"/>
                </a:lnTo>
                <a:close/>
                <a:moveTo>
                  <a:pt x="703" y="1854"/>
                </a:moveTo>
                <a:lnTo>
                  <a:pt x="1211" y="1854"/>
                </a:lnTo>
                <a:lnTo>
                  <a:pt x="1247" y="1859"/>
                </a:lnTo>
                <a:lnTo>
                  <a:pt x="1282" y="1871"/>
                </a:lnTo>
                <a:lnTo>
                  <a:pt x="1312" y="1890"/>
                </a:lnTo>
                <a:lnTo>
                  <a:pt x="1336" y="1915"/>
                </a:lnTo>
                <a:lnTo>
                  <a:pt x="1355" y="1944"/>
                </a:lnTo>
                <a:lnTo>
                  <a:pt x="1368" y="1979"/>
                </a:lnTo>
                <a:lnTo>
                  <a:pt x="1371" y="2016"/>
                </a:lnTo>
                <a:lnTo>
                  <a:pt x="1371" y="2524"/>
                </a:lnTo>
                <a:lnTo>
                  <a:pt x="1368" y="2561"/>
                </a:lnTo>
                <a:lnTo>
                  <a:pt x="1355" y="2594"/>
                </a:lnTo>
                <a:lnTo>
                  <a:pt x="1336" y="2623"/>
                </a:lnTo>
                <a:lnTo>
                  <a:pt x="1312" y="2650"/>
                </a:lnTo>
                <a:lnTo>
                  <a:pt x="1282" y="2669"/>
                </a:lnTo>
                <a:lnTo>
                  <a:pt x="1247" y="2681"/>
                </a:lnTo>
                <a:lnTo>
                  <a:pt x="1211" y="2685"/>
                </a:lnTo>
                <a:lnTo>
                  <a:pt x="703" y="2685"/>
                </a:lnTo>
                <a:lnTo>
                  <a:pt x="667" y="2681"/>
                </a:lnTo>
                <a:lnTo>
                  <a:pt x="632" y="2669"/>
                </a:lnTo>
                <a:lnTo>
                  <a:pt x="602" y="2650"/>
                </a:lnTo>
                <a:lnTo>
                  <a:pt x="578" y="2623"/>
                </a:lnTo>
                <a:lnTo>
                  <a:pt x="558" y="2594"/>
                </a:lnTo>
                <a:lnTo>
                  <a:pt x="546" y="2561"/>
                </a:lnTo>
                <a:lnTo>
                  <a:pt x="543" y="2524"/>
                </a:lnTo>
                <a:lnTo>
                  <a:pt x="543" y="2016"/>
                </a:lnTo>
                <a:lnTo>
                  <a:pt x="546" y="1979"/>
                </a:lnTo>
                <a:lnTo>
                  <a:pt x="558" y="1944"/>
                </a:lnTo>
                <a:lnTo>
                  <a:pt x="578" y="1915"/>
                </a:lnTo>
                <a:lnTo>
                  <a:pt x="602" y="1890"/>
                </a:lnTo>
                <a:lnTo>
                  <a:pt x="632" y="1871"/>
                </a:lnTo>
                <a:lnTo>
                  <a:pt x="667" y="1859"/>
                </a:lnTo>
                <a:lnTo>
                  <a:pt x="703" y="1854"/>
                </a:lnTo>
                <a:close/>
                <a:moveTo>
                  <a:pt x="149" y="1705"/>
                </a:moveTo>
                <a:lnTo>
                  <a:pt x="149" y="4592"/>
                </a:lnTo>
                <a:lnTo>
                  <a:pt x="154" y="4632"/>
                </a:lnTo>
                <a:lnTo>
                  <a:pt x="166" y="4669"/>
                </a:lnTo>
                <a:lnTo>
                  <a:pt x="187" y="4702"/>
                </a:lnTo>
                <a:lnTo>
                  <a:pt x="215" y="4730"/>
                </a:lnTo>
                <a:lnTo>
                  <a:pt x="248" y="4749"/>
                </a:lnTo>
                <a:lnTo>
                  <a:pt x="285" y="4763"/>
                </a:lnTo>
                <a:lnTo>
                  <a:pt x="325" y="4769"/>
                </a:lnTo>
                <a:lnTo>
                  <a:pt x="2393" y="4769"/>
                </a:lnTo>
                <a:lnTo>
                  <a:pt x="2378" y="4706"/>
                </a:lnTo>
                <a:lnTo>
                  <a:pt x="2367" y="4641"/>
                </a:lnTo>
                <a:lnTo>
                  <a:pt x="1917" y="4641"/>
                </a:lnTo>
                <a:lnTo>
                  <a:pt x="1880" y="4638"/>
                </a:lnTo>
                <a:lnTo>
                  <a:pt x="1846" y="4625"/>
                </a:lnTo>
                <a:lnTo>
                  <a:pt x="1816" y="4606"/>
                </a:lnTo>
                <a:lnTo>
                  <a:pt x="1792" y="4580"/>
                </a:lnTo>
                <a:lnTo>
                  <a:pt x="1772" y="4550"/>
                </a:lnTo>
                <a:lnTo>
                  <a:pt x="1760" y="4517"/>
                </a:lnTo>
                <a:lnTo>
                  <a:pt x="1757" y="4481"/>
                </a:lnTo>
                <a:lnTo>
                  <a:pt x="1757" y="3973"/>
                </a:lnTo>
                <a:lnTo>
                  <a:pt x="1760" y="3934"/>
                </a:lnTo>
                <a:lnTo>
                  <a:pt x="1772" y="3901"/>
                </a:lnTo>
                <a:lnTo>
                  <a:pt x="1792" y="3871"/>
                </a:lnTo>
                <a:lnTo>
                  <a:pt x="1816" y="3847"/>
                </a:lnTo>
                <a:lnTo>
                  <a:pt x="1846" y="3828"/>
                </a:lnTo>
                <a:lnTo>
                  <a:pt x="1880" y="3816"/>
                </a:lnTo>
                <a:lnTo>
                  <a:pt x="1917" y="3810"/>
                </a:lnTo>
                <a:lnTo>
                  <a:pt x="2508" y="3810"/>
                </a:lnTo>
                <a:lnTo>
                  <a:pt x="2557" y="3727"/>
                </a:lnTo>
                <a:lnTo>
                  <a:pt x="2613" y="3646"/>
                </a:lnTo>
                <a:lnTo>
                  <a:pt x="2674" y="3571"/>
                </a:lnTo>
                <a:lnTo>
                  <a:pt x="2740" y="3500"/>
                </a:lnTo>
                <a:lnTo>
                  <a:pt x="2814" y="3433"/>
                </a:lnTo>
                <a:lnTo>
                  <a:pt x="2889" y="3374"/>
                </a:lnTo>
                <a:lnTo>
                  <a:pt x="2971" y="3318"/>
                </a:lnTo>
                <a:lnTo>
                  <a:pt x="2971" y="2993"/>
                </a:lnTo>
                <a:lnTo>
                  <a:pt x="2974" y="2957"/>
                </a:lnTo>
                <a:lnTo>
                  <a:pt x="2986" y="2924"/>
                </a:lnTo>
                <a:lnTo>
                  <a:pt x="3005" y="2892"/>
                </a:lnTo>
                <a:lnTo>
                  <a:pt x="3030" y="2868"/>
                </a:lnTo>
                <a:lnTo>
                  <a:pt x="3060" y="2849"/>
                </a:lnTo>
                <a:lnTo>
                  <a:pt x="3094" y="2836"/>
                </a:lnTo>
                <a:lnTo>
                  <a:pt x="3131" y="2833"/>
                </a:lnTo>
                <a:lnTo>
                  <a:pt x="3639" y="2833"/>
                </a:lnTo>
                <a:lnTo>
                  <a:pt x="3675" y="2836"/>
                </a:lnTo>
                <a:lnTo>
                  <a:pt x="3710" y="2849"/>
                </a:lnTo>
                <a:lnTo>
                  <a:pt x="3740" y="2868"/>
                </a:lnTo>
                <a:lnTo>
                  <a:pt x="3764" y="2892"/>
                </a:lnTo>
                <a:lnTo>
                  <a:pt x="3783" y="2924"/>
                </a:lnTo>
                <a:lnTo>
                  <a:pt x="3796" y="2957"/>
                </a:lnTo>
                <a:lnTo>
                  <a:pt x="3799" y="2993"/>
                </a:lnTo>
                <a:lnTo>
                  <a:pt x="3799" y="3123"/>
                </a:lnTo>
                <a:lnTo>
                  <a:pt x="3911" y="3138"/>
                </a:lnTo>
                <a:lnTo>
                  <a:pt x="4019" y="3163"/>
                </a:lnTo>
                <a:lnTo>
                  <a:pt x="4123" y="3196"/>
                </a:lnTo>
                <a:lnTo>
                  <a:pt x="4225" y="3240"/>
                </a:lnTo>
                <a:lnTo>
                  <a:pt x="4225" y="1705"/>
                </a:lnTo>
                <a:lnTo>
                  <a:pt x="149" y="1705"/>
                </a:lnTo>
                <a:close/>
                <a:moveTo>
                  <a:pt x="2845" y="920"/>
                </a:moveTo>
                <a:lnTo>
                  <a:pt x="2845" y="1075"/>
                </a:lnTo>
                <a:lnTo>
                  <a:pt x="2841" y="1098"/>
                </a:lnTo>
                <a:lnTo>
                  <a:pt x="2831" y="1119"/>
                </a:lnTo>
                <a:lnTo>
                  <a:pt x="2815" y="1135"/>
                </a:lnTo>
                <a:lnTo>
                  <a:pt x="2794" y="1145"/>
                </a:lnTo>
                <a:lnTo>
                  <a:pt x="2772" y="1149"/>
                </a:lnTo>
                <a:lnTo>
                  <a:pt x="2747" y="1145"/>
                </a:lnTo>
                <a:lnTo>
                  <a:pt x="2728" y="1135"/>
                </a:lnTo>
                <a:lnTo>
                  <a:pt x="2711" y="1119"/>
                </a:lnTo>
                <a:lnTo>
                  <a:pt x="2700" y="1098"/>
                </a:lnTo>
                <a:lnTo>
                  <a:pt x="2697" y="1075"/>
                </a:lnTo>
                <a:lnTo>
                  <a:pt x="2697" y="925"/>
                </a:lnTo>
                <a:lnTo>
                  <a:pt x="2667" y="946"/>
                </a:lnTo>
                <a:lnTo>
                  <a:pt x="2641" y="972"/>
                </a:lnTo>
                <a:lnTo>
                  <a:pt x="2622" y="1004"/>
                </a:lnTo>
                <a:lnTo>
                  <a:pt x="2610" y="1039"/>
                </a:lnTo>
                <a:lnTo>
                  <a:pt x="2604" y="1077"/>
                </a:lnTo>
                <a:lnTo>
                  <a:pt x="2610" y="1115"/>
                </a:lnTo>
                <a:lnTo>
                  <a:pt x="2622" y="1152"/>
                </a:lnTo>
                <a:lnTo>
                  <a:pt x="2643" y="1183"/>
                </a:lnTo>
                <a:lnTo>
                  <a:pt x="2669" y="1210"/>
                </a:lnTo>
                <a:lnTo>
                  <a:pt x="2700" y="1231"/>
                </a:lnTo>
                <a:lnTo>
                  <a:pt x="2737" y="1243"/>
                </a:lnTo>
                <a:lnTo>
                  <a:pt x="2775" y="1248"/>
                </a:lnTo>
                <a:lnTo>
                  <a:pt x="2815" y="1243"/>
                </a:lnTo>
                <a:lnTo>
                  <a:pt x="2850" y="1231"/>
                </a:lnTo>
                <a:lnTo>
                  <a:pt x="2883" y="1210"/>
                </a:lnTo>
                <a:lnTo>
                  <a:pt x="2910" y="1183"/>
                </a:lnTo>
                <a:lnTo>
                  <a:pt x="2929" y="1152"/>
                </a:lnTo>
                <a:lnTo>
                  <a:pt x="2943" y="1115"/>
                </a:lnTo>
                <a:lnTo>
                  <a:pt x="2946" y="1077"/>
                </a:lnTo>
                <a:lnTo>
                  <a:pt x="2943" y="1037"/>
                </a:lnTo>
                <a:lnTo>
                  <a:pt x="2929" y="998"/>
                </a:lnTo>
                <a:lnTo>
                  <a:pt x="2906" y="967"/>
                </a:lnTo>
                <a:lnTo>
                  <a:pt x="2878" y="941"/>
                </a:lnTo>
                <a:lnTo>
                  <a:pt x="2845" y="920"/>
                </a:lnTo>
                <a:close/>
                <a:moveTo>
                  <a:pt x="1710" y="920"/>
                </a:moveTo>
                <a:lnTo>
                  <a:pt x="1710" y="1075"/>
                </a:lnTo>
                <a:lnTo>
                  <a:pt x="1706" y="1098"/>
                </a:lnTo>
                <a:lnTo>
                  <a:pt x="1696" y="1119"/>
                </a:lnTo>
                <a:lnTo>
                  <a:pt x="1680" y="1135"/>
                </a:lnTo>
                <a:lnTo>
                  <a:pt x="1659" y="1145"/>
                </a:lnTo>
                <a:lnTo>
                  <a:pt x="1636" y="1149"/>
                </a:lnTo>
                <a:lnTo>
                  <a:pt x="1614" y="1145"/>
                </a:lnTo>
                <a:lnTo>
                  <a:pt x="1593" y="1135"/>
                </a:lnTo>
                <a:lnTo>
                  <a:pt x="1577" y="1119"/>
                </a:lnTo>
                <a:lnTo>
                  <a:pt x="1567" y="1098"/>
                </a:lnTo>
                <a:lnTo>
                  <a:pt x="1563" y="1075"/>
                </a:lnTo>
                <a:lnTo>
                  <a:pt x="1563" y="925"/>
                </a:lnTo>
                <a:lnTo>
                  <a:pt x="1532" y="946"/>
                </a:lnTo>
                <a:lnTo>
                  <a:pt x="1505" y="972"/>
                </a:lnTo>
                <a:lnTo>
                  <a:pt x="1486" y="1004"/>
                </a:lnTo>
                <a:lnTo>
                  <a:pt x="1474" y="1039"/>
                </a:lnTo>
                <a:lnTo>
                  <a:pt x="1471" y="1077"/>
                </a:lnTo>
                <a:lnTo>
                  <a:pt x="1474" y="1115"/>
                </a:lnTo>
                <a:lnTo>
                  <a:pt x="1488" y="1152"/>
                </a:lnTo>
                <a:lnTo>
                  <a:pt x="1507" y="1183"/>
                </a:lnTo>
                <a:lnTo>
                  <a:pt x="1533" y="1210"/>
                </a:lnTo>
                <a:lnTo>
                  <a:pt x="1567" y="1231"/>
                </a:lnTo>
                <a:lnTo>
                  <a:pt x="1601" y="1243"/>
                </a:lnTo>
                <a:lnTo>
                  <a:pt x="1642" y="1248"/>
                </a:lnTo>
                <a:lnTo>
                  <a:pt x="1680" y="1243"/>
                </a:lnTo>
                <a:lnTo>
                  <a:pt x="1717" y="1231"/>
                </a:lnTo>
                <a:lnTo>
                  <a:pt x="1748" y="1210"/>
                </a:lnTo>
                <a:lnTo>
                  <a:pt x="1774" y="1183"/>
                </a:lnTo>
                <a:lnTo>
                  <a:pt x="1795" y="1152"/>
                </a:lnTo>
                <a:lnTo>
                  <a:pt x="1807" y="1115"/>
                </a:lnTo>
                <a:lnTo>
                  <a:pt x="1812" y="1077"/>
                </a:lnTo>
                <a:lnTo>
                  <a:pt x="1807" y="1037"/>
                </a:lnTo>
                <a:lnTo>
                  <a:pt x="1793" y="998"/>
                </a:lnTo>
                <a:lnTo>
                  <a:pt x="1772" y="967"/>
                </a:lnTo>
                <a:lnTo>
                  <a:pt x="1744" y="941"/>
                </a:lnTo>
                <a:lnTo>
                  <a:pt x="1710" y="920"/>
                </a:lnTo>
                <a:close/>
                <a:moveTo>
                  <a:pt x="325" y="728"/>
                </a:moveTo>
                <a:lnTo>
                  <a:pt x="285" y="733"/>
                </a:lnTo>
                <a:lnTo>
                  <a:pt x="248" y="747"/>
                </a:lnTo>
                <a:lnTo>
                  <a:pt x="215" y="768"/>
                </a:lnTo>
                <a:lnTo>
                  <a:pt x="187" y="794"/>
                </a:lnTo>
                <a:lnTo>
                  <a:pt x="166" y="827"/>
                </a:lnTo>
                <a:lnTo>
                  <a:pt x="154" y="864"/>
                </a:lnTo>
                <a:lnTo>
                  <a:pt x="149" y="904"/>
                </a:lnTo>
                <a:lnTo>
                  <a:pt x="149" y="1557"/>
                </a:lnTo>
                <a:lnTo>
                  <a:pt x="4225" y="1557"/>
                </a:lnTo>
                <a:lnTo>
                  <a:pt x="4225" y="904"/>
                </a:lnTo>
                <a:lnTo>
                  <a:pt x="4219" y="864"/>
                </a:lnTo>
                <a:lnTo>
                  <a:pt x="4207" y="827"/>
                </a:lnTo>
                <a:lnTo>
                  <a:pt x="4186" y="794"/>
                </a:lnTo>
                <a:lnTo>
                  <a:pt x="4158" y="768"/>
                </a:lnTo>
                <a:lnTo>
                  <a:pt x="4125" y="747"/>
                </a:lnTo>
                <a:lnTo>
                  <a:pt x="4089" y="733"/>
                </a:lnTo>
                <a:lnTo>
                  <a:pt x="4048" y="728"/>
                </a:lnTo>
                <a:lnTo>
                  <a:pt x="2845" y="728"/>
                </a:lnTo>
                <a:lnTo>
                  <a:pt x="2845" y="766"/>
                </a:lnTo>
                <a:lnTo>
                  <a:pt x="2897" y="782"/>
                </a:lnTo>
                <a:lnTo>
                  <a:pt x="2944" y="806"/>
                </a:lnTo>
                <a:lnTo>
                  <a:pt x="2986" y="838"/>
                </a:lnTo>
                <a:lnTo>
                  <a:pt x="3023" y="876"/>
                </a:lnTo>
                <a:lnTo>
                  <a:pt x="3053" y="920"/>
                </a:lnTo>
                <a:lnTo>
                  <a:pt x="3075" y="969"/>
                </a:lnTo>
                <a:lnTo>
                  <a:pt x="3089" y="1021"/>
                </a:lnTo>
                <a:lnTo>
                  <a:pt x="3094" y="1077"/>
                </a:lnTo>
                <a:lnTo>
                  <a:pt x="3089" y="1135"/>
                </a:lnTo>
                <a:lnTo>
                  <a:pt x="3075" y="1187"/>
                </a:lnTo>
                <a:lnTo>
                  <a:pt x="3051" y="1238"/>
                </a:lnTo>
                <a:lnTo>
                  <a:pt x="3019" y="1281"/>
                </a:lnTo>
                <a:lnTo>
                  <a:pt x="2981" y="1321"/>
                </a:lnTo>
                <a:lnTo>
                  <a:pt x="2937" y="1353"/>
                </a:lnTo>
                <a:lnTo>
                  <a:pt x="2887" y="1375"/>
                </a:lnTo>
                <a:lnTo>
                  <a:pt x="2833" y="1391"/>
                </a:lnTo>
                <a:lnTo>
                  <a:pt x="2775" y="1396"/>
                </a:lnTo>
                <a:lnTo>
                  <a:pt x="2719" y="1391"/>
                </a:lnTo>
                <a:lnTo>
                  <a:pt x="2665" y="1375"/>
                </a:lnTo>
                <a:lnTo>
                  <a:pt x="2615" y="1353"/>
                </a:lnTo>
                <a:lnTo>
                  <a:pt x="2571" y="1321"/>
                </a:lnTo>
                <a:lnTo>
                  <a:pt x="2533" y="1281"/>
                </a:lnTo>
                <a:lnTo>
                  <a:pt x="2501" y="1238"/>
                </a:lnTo>
                <a:lnTo>
                  <a:pt x="2477" y="1187"/>
                </a:lnTo>
                <a:lnTo>
                  <a:pt x="2463" y="1135"/>
                </a:lnTo>
                <a:lnTo>
                  <a:pt x="2458" y="1077"/>
                </a:lnTo>
                <a:lnTo>
                  <a:pt x="2461" y="1023"/>
                </a:lnTo>
                <a:lnTo>
                  <a:pt x="2475" y="970"/>
                </a:lnTo>
                <a:lnTo>
                  <a:pt x="2496" y="923"/>
                </a:lnTo>
                <a:lnTo>
                  <a:pt x="2526" y="880"/>
                </a:lnTo>
                <a:lnTo>
                  <a:pt x="2561" y="843"/>
                </a:lnTo>
                <a:lnTo>
                  <a:pt x="2601" y="810"/>
                </a:lnTo>
                <a:lnTo>
                  <a:pt x="2648" y="785"/>
                </a:lnTo>
                <a:lnTo>
                  <a:pt x="2697" y="768"/>
                </a:lnTo>
                <a:lnTo>
                  <a:pt x="2697" y="728"/>
                </a:lnTo>
                <a:lnTo>
                  <a:pt x="1710" y="728"/>
                </a:lnTo>
                <a:lnTo>
                  <a:pt x="1710" y="766"/>
                </a:lnTo>
                <a:lnTo>
                  <a:pt x="1762" y="782"/>
                </a:lnTo>
                <a:lnTo>
                  <a:pt x="1809" y="806"/>
                </a:lnTo>
                <a:lnTo>
                  <a:pt x="1853" y="838"/>
                </a:lnTo>
                <a:lnTo>
                  <a:pt x="1889" y="876"/>
                </a:lnTo>
                <a:lnTo>
                  <a:pt x="1919" y="920"/>
                </a:lnTo>
                <a:lnTo>
                  <a:pt x="1942" y="969"/>
                </a:lnTo>
                <a:lnTo>
                  <a:pt x="1955" y="1021"/>
                </a:lnTo>
                <a:lnTo>
                  <a:pt x="1961" y="1077"/>
                </a:lnTo>
                <a:lnTo>
                  <a:pt x="1955" y="1135"/>
                </a:lnTo>
                <a:lnTo>
                  <a:pt x="1940" y="1187"/>
                </a:lnTo>
                <a:lnTo>
                  <a:pt x="1917" y="1238"/>
                </a:lnTo>
                <a:lnTo>
                  <a:pt x="1884" y="1281"/>
                </a:lnTo>
                <a:lnTo>
                  <a:pt x="1846" y="1321"/>
                </a:lnTo>
                <a:lnTo>
                  <a:pt x="1802" y="1353"/>
                </a:lnTo>
                <a:lnTo>
                  <a:pt x="1751" y="1375"/>
                </a:lnTo>
                <a:lnTo>
                  <a:pt x="1699" y="1391"/>
                </a:lnTo>
                <a:lnTo>
                  <a:pt x="1642" y="1396"/>
                </a:lnTo>
                <a:lnTo>
                  <a:pt x="1584" y="1391"/>
                </a:lnTo>
                <a:lnTo>
                  <a:pt x="1530" y="1375"/>
                </a:lnTo>
                <a:lnTo>
                  <a:pt x="1481" y="1353"/>
                </a:lnTo>
                <a:lnTo>
                  <a:pt x="1436" y="1321"/>
                </a:lnTo>
                <a:lnTo>
                  <a:pt x="1397" y="1281"/>
                </a:lnTo>
                <a:lnTo>
                  <a:pt x="1366" y="1238"/>
                </a:lnTo>
                <a:lnTo>
                  <a:pt x="1342" y="1187"/>
                </a:lnTo>
                <a:lnTo>
                  <a:pt x="1328" y="1135"/>
                </a:lnTo>
                <a:lnTo>
                  <a:pt x="1322" y="1077"/>
                </a:lnTo>
                <a:lnTo>
                  <a:pt x="1328" y="1023"/>
                </a:lnTo>
                <a:lnTo>
                  <a:pt x="1340" y="970"/>
                </a:lnTo>
                <a:lnTo>
                  <a:pt x="1362" y="923"/>
                </a:lnTo>
                <a:lnTo>
                  <a:pt x="1390" y="880"/>
                </a:lnTo>
                <a:lnTo>
                  <a:pt x="1425" y="843"/>
                </a:lnTo>
                <a:lnTo>
                  <a:pt x="1467" y="810"/>
                </a:lnTo>
                <a:lnTo>
                  <a:pt x="1512" y="785"/>
                </a:lnTo>
                <a:lnTo>
                  <a:pt x="1563" y="768"/>
                </a:lnTo>
                <a:lnTo>
                  <a:pt x="1563" y="728"/>
                </a:lnTo>
                <a:lnTo>
                  <a:pt x="325" y="728"/>
                </a:lnTo>
                <a:close/>
                <a:moveTo>
                  <a:pt x="1636" y="0"/>
                </a:moveTo>
                <a:lnTo>
                  <a:pt x="1659" y="3"/>
                </a:lnTo>
                <a:lnTo>
                  <a:pt x="1680" y="14"/>
                </a:lnTo>
                <a:lnTo>
                  <a:pt x="1696" y="30"/>
                </a:lnTo>
                <a:lnTo>
                  <a:pt x="1706" y="51"/>
                </a:lnTo>
                <a:lnTo>
                  <a:pt x="1710" y="73"/>
                </a:lnTo>
                <a:lnTo>
                  <a:pt x="1710" y="581"/>
                </a:lnTo>
                <a:lnTo>
                  <a:pt x="2697" y="581"/>
                </a:lnTo>
                <a:lnTo>
                  <a:pt x="2697" y="73"/>
                </a:lnTo>
                <a:lnTo>
                  <a:pt x="2700" y="51"/>
                </a:lnTo>
                <a:lnTo>
                  <a:pt x="2711" y="30"/>
                </a:lnTo>
                <a:lnTo>
                  <a:pt x="2728" y="14"/>
                </a:lnTo>
                <a:lnTo>
                  <a:pt x="2747" y="3"/>
                </a:lnTo>
                <a:lnTo>
                  <a:pt x="2772" y="0"/>
                </a:lnTo>
                <a:lnTo>
                  <a:pt x="2794" y="3"/>
                </a:lnTo>
                <a:lnTo>
                  <a:pt x="2815" y="14"/>
                </a:lnTo>
                <a:lnTo>
                  <a:pt x="2831" y="30"/>
                </a:lnTo>
                <a:lnTo>
                  <a:pt x="2841" y="51"/>
                </a:lnTo>
                <a:lnTo>
                  <a:pt x="2845" y="73"/>
                </a:lnTo>
                <a:lnTo>
                  <a:pt x="2845" y="581"/>
                </a:lnTo>
                <a:lnTo>
                  <a:pt x="4048" y="581"/>
                </a:lnTo>
                <a:lnTo>
                  <a:pt x="4106" y="586"/>
                </a:lnTo>
                <a:lnTo>
                  <a:pt x="4162" y="600"/>
                </a:lnTo>
                <a:lnTo>
                  <a:pt x="4212" y="625"/>
                </a:lnTo>
                <a:lnTo>
                  <a:pt x="4256" y="656"/>
                </a:lnTo>
                <a:lnTo>
                  <a:pt x="4296" y="696"/>
                </a:lnTo>
                <a:lnTo>
                  <a:pt x="4328" y="742"/>
                </a:lnTo>
                <a:lnTo>
                  <a:pt x="4352" y="792"/>
                </a:lnTo>
                <a:lnTo>
                  <a:pt x="4368" y="847"/>
                </a:lnTo>
                <a:lnTo>
                  <a:pt x="4373" y="904"/>
                </a:lnTo>
                <a:lnTo>
                  <a:pt x="4373" y="3315"/>
                </a:lnTo>
                <a:lnTo>
                  <a:pt x="4364" y="3315"/>
                </a:lnTo>
                <a:lnTo>
                  <a:pt x="4455" y="3376"/>
                </a:lnTo>
                <a:lnTo>
                  <a:pt x="4540" y="3446"/>
                </a:lnTo>
                <a:lnTo>
                  <a:pt x="4621" y="3521"/>
                </a:lnTo>
                <a:lnTo>
                  <a:pt x="4694" y="3604"/>
                </a:lnTo>
                <a:lnTo>
                  <a:pt x="4760" y="3692"/>
                </a:lnTo>
                <a:lnTo>
                  <a:pt x="4819" y="3786"/>
                </a:lnTo>
                <a:lnTo>
                  <a:pt x="4870" y="3884"/>
                </a:lnTo>
                <a:lnTo>
                  <a:pt x="4912" y="3987"/>
                </a:lnTo>
                <a:lnTo>
                  <a:pt x="4947" y="4095"/>
                </a:lnTo>
                <a:lnTo>
                  <a:pt x="4971" y="4207"/>
                </a:lnTo>
                <a:lnTo>
                  <a:pt x="4987" y="4320"/>
                </a:lnTo>
                <a:lnTo>
                  <a:pt x="4992" y="4437"/>
                </a:lnTo>
                <a:lnTo>
                  <a:pt x="4987" y="4557"/>
                </a:lnTo>
                <a:lnTo>
                  <a:pt x="4971" y="4674"/>
                </a:lnTo>
                <a:lnTo>
                  <a:pt x="4945" y="4790"/>
                </a:lnTo>
                <a:lnTo>
                  <a:pt x="4908" y="4899"/>
                </a:lnTo>
                <a:lnTo>
                  <a:pt x="4865" y="5004"/>
                </a:lnTo>
                <a:lnTo>
                  <a:pt x="4811" y="5104"/>
                </a:lnTo>
                <a:lnTo>
                  <a:pt x="4750" y="5200"/>
                </a:lnTo>
                <a:lnTo>
                  <a:pt x="4680" y="5289"/>
                </a:lnTo>
                <a:lnTo>
                  <a:pt x="4605" y="5373"/>
                </a:lnTo>
                <a:lnTo>
                  <a:pt x="4521" y="5449"/>
                </a:lnTo>
                <a:lnTo>
                  <a:pt x="4432" y="5517"/>
                </a:lnTo>
                <a:lnTo>
                  <a:pt x="4336" y="5578"/>
                </a:lnTo>
                <a:lnTo>
                  <a:pt x="4237" y="5633"/>
                </a:lnTo>
                <a:lnTo>
                  <a:pt x="4130" y="5678"/>
                </a:lnTo>
                <a:lnTo>
                  <a:pt x="4021" y="5713"/>
                </a:lnTo>
                <a:lnTo>
                  <a:pt x="3907" y="5739"/>
                </a:lnTo>
                <a:lnTo>
                  <a:pt x="3790" y="5755"/>
                </a:lnTo>
                <a:lnTo>
                  <a:pt x="3670" y="5760"/>
                </a:lnTo>
                <a:lnTo>
                  <a:pt x="3551" y="5755"/>
                </a:lnTo>
                <a:lnTo>
                  <a:pt x="3436" y="5739"/>
                </a:lnTo>
                <a:lnTo>
                  <a:pt x="3325" y="5713"/>
                </a:lnTo>
                <a:lnTo>
                  <a:pt x="3215" y="5680"/>
                </a:lnTo>
                <a:lnTo>
                  <a:pt x="3112" y="5636"/>
                </a:lnTo>
                <a:lnTo>
                  <a:pt x="3012" y="5584"/>
                </a:lnTo>
                <a:lnTo>
                  <a:pt x="2916" y="5523"/>
                </a:lnTo>
                <a:lnTo>
                  <a:pt x="2829" y="5455"/>
                </a:lnTo>
                <a:lnTo>
                  <a:pt x="2746" y="5381"/>
                </a:lnTo>
                <a:lnTo>
                  <a:pt x="2671" y="5299"/>
                </a:lnTo>
                <a:lnTo>
                  <a:pt x="2601" y="5212"/>
                </a:lnTo>
                <a:lnTo>
                  <a:pt x="2540" y="5118"/>
                </a:lnTo>
                <a:lnTo>
                  <a:pt x="2486" y="5020"/>
                </a:lnTo>
                <a:lnTo>
                  <a:pt x="2440" y="4915"/>
                </a:lnTo>
                <a:lnTo>
                  <a:pt x="325" y="4915"/>
                </a:lnTo>
                <a:lnTo>
                  <a:pt x="267" y="4910"/>
                </a:lnTo>
                <a:lnTo>
                  <a:pt x="211" y="4896"/>
                </a:lnTo>
                <a:lnTo>
                  <a:pt x="161" y="4872"/>
                </a:lnTo>
                <a:lnTo>
                  <a:pt x="115" y="4840"/>
                </a:lnTo>
                <a:lnTo>
                  <a:pt x="77" y="4800"/>
                </a:lnTo>
                <a:lnTo>
                  <a:pt x="46" y="4755"/>
                </a:lnTo>
                <a:lnTo>
                  <a:pt x="21" y="4706"/>
                </a:lnTo>
                <a:lnTo>
                  <a:pt x="5" y="4650"/>
                </a:lnTo>
                <a:lnTo>
                  <a:pt x="0" y="4592"/>
                </a:lnTo>
                <a:lnTo>
                  <a:pt x="0" y="904"/>
                </a:lnTo>
                <a:lnTo>
                  <a:pt x="5" y="847"/>
                </a:lnTo>
                <a:lnTo>
                  <a:pt x="21" y="792"/>
                </a:lnTo>
                <a:lnTo>
                  <a:pt x="46" y="742"/>
                </a:lnTo>
                <a:lnTo>
                  <a:pt x="77" y="696"/>
                </a:lnTo>
                <a:lnTo>
                  <a:pt x="115" y="656"/>
                </a:lnTo>
                <a:lnTo>
                  <a:pt x="161" y="625"/>
                </a:lnTo>
                <a:lnTo>
                  <a:pt x="211" y="600"/>
                </a:lnTo>
                <a:lnTo>
                  <a:pt x="267" y="586"/>
                </a:lnTo>
                <a:lnTo>
                  <a:pt x="325" y="581"/>
                </a:lnTo>
                <a:lnTo>
                  <a:pt x="1563" y="581"/>
                </a:lnTo>
                <a:lnTo>
                  <a:pt x="1563" y="73"/>
                </a:lnTo>
                <a:lnTo>
                  <a:pt x="1567" y="51"/>
                </a:lnTo>
                <a:lnTo>
                  <a:pt x="1577" y="30"/>
                </a:lnTo>
                <a:lnTo>
                  <a:pt x="1593" y="14"/>
                </a:lnTo>
                <a:lnTo>
                  <a:pt x="1614" y="3"/>
                </a:lnTo>
                <a:lnTo>
                  <a:pt x="163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7496FD6-3ACD-4CC8-B086-E10970FD41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50064" y="3158892"/>
            <a:ext cx="658618" cy="648889"/>
          </a:xfrm>
          <a:custGeom>
            <a:avLst/>
            <a:gdLst>
              <a:gd name="T0" fmla="*/ 2872 w 4799"/>
              <a:gd name="T1" fmla="*/ 3109 h 4716"/>
              <a:gd name="T2" fmla="*/ 1798 w 4799"/>
              <a:gd name="T3" fmla="*/ 3109 h 4716"/>
              <a:gd name="T4" fmla="*/ 2814 w 4799"/>
              <a:gd name="T5" fmla="*/ 1759 h 4716"/>
              <a:gd name="T6" fmla="*/ 402 w 4799"/>
              <a:gd name="T7" fmla="*/ 2528 h 4716"/>
              <a:gd name="T8" fmla="*/ 477 w 4799"/>
              <a:gd name="T9" fmla="*/ 2614 h 4716"/>
              <a:gd name="T10" fmla="*/ 489 w 4799"/>
              <a:gd name="T11" fmla="*/ 2746 h 4716"/>
              <a:gd name="T12" fmla="*/ 1360 w 4799"/>
              <a:gd name="T13" fmla="*/ 2526 h 4716"/>
              <a:gd name="T14" fmla="*/ 477 w 4799"/>
              <a:gd name="T15" fmla="*/ 2321 h 4716"/>
              <a:gd name="T16" fmla="*/ 292 w 4799"/>
              <a:gd name="T17" fmla="*/ 1961 h 4716"/>
              <a:gd name="T18" fmla="*/ 218 w 4799"/>
              <a:gd name="T19" fmla="*/ 1874 h 4716"/>
              <a:gd name="T20" fmla="*/ 945 w 4799"/>
              <a:gd name="T21" fmla="*/ 2021 h 4716"/>
              <a:gd name="T22" fmla="*/ 1142 w 4799"/>
              <a:gd name="T23" fmla="*/ 1741 h 4716"/>
              <a:gd name="T24" fmla="*/ 0 w 4799"/>
              <a:gd name="T25" fmla="*/ 1961 h 4716"/>
              <a:gd name="T26" fmla="*/ 738 w 4799"/>
              <a:gd name="T27" fmla="*/ 205 h 4716"/>
              <a:gd name="T28" fmla="*/ 812 w 4799"/>
              <a:gd name="T29" fmla="*/ 291 h 4716"/>
              <a:gd name="T30" fmla="*/ 824 w 4799"/>
              <a:gd name="T31" fmla="*/ 423 h 4716"/>
              <a:gd name="T32" fmla="*/ 2056 w 4799"/>
              <a:gd name="T33" fmla="*/ 1213 h 4716"/>
              <a:gd name="T34" fmla="*/ 1602 w 4799"/>
              <a:gd name="T35" fmla="*/ 935 h 4716"/>
              <a:gd name="T36" fmla="*/ 606 w 4799"/>
              <a:gd name="T37" fmla="*/ 205 h 4716"/>
              <a:gd name="T38" fmla="*/ 2040 w 4799"/>
              <a:gd name="T39" fmla="*/ 131 h 4716"/>
              <a:gd name="T40" fmla="*/ 1965 w 4799"/>
              <a:gd name="T41" fmla="*/ 217 h 4716"/>
              <a:gd name="T42" fmla="*/ 2248 w 4799"/>
              <a:gd name="T43" fmla="*/ 276 h 4716"/>
              <a:gd name="T44" fmla="*/ 2678 w 4799"/>
              <a:gd name="T45" fmla="*/ 1213 h 4716"/>
              <a:gd name="T46" fmla="*/ 2514 w 4799"/>
              <a:gd name="T47" fmla="*/ 144 h 4716"/>
              <a:gd name="T48" fmla="*/ 2040 w 4799"/>
              <a:gd name="T49" fmla="*/ 423 h 4716"/>
              <a:gd name="T50" fmla="*/ 3241 w 4799"/>
              <a:gd name="T51" fmla="*/ 4509 h 4716"/>
              <a:gd name="T52" fmla="*/ 3402 w 4799"/>
              <a:gd name="T53" fmla="*/ 4509 h 4716"/>
              <a:gd name="T54" fmla="*/ 2785 w 4799"/>
              <a:gd name="T55" fmla="*/ 3855 h 4716"/>
              <a:gd name="T56" fmla="*/ 2982 w 4799"/>
              <a:gd name="T57" fmla="*/ 4132 h 4716"/>
              <a:gd name="T58" fmla="*/ 3316 w 4799"/>
              <a:gd name="T59" fmla="*/ 4716 h 4716"/>
              <a:gd name="T60" fmla="*/ 1265 w 4799"/>
              <a:gd name="T61" fmla="*/ 4497 h 4716"/>
              <a:gd name="T62" fmla="*/ 1104 w 4799"/>
              <a:gd name="T63" fmla="*/ 4497 h 4716"/>
              <a:gd name="T64" fmla="*/ 2098 w 4799"/>
              <a:gd name="T65" fmla="*/ 3855 h 4716"/>
              <a:gd name="T66" fmla="*/ 972 w 4799"/>
              <a:gd name="T67" fmla="*/ 4497 h 4716"/>
              <a:gd name="T68" fmla="*/ 1240 w 4799"/>
              <a:gd name="T69" fmla="*/ 4297 h 4716"/>
              <a:gd name="T70" fmla="*/ 2305 w 4799"/>
              <a:gd name="T71" fmla="*/ 4073 h 4716"/>
              <a:gd name="T72" fmla="*/ 504 w 4799"/>
              <a:gd name="T73" fmla="*/ 4045 h 4716"/>
              <a:gd name="T74" fmla="*/ 578 w 4799"/>
              <a:gd name="T75" fmla="*/ 3959 h 4716"/>
              <a:gd name="T76" fmla="*/ 667 w 4799"/>
              <a:gd name="T77" fmla="*/ 3240 h 4716"/>
              <a:gd name="T78" fmla="*/ 1142 w 4799"/>
              <a:gd name="T79" fmla="*/ 2962 h 4716"/>
              <a:gd name="T80" fmla="*/ 286 w 4799"/>
              <a:gd name="T81" fmla="*/ 3959 h 4716"/>
              <a:gd name="T82" fmla="*/ 554 w 4799"/>
              <a:gd name="T83" fmla="*/ 3759 h 4716"/>
              <a:gd name="T84" fmla="*/ 4215 w 4799"/>
              <a:gd name="T85" fmla="*/ 3970 h 4716"/>
              <a:gd name="T86" fmla="*/ 4376 w 4799"/>
              <a:gd name="T87" fmla="*/ 3970 h 4716"/>
              <a:gd name="T88" fmla="*/ 3663 w 4799"/>
              <a:gd name="T89" fmla="*/ 2962 h 4716"/>
              <a:gd name="T90" fmla="*/ 3860 w 4799"/>
              <a:gd name="T91" fmla="*/ 3240 h 4716"/>
              <a:gd name="T92" fmla="*/ 4290 w 4799"/>
              <a:gd name="T93" fmla="*/ 4177 h 4716"/>
              <a:gd name="T94" fmla="*/ 4667 w 4799"/>
              <a:gd name="T95" fmla="*/ 2550 h 4716"/>
              <a:gd name="T96" fmla="*/ 4581 w 4799"/>
              <a:gd name="T97" fmla="*/ 2464 h 4716"/>
              <a:gd name="T98" fmla="*/ 4593 w 4799"/>
              <a:gd name="T99" fmla="*/ 2332 h 4716"/>
              <a:gd name="T100" fmla="*/ 3444 w 4799"/>
              <a:gd name="T101" fmla="*/ 2539 h 4716"/>
              <a:gd name="T102" fmla="*/ 4581 w 4799"/>
              <a:gd name="T103" fmla="*/ 2757 h 4716"/>
              <a:gd name="T104" fmla="*/ 4214 w 4799"/>
              <a:gd name="T105" fmla="*/ 553 h 4716"/>
              <a:gd name="T106" fmla="*/ 4375 w 4799"/>
              <a:gd name="T107" fmla="*/ 553 h 4716"/>
              <a:gd name="T108" fmla="*/ 3651 w 4799"/>
              <a:gd name="T109" fmla="*/ 2166 h 4716"/>
              <a:gd name="T110" fmla="*/ 4507 w 4799"/>
              <a:gd name="T111" fmla="*/ 553 h 4716"/>
              <a:gd name="T112" fmla="*/ 4239 w 4799"/>
              <a:gd name="T113" fmla="*/ 753 h 4716"/>
              <a:gd name="T114" fmla="*/ 3444 w 4799"/>
              <a:gd name="T115" fmla="*/ 1948 h 4716"/>
              <a:gd name="T116" fmla="*/ 3177 w 4799"/>
              <a:gd name="T117" fmla="*/ 3386 h 4716"/>
              <a:gd name="T118" fmla="*/ 2995 w 4799"/>
              <a:gd name="T119" fmla="*/ 1491 h 4716"/>
              <a:gd name="T120" fmla="*/ 1808 w 4799"/>
              <a:gd name="T121" fmla="*/ 3700 h 4716"/>
              <a:gd name="T122" fmla="*/ 1493 w 4799"/>
              <a:gd name="T123" fmla="*/ 1673 h 4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799" h="4716">
                <a:moveTo>
                  <a:pt x="1930" y="1950"/>
                </a:moveTo>
                <a:lnTo>
                  <a:pt x="1930" y="1950"/>
                </a:lnTo>
                <a:cubicBezTo>
                  <a:pt x="1930" y="1917"/>
                  <a:pt x="1957" y="1891"/>
                  <a:pt x="1989" y="1891"/>
                </a:cubicBezTo>
                <a:lnTo>
                  <a:pt x="2814" y="1891"/>
                </a:lnTo>
                <a:cubicBezTo>
                  <a:pt x="2846" y="1891"/>
                  <a:pt x="2872" y="1917"/>
                  <a:pt x="2872" y="1950"/>
                </a:cubicBezTo>
                <a:lnTo>
                  <a:pt x="2872" y="3109"/>
                </a:lnTo>
                <a:cubicBezTo>
                  <a:pt x="2872" y="3142"/>
                  <a:pt x="2846" y="3168"/>
                  <a:pt x="2814" y="3168"/>
                </a:cubicBezTo>
                <a:lnTo>
                  <a:pt x="1989" y="3168"/>
                </a:lnTo>
                <a:cubicBezTo>
                  <a:pt x="1957" y="3168"/>
                  <a:pt x="1930" y="3142"/>
                  <a:pt x="1930" y="3109"/>
                </a:cubicBezTo>
                <a:lnTo>
                  <a:pt x="1930" y="1950"/>
                </a:lnTo>
                <a:lnTo>
                  <a:pt x="1930" y="1950"/>
                </a:lnTo>
                <a:close/>
                <a:moveTo>
                  <a:pt x="1798" y="3109"/>
                </a:moveTo>
                <a:lnTo>
                  <a:pt x="1798" y="3109"/>
                </a:lnTo>
                <a:cubicBezTo>
                  <a:pt x="1798" y="3215"/>
                  <a:pt x="1884" y="3300"/>
                  <a:pt x="1989" y="3300"/>
                </a:cubicBezTo>
                <a:lnTo>
                  <a:pt x="2814" y="3300"/>
                </a:lnTo>
                <a:cubicBezTo>
                  <a:pt x="2919" y="3300"/>
                  <a:pt x="3004" y="3215"/>
                  <a:pt x="3004" y="3109"/>
                </a:cubicBezTo>
                <a:lnTo>
                  <a:pt x="3004" y="1950"/>
                </a:lnTo>
                <a:cubicBezTo>
                  <a:pt x="3004" y="1845"/>
                  <a:pt x="2919" y="1759"/>
                  <a:pt x="2814" y="1759"/>
                </a:cubicBezTo>
                <a:lnTo>
                  <a:pt x="1989" y="1759"/>
                </a:lnTo>
                <a:cubicBezTo>
                  <a:pt x="1884" y="1759"/>
                  <a:pt x="1798" y="1845"/>
                  <a:pt x="1798" y="1950"/>
                </a:cubicBezTo>
                <a:lnTo>
                  <a:pt x="1798" y="3109"/>
                </a:lnTo>
                <a:lnTo>
                  <a:pt x="1798" y="3109"/>
                </a:lnTo>
                <a:close/>
                <a:moveTo>
                  <a:pt x="402" y="2528"/>
                </a:moveTo>
                <a:lnTo>
                  <a:pt x="402" y="2528"/>
                </a:lnTo>
                <a:cubicBezTo>
                  <a:pt x="402" y="2486"/>
                  <a:pt x="436" y="2453"/>
                  <a:pt x="477" y="2453"/>
                </a:cubicBezTo>
                <a:lnTo>
                  <a:pt x="489" y="2453"/>
                </a:lnTo>
                <a:cubicBezTo>
                  <a:pt x="530" y="2453"/>
                  <a:pt x="563" y="2486"/>
                  <a:pt x="563" y="2528"/>
                </a:cubicBezTo>
                <a:lnTo>
                  <a:pt x="563" y="2539"/>
                </a:lnTo>
                <a:cubicBezTo>
                  <a:pt x="563" y="2580"/>
                  <a:pt x="530" y="2614"/>
                  <a:pt x="489" y="2614"/>
                </a:cubicBezTo>
                <a:lnTo>
                  <a:pt x="477" y="2614"/>
                </a:lnTo>
                <a:cubicBezTo>
                  <a:pt x="436" y="2614"/>
                  <a:pt x="402" y="2580"/>
                  <a:pt x="402" y="2539"/>
                </a:cubicBezTo>
                <a:lnTo>
                  <a:pt x="402" y="2528"/>
                </a:lnTo>
                <a:lnTo>
                  <a:pt x="402" y="2528"/>
                </a:lnTo>
                <a:close/>
                <a:moveTo>
                  <a:pt x="477" y="2746"/>
                </a:moveTo>
                <a:lnTo>
                  <a:pt x="477" y="2746"/>
                </a:lnTo>
                <a:lnTo>
                  <a:pt x="489" y="2746"/>
                </a:lnTo>
                <a:cubicBezTo>
                  <a:pt x="581" y="2746"/>
                  <a:pt x="659" y="2684"/>
                  <a:pt x="685" y="2599"/>
                </a:cubicBezTo>
                <a:lnTo>
                  <a:pt x="945" y="2599"/>
                </a:lnTo>
                <a:cubicBezTo>
                  <a:pt x="972" y="2683"/>
                  <a:pt x="1049" y="2744"/>
                  <a:pt x="1142" y="2744"/>
                </a:cubicBezTo>
                <a:lnTo>
                  <a:pt x="1153" y="2744"/>
                </a:lnTo>
                <a:cubicBezTo>
                  <a:pt x="1267" y="2744"/>
                  <a:pt x="1360" y="2652"/>
                  <a:pt x="1360" y="2538"/>
                </a:cubicBezTo>
                <a:lnTo>
                  <a:pt x="1360" y="2526"/>
                </a:lnTo>
                <a:cubicBezTo>
                  <a:pt x="1360" y="2412"/>
                  <a:pt x="1267" y="2320"/>
                  <a:pt x="1153" y="2320"/>
                </a:cubicBezTo>
                <a:lnTo>
                  <a:pt x="1142" y="2320"/>
                </a:lnTo>
                <a:cubicBezTo>
                  <a:pt x="1048" y="2320"/>
                  <a:pt x="970" y="2382"/>
                  <a:pt x="945" y="2467"/>
                </a:cubicBezTo>
                <a:lnTo>
                  <a:pt x="685" y="2467"/>
                </a:lnTo>
                <a:cubicBezTo>
                  <a:pt x="659" y="2383"/>
                  <a:pt x="581" y="2321"/>
                  <a:pt x="489" y="2321"/>
                </a:cubicBezTo>
                <a:lnTo>
                  <a:pt x="477" y="2321"/>
                </a:lnTo>
                <a:cubicBezTo>
                  <a:pt x="363" y="2321"/>
                  <a:pt x="270" y="2414"/>
                  <a:pt x="270" y="2528"/>
                </a:cubicBezTo>
                <a:lnTo>
                  <a:pt x="270" y="2539"/>
                </a:lnTo>
                <a:cubicBezTo>
                  <a:pt x="270" y="2653"/>
                  <a:pt x="363" y="2746"/>
                  <a:pt x="477" y="2746"/>
                </a:cubicBezTo>
                <a:lnTo>
                  <a:pt x="477" y="2746"/>
                </a:lnTo>
                <a:close/>
                <a:moveTo>
                  <a:pt x="292" y="1961"/>
                </a:moveTo>
                <a:lnTo>
                  <a:pt x="292" y="1961"/>
                </a:lnTo>
                <a:cubicBezTo>
                  <a:pt x="292" y="2002"/>
                  <a:pt x="259" y="2035"/>
                  <a:pt x="218" y="2035"/>
                </a:cubicBezTo>
                <a:lnTo>
                  <a:pt x="206" y="2035"/>
                </a:lnTo>
                <a:cubicBezTo>
                  <a:pt x="165" y="2035"/>
                  <a:pt x="132" y="2002"/>
                  <a:pt x="132" y="1961"/>
                </a:cubicBezTo>
                <a:lnTo>
                  <a:pt x="132" y="1949"/>
                </a:lnTo>
                <a:cubicBezTo>
                  <a:pt x="132" y="1908"/>
                  <a:pt x="165" y="1874"/>
                  <a:pt x="206" y="1874"/>
                </a:cubicBezTo>
                <a:lnTo>
                  <a:pt x="218" y="1874"/>
                </a:lnTo>
                <a:cubicBezTo>
                  <a:pt x="259" y="1874"/>
                  <a:pt x="292" y="1908"/>
                  <a:pt x="292" y="1949"/>
                </a:cubicBezTo>
                <a:lnTo>
                  <a:pt x="292" y="1961"/>
                </a:lnTo>
                <a:lnTo>
                  <a:pt x="292" y="1961"/>
                </a:lnTo>
                <a:close/>
                <a:moveTo>
                  <a:pt x="414" y="2021"/>
                </a:moveTo>
                <a:lnTo>
                  <a:pt x="414" y="2021"/>
                </a:lnTo>
                <a:lnTo>
                  <a:pt x="945" y="2021"/>
                </a:lnTo>
                <a:cubicBezTo>
                  <a:pt x="972" y="2105"/>
                  <a:pt x="1049" y="2166"/>
                  <a:pt x="1142" y="2166"/>
                </a:cubicBezTo>
                <a:lnTo>
                  <a:pt x="1153" y="2166"/>
                </a:lnTo>
                <a:cubicBezTo>
                  <a:pt x="1267" y="2166"/>
                  <a:pt x="1360" y="2073"/>
                  <a:pt x="1360" y="1959"/>
                </a:cubicBezTo>
                <a:lnTo>
                  <a:pt x="1360" y="1948"/>
                </a:lnTo>
                <a:cubicBezTo>
                  <a:pt x="1360" y="1834"/>
                  <a:pt x="1267" y="1741"/>
                  <a:pt x="1153" y="1741"/>
                </a:cubicBezTo>
                <a:lnTo>
                  <a:pt x="1142" y="1741"/>
                </a:lnTo>
                <a:cubicBezTo>
                  <a:pt x="1048" y="1741"/>
                  <a:pt x="970" y="1804"/>
                  <a:pt x="945" y="1889"/>
                </a:cubicBezTo>
                <a:lnTo>
                  <a:pt x="414" y="1889"/>
                </a:lnTo>
                <a:cubicBezTo>
                  <a:pt x="388" y="1804"/>
                  <a:pt x="310" y="1742"/>
                  <a:pt x="218" y="1742"/>
                </a:cubicBezTo>
                <a:lnTo>
                  <a:pt x="206" y="1742"/>
                </a:lnTo>
                <a:cubicBezTo>
                  <a:pt x="92" y="1742"/>
                  <a:pt x="0" y="1835"/>
                  <a:pt x="0" y="1949"/>
                </a:cubicBezTo>
                <a:lnTo>
                  <a:pt x="0" y="1961"/>
                </a:lnTo>
                <a:cubicBezTo>
                  <a:pt x="0" y="2075"/>
                  <a:pt x="92" y="2167"/>
                  <a:pt x="206" y="2167"/>
                </a:cubicBezTo>
                <a:lnTo>
                  <a:pt x="218" y="2167"/>
                </a:lnTo>
                <a:cubicBezTo>
                  <a:pt x="310" y="2167"/>
                  <a:pt x="388" y="2105"/>
                  <a:pt x="414" y="2021"/>
                </a:cubicBezTo>
                <a:lnTo>
                  <a:pt x="414" y="2021"/>
                </a:lnTo>
                <a:close/>
                <a:moveTo>
                  <a:pt x="738" y="205"/>
                </a:moveTo>
                <a:lnTo>
                  <a:pt x="738" y="205"/>
                </a:lnTo>
                <a:cubicBezTo>
                  <a:pt x="738" y="164"/>
                  <a:pt x="771" y="131"/>
                  <a:pt x="812" y="131"/>
                </a:cubicBezTo>
                <a:lnTo>
                  <a:pt x="824" y="131"/>
                </a:lnTo>
                <a:cubicBezTo>
                  <a:pt x="865" y="131"/>
                  <a:pt x="898" y="164"/>
                  <a:pt x="898" y="205"/>
                </a:cubicBezTo>
                <a:lnTo>
                  <a:pt x="898" y="217"/>
                </a:lnTo>
                <a:cubicBezTo>
                  <a:pt x="898" y="258"/>
                  <a:pt x="865" y="291"/>
                  <a:pt x="824" y="291"/>
                </a:cubicBezTo>
                <a:lnTo>
                  <a:pt x="812" y="291"/>
                </a:lnTo>
                <a:cubicBezTo>
                  <a:pt x="771" y="291"/>
                  <a:pt x="738" y="258"/>
                  <a:pt x="738" y="217"/>
                </a:cubicBezTo>
                <a:lnTo>
                  <a:pt x="738" y="205"/>
                </a:lnTo>
                <a:lnTo>
                  <a:pt x="738" y="205"/>
                </a:lnTo>
                <a:close/>
                <a:moveTo>
                  <a:pt x="812" y="423"/>
                </a:moveTo>
                <a:lnTo>
                  <a:pt x="812" y="423"/>
                </a:lnTo>
                <a:lnTo>
                  <a:pt x="824" y="423"/>
                </a:lnTo>
                <a:cubicBezTo>
                  <a:pt x="848" y="423"/>
                  <a:pt x="870" y="418"/>
                  <a:pt x="892" y="411"/>
                </a:cubicBezTo>
                <a:lnTo>
                  <a:pt x="1528" y="1047"/>
                </a:lnTo>
                <a:cubicBezTo>
                  <a:pt x="1540" y="1060"/>
                  <a:pt x="1557" y="1067"/>
                  <a:pt x="1575" y="1067"/>
                </a:cubicBezTo>
                <a:lnTo>
                  <a:pt x="1848" y="1067"/>
                </a:lnTo>
                <a:cubicBezTo>
                  <a:pt x="1874" y="1151"/>
                  <a:pt x="1952" y="1213"/>
                  <a:pt x="2045" y="1213"/>
                </a:cubicBezTo>
                <a:lnTo>
                  <a:pt x="2056" y="1213"/>
                </a:lnTo>
                <a:cubicBezTo>
                  <a:pt x="2170" y="1213"/>
                  <a:pt x="2263" y="1121"/>
                  <a:pt x="2263" y="1007"/>
                </a:cubicBezTo>
                <a:lnTo>
                  <a:pt x="2263" y="995"/>
                </a:lnTo>
                <a:cubicBezTo>
                  <a:pt x="2263" y="881"/>
                  <a:pt x="2170" y="788"/>
                  <a:pt x="2056" y="788"/>
                </a:cubicBezTo>
                <a:lnTo>
                  <a:pt x="2045" y="788"/>
                </a:lnTo>
                <a:cubicBezTo>
                  <a:pt x="1952" y="788"/>
                  <a:pt x="1874" y="850"/>
                  <a:pt x="1848" y="935"/>
                </a:cubicBezTo>
                <a:lnTo>
                  <a:pt x="1602" y="935"/>
                </a:lnTo>
                <a:lnTo>
                  <a:pt x="997" y="329"/>
                </a:lnTo>
                <a:cubicBezTo>
                  <a:pt x="1018" y="297"/>
                  <a:pt x="1030" y="258"/>
                  <a:pt x="1030" y="217"/>
                </a:cubicBezTo>
                <a:lnTo>
                  <a:pt x="1030" y="205"/>
                </a:lnTo>
                <a:cubicBezTo>
                  <a:pt x="1030" y="91"/>
                  <a:pt x="938" y="0"/>
                  <a:pt x="824" y="0"/>
                </a:cubicBezTo>
                <a:lnTo>
                  <a:pt x="812" y="0"/>
                </a:lnTo>
                <a:cubicBezTo>
                  <a:pt x="698" y="0"/>
                  <a:pt x="606" y="91"/>
                  <a:pt x="606" y="205"/>
                </a:cubicBezTo>
                <a:lnTo>
                  <a:pt x="606" y="217"/>
                </a:lnTo>
                <a:cubicBezTo>
                  <a:pt x="606" y="331"/>
                  <a:pt x="698" y="423"/>
                  <a:pt x="812" y="423"/>
                </a:cubicBezTo>
                <a:lnTo>
                  <a:pt x="812" y="423"/>
                </a:lnTo>
                <a:close/>
                <a:moveTo>
                  <a:pt x="1965" y="205"/>
                </a:moveTo>
                <a:lnTo>
                  <a:pt x="1965" y="205"/>
                </a:lnTo>
                <a:cubicBezTo>
                  <a:pt x="1965" y="164"/>
                  <a:pt x="1999" y="131"/>
                  <a:pt x="2040" y="131"/>
                </a:cubicBezTo>
                <a:lnTo>
                  <a:pt x="2051" y="131"/>
                </a:lnTo>
                <a:cubicBezTo>
                  <a:pt x="2092" y="131"/>
                  <a:pt x="2126" y="164"/>
                  <a:pt x="2126" y="205"/>
                </a:cubicBezTo>
                <a:lnTo>
                  <a:pt x="2126" y="217"/>
                </a:lnTo>
                <a:cubicBezTo>
                  <a:pt x="2126" y="258"/>
                  <a:pt x="2092" y="291"/>
                  <a:pt x="2051" y="291"/>
                </a:cubicBezTo>
                <a:lnTo>
                  <a:pt x="2040" y="291"/>
                </a:lnTo>
                <a:cubicBezTo>
                  <a:pt x="1999" y="291"/>
                  <a:pt x="1965" y="258"/>
                  <a:pt x="1965" y="217"/>
                </a:cubicBezTo>
                <a:lnTo>
                  <a:pt x="1965" y="205"/>
                </a:lnTo>
                <a:lnTo>
                  <a:pt x="1965" y="205"/>
                </a:lnTo>
                <a:close/>
                <a:moveTo>
                  <a:pt x="2040" y="423"/>
                </a:moveTo>
                <a:lnTo>
                  <a:pt x="2040" y="423"/>
                </a:lnTo>
                <a:lnTo>
                  <a:pt x="2051" y="423"/>
                </a:lnTo>
                <a:cubicBezTo>
                  <a:pt x="2144" y="423"/>
                  <a:pt x="2222" y="361"/>
                  <a:pt x="2248" y="276"/>
                </a:cubicBezTo>
                <a:lnTo>
                  <a:pt x="2514" y="276"/>
                </a:lnTo>
                <a:cubicBezTo>
                  <a:pt x="2577" y="276"/>
                  <a:pt x="2628" y="327"/>
                  <a:pt x="2628" y="389"/>
                </a:cubicBezTo>
                <a:lnTo>
                  <a:pt x="2628" y="795"/>
                </a:lnTo>
                <a:cubicBezTo>
                  <a:pt x="2538" y="818"/>
                  <a:pt x="2471" y="898"/>
                  <a:pt x="2471" y="995"/>
                </a:cubicBezTo>
                <a:lnTo>
                  <a:pt x="2471" y="1007"/>
                </a:lnTo>
                <a:cubicBezTo>
                  <a:pt x="2471" y="1121"/>
                  <a:pt x="2564" y="1213"/>
                  <a:pt x="2678" y="1213"/>
                </a:cubicBezTo>
                <a:lnTo>
                  <a:pt x="2689" y="1213"/>
                </a:lnTo>
                <a:cubicBezTo>
                  <a:pt x="2803" y="1213"/>
                  <a:pt x="2896" y="1121"/>
                  <a:pt x="2896" y="1007"/>
                </a:cubicBezTo>
                <a:lnTo>
                  <a:pt x="2896" y="995"/>
                </a:lnTo>
                <a:cubicBezTo>
                  <a:pt x="2896" y="906"/>
                  <a:pt x="2839" y="831"/>
                  <a:pt x="2760" y="802"/>
                </a:cubicBezTo>
                <a:lnTo>
                  <a:pt x="2760" y="389"/>
                </a:lnTo>
                <a:cubicBezTo>
                  <a:pt x="2760" y="254"/>
                  <a:pt x="2650" y="144"/>
                  <a:pt x="2514" y="144"/>
                </a:cubicBezTo>
                <a:lnTo>
                  <a:pt x="2248" y="144"/>
                </a:lnTo>
                <a:cubicBezTo>
                  <a:pt x="2221" y="60"/>
                  <a:pt x="2144" y="0"/>
                  <a:pt x="2051" y="0"/>
                </a:cubicBezTo>
                <a:lnTo>
                  <a:pt x="2040" y="0"/>
                </a:lnTo>
                <a:cubicBezTo>
                  <a:pt x="1926" y="0"/>
                  <a:pt x="1833" y="91"/>
                  <a:pt x="1833" y="205"/>
                </a:cubicBezTo>
                <a:lnTo>
                  <a:pt x="1833" y="217"/>
                </a:lnTo>
                <a:cubicBezTo>
                  <a:pt x="1833" y="331"/>
                  <a:pt x="1926" y="423"/>
                  <a:pt x="2040" y="423"/>
                </a:cubicBezTo>
                <a:lnTo>
                  <a:pt x="2040" y="423"/>
                </a:lnTo>
                <a:close/>
                <a:moveTo>
                  <a:pt x="3402" y="4509"/>
                </a:moveTo>
                <a:lnTo>
                  <a:pt x="3402" y="4509"/>
                </a:lnTo>
                <a:cubicBezTo>
                  <a:pt x="3402" y="4550"/>
                  <a:pt x="3368" y="4583"/>
                  <a:pt x="3327" y="4583"/>
                </a:cubicBezTo>
                <a:lnTo>
                  <a:pt x="3316" y="4583"/>
                </a:lnTo>
                <a:cubicBezTo>
                  <a:pt x="3274" y="4583"/>
                  <a:pt x="3241" y="4550"/>
                  <a:pt x="3241" y="4509"/>
                </a:cubicBezTo>
                <a:lnTo>
                  <a:pt x="3241" y="4497"/>
                </a:lnTo>
                <a:cubicBezTo>
                  <a:pt x="3241" y="4456"/>
                  <a:pt x="3274" y="4423"/>
                  <a:pt x="3316" y="4423"/>
                </a:cubicBezTo>
                <a:lnTo>
                  <a:pt x="3327" y="4423"/>
                </a:lnTo>
                <a:cubicBezTo>
                  <a:pt x="3368" y="4423"/>
                  <a:pt x="3402" y="4456"/>
                  <a:pt x="3402" y="4497"/>
                </a:cubicBezTo>
                <a:lnTo>
                  <a:pt x="3402" y="4509"/>
                </a:lnTo>
                <a:lnTo>
                  <a:pt x="3402" y="4509"/>
                </a:lnTo>
                <a:close/>
                <a:moveTo>
                  <a:pt x="3398" y="4304"/>
                </a:moveTo>
                <a:lnTo>
                  <a:pt x="3398" y="4304"/>
                </a:lnTo>
                <a:lnTo>
                  <a:pt x="3398" y="4245"/>
                </a:lnTo>
                <a:cubicBezTo>
                  <a:pt x="3398" y="4110"/>
                  <a:pt x="3288" y="4000"/>
                  <a:pt x="3153" y="4000"/>
                </a:cubicBezTo>
                <a:lnTo>
                  <a:pt x="2982" y="4000"/>
                </a:lnTo>
                <a:cubicBezTo>
                  <a:pt x="2955" y="3916"/>
                  <a:pt x="2878" y="3855"/>
                  <a:pt x="2785" y="3855"/>
                </a:cubicBezTo>
                <a:lnTo>
                  <a:pt x="2774" y="3855"/>
                </a:lnTo>
                <a:cubicBezTo>
                  <a:pt x="2660" y="3855"/>
                  <a:pt x="2567" y="3948"/>
                  <a:pt x="2567" y="4062"/>
                </a:cubicBezTo>
                <a:lnTo>
                  <a:pt x="2567" y="4073"/>
                </a:lnTo>
                <a:cubicBezTo>
                  <a:pt x="2567" y="4187"/>
                  <a:pt x="2660" y="4280"/>
                  <a:pt x="2774" y="4280"/>
                </a:cubicBezTo>
                <a:lnTo>
                  <a:pt x="2785" y="4280"/>
                </a:lnTo>
                <a:cubicBezTo>
                  <a:pt x="2878" y="4280"/>
                  <a:pt x="2956" y="4217"/>
                  <a:pt x="2982" y="4132"/>
                </a:cubicBezTo>
                <a:lnTo>
                  <a:pt x="3153" y="4132"/>
                </a:lnTo>
                <a:cubicBezTo>
                  <a:pt x="3215" y="4132"/>
                  <a:pt x="3266" y="4183"/>
                  <a:pt x="3266" y="4245"/>
                </a:cubicBezTo>
                <a:lnTo>
                  <a:pt x="3266" y="4297"/>
                </a:lnTo>
                <a:cubicBezTo>
                  <a:pt x="3176" y="4320"/>
                  <a:pt x="3109" y="4401"/>
                  <a:pt x="3109" y="4497"/>
                </a:cubicBezTo>
                <a:lnTo>
                  <a:pt x="3109" y="4509"/>
                </a:lnTo>
                <a:cubicBezTo>
                  <a:pt x="3109" y="4623"/>
                  <a:pt x="3202" y="4716"/>
                  <a:pt x="3316" y="4716"/>
                </a:cubicBezTo>
                <a:lnTo>
                  <a:pt x="3327" y="4716"/>
                </a:lnTo>
                <a:cubicBezTo>
                  <a:pt x="3441" y="4716"/>
                  <a:pt x="3534" y="4623"/>
                  <a:pt x="3534" y="4509"/>
                </a:cubicBezTo>
                <a:lnTo>
                  <a:pt x="3534" y="4497"/>
                </a:lnTo>
                <a:cubicBezTo>
                  <a:pt x="3534" y="4408"/>
                  <a:pt x="3477" y="4333"/>
                  <a:pt x="3398" y="4304"/>
                </a:cubicBezTo>
                <a:lnTo>
                  <a:pt x="3398" y="4304"/>
                </a:lnTo>
                <a:close/>
                <a:moveTo>
                  <a:pt x="1265" y="4497"/>
                </a:moveTo>
                <a:lnTo>
                  <a:pt x="1265" y="4497"/>
                </a:lnTo>
                <a:lnTo>
                  <a:pt x="1265" y="4509"/>
                </a:lnTo>
                <a:cubicBezTo>
                  <a:pt x="1265" y="4550"/>
                  <a:pt x="1231" y="4583"/>
                  <a:pt x="1190" y="4583"/>
                </a:cubicBezTo>
                <a:lnTo>
                  <a:pt x="1179" y="4583"/>
                </a:lnTo>
                <a:cubicBezTo>
                  <a:pt x="1137" y="4583"/>
                  <a:pt x="1104" y="4550"/>
                  <a:pt x="1104" y="4509"/>
                </a:cubicBezTo>
                <a:lnTo>
                  <a:pt x="1104" y="4497"/>
                </a:lnTo>
                <a:cubicBezTo>
                  <a:pt x="1104" y="4456"/>
                  <a:pt x="1137" y="4423"/>
                  <a:pt x="1179" y="4423"/>
                </a:cubicBezTo>
                <a:lnTo>
                  <a:pt x="1190" y="4423"/>
                </a:lnTo>
                <a:cubicBezTo>
                  <a:pt x="1231" y="4423"/>
                  <a:pt x="1265" y="4456"/>
                  <a:pt x="1265" y="4497"/>
                </a:cubicBezTo>
                <a:lnTo>
                  <a:pt x="1265" y="4497"/>
                </a:lnTo>
                <a:close/>
                <a:moveTo>
                  <a:pt x="2098" y="3855"/>
                </a:moveTo>
                <a:lnTo>
                  <a:pt x="2098" y="3855"/>
                </a:lnTo>
                <a:lnTo>
                  <a:pt x="2087" y="3855"/>
                </a:lnTo>
                <a:cubicBezTo>
                  <a:pt x="1994" y="3855"/>
                  <a:pt x="1917" y="3916"/>
                  <a:pt x="1890" y="4000"/>
                </a:cubicBezTo>
                <a:lnTo>
                  <a:pt x="1353" y="4000"/>
                </a:lnTo>
                <a:cubicBezTo>
                  <a:pt x="1218" y="4000"/>
                  <a:pt x="1108" y="4110"/>
                  <a:pt x="1108" y="4245"/>
                </a:cubicBezTo>
                <a:lnTo>
                  <a:pt x="1108" y="4304"/>
                </a:lnTo>
                <a:cubicBezTo>
                  <a:pt x="1029" y="4333"/>
                  <a:pt x="972" y="4408"/>
                  <a:pt x="972" y="4497"/>
                </a:cubicBezTo>
                <a:lnTo>
                  <a:pt x="972" y="4509"/>
                </a:lnTo>
                <a:cubicBezTo>
                  <a:pt x="972" y="4623"/>
                  <a:pt x="1065" y="4716"/>
                  <a:pt x="1179" y="4716"/>
                </a:cubicBezTo>
                <a:lnTo>
                  <a:pt x="1190" y="4716"/>
                </a:lnTo>
                <a:cubicBezTo>
                  <a:pt x="1304" y="4716"/>
                  <a:pt x="1397" y="4623"/>
                  <a:pt x="1397" y="4509"/>
                </a:cubicBezTo>
                <a:lnTo>
                  <a:pt x="1397" y="4497"/>
                </a:lnTo>
                <a:cubicBezTo>
                  <a:pt x="1397" y="4401"/>
                  <a:pt x="1330" y="4320"/>
                  <a:pt x="1240" y="4297"/>
                </a:cubicBezTo>
                <a:lnTo>
                  <a:pt x="1240" y="4245"/>
                </a:lnTo>
                <a:cubicBezTo>
                  <a:pt x="1240" y="4183"/>
                  <a:pt x="1291" y="4132"/>
                  <a:pt x="1353" y="4132"/>
                </a:cubicBezTo>
                <a:lnTo>
                  <a:pt x="1890" y="4132"/>
                </a:lnTo>
                <a:cubicBezTo>
                  <a:pt x="1916" y="4217"/>
                  <a:pt x="1994" y="4280"/>
                  <a:pt x="2087" y="4280"/>
                </a:cubicBezTo>
                <a:lnTo>
                  <a:pt x="2098" y="4280"/>
                </a:lnTo>
                <a:cubicBezTo>
                  <a:pt x="2212" y="4280"/>
                  <a:pt x="2305" y="4187"/>
                  <a:pt x="2305" y="4073"/>
                </a:cubicBezTo>
                <a:lnTo>
                  <a:pt x="2305" y="4062"/>
                </a:lnTo>
                <a:cubicBezTo>
                  <a:pt x="2305" y="3948"/>
                  <a:pt x="2212" y="3855"/>
                  <a:pt x="2098" y="3855"/>
                </a:cubicBezTo>
                <a:lnTo>
                  <a:pt x="2098" y="3855"/>
                </a:lnTo>
                <a:close/>
                <a:moveTo>
                  <a:pt x="578" y="3970"/>
                </a:moveTo>
                <a:lnTo>
                  <a:pt x="578" y="3970"/>
                </a:lnTo>
                <a:cubicBezTo>
                  <a:pt x="578" y="4011"/>
                  <a:pt x="545" y="4045"/>
                  <a:pt x="504" y="4045"/>
                </a:cubicBezTo>
                <a:lnTo>
                  <a:pt x="492" y="4045"/>
                </a:lnTo>
                <a:cubicBezTo>
                  <a:pt x="451" y="4045"/>
                  <a:pt x="418" y="4011"/>
                  <a:pt x="418" y="3970"/>
                </a:cubicBezTo>
                <a:lnTo>
                  <a:pt x="418" y="3959"/>
                </a:lnTo>
                <a:cubicBezTo>
                  <a:pt x="418" y="3917"/>
                  <a:pt x="451" y="3884"/>
                  <a:pt x="492" y="3884"/>
                </a:cubicBezTo>
                <a:lnTo>
                  <a:pt x="504" y="3884"/>
                </a:lnTo>
                <a:cubicBezTo>
                  <a:pt x="545" y="3884"/>
                  <a:pt x="578" y="3917"/>
                  <a:pt x="578" y="3959"/>
                </a:cubicBezTo>
                <a:lnTo>
                  <a:pt x="578" y="3970"/>
                </a:lnTo>
                <a:lnTo>
                  <a:pt x="578" y="3970"/>
                </a:lnTo>
                <a:close/>
                <a:moveTo>
                  <a:pt x="554" y="3759"/>
                </a:moveTo>
                <a:lnTo>
                  <a:pt x="554" y="3759"/>
                </a:lnTo>
                <a:lnTo>
                  <a:pt x="554" y="3353"/>
                </a:lnTo>
                <a:cubicBezTo>
                  <a:pt x="554" y="3290"/>
                  <a:pt x="605" y="3240"/>
                  <a:pt x="667" y="3240"/>
                </a:cubicBezTo>
                <a:lnTo>
                  <a:pt x="933" y="3240"/>
                </a:lnTo>
                <a:cubicBezTo>
                  <a:pt x="959" y="3325"/>
                  <a:pt x="1037" y="3387"/>
                  <a:pt x="1130" y="3387"/>
                </a:cubicBezTo>
                <a:lnTo>
                  <a:pt x="1142" y="3387"/>
                </a:lnTo>
                <a:cubicBezTo>
                  <a:pt x="1256" y="3387"/>
                  <a:pt x="1348" y="3294"/>
                  <a:pt x="1348" y="3180"/>
                </a:cubicBezTo>
                <a:lnTo>
                  <a:pt x="1348" y="3169"/>
                </a:lnTo>
                <a:cubicBezTo>
                  <a:pt x="1348" y="3055"/>
                  <a:pt x="1256" y="2962"/>
                  <a:pt x="1142" y="2962"/>
                </a:cubicBezTo>
                <a:lnTo>
                  <a:pt x="1130" y="2962"/>
                </a:lnTo>
                <a:cubicBezTo>
                  <a:pt x="1038" y="2962"/>
                  <a:pt x="960" y="3024"/>
                  <a:pt x="934" y="3108"/>
                </a:cubicBezTo>
                <a:lnTo>
                  <a:pt x="667" y="3108"/>
                </a:lnTo>
                <a:cubicBezTo>
                  <a:pt x="532" y="3108"/>
                  <a:pt x="422" y="3218"/>
                  <a:pt x="422" y="3353"/>
                </a:cubicBezTo>
                <a:lnTo>
                  <a:pt x="422" y="3765"/>
                </a:lnTo>
                <a:cubicBezTo>
                  <a:pt x="343" y="3794"/>
                  <a:pt x="286" y="3870"/>
                  <a:pt x="286" y="3959"/>
                </a:cubicBezTo>
                <a:lnTo>
                  <a:pt x="286" y="3970"/>
                </a:lnTo>
                <a:cubicBezTo>
                  <a:pt x="286" y="4084"/>
                  <a:pt x="378" y="4177"/>
                  <a:pt x="492" y="4177"/>
                </a:cubicBezTo>
                <a:lnTo>
                  <a:pt x="504" y="4177"/>
                </a:lnTo>
                <a:cubicBezTo>
                  <a:pt x="618" y="4177"/>
                  <a:pt x="710" y="4084"/>
                  <a:pt x="710" y="3970"/>
                </a:cubicBezTo>
                <a:lnTo>
                  <a:pt x="710" y="3959"/>
                </a:lnTo>
                <a:cubicBezTo>
                  <a:pt x="710" y="3862"/>
                  <a:pt x="644" y="3781"/>
                  <a:pt x="554" y="3759"/>
                </a:cubicBezTo>
                <a:lnTo>
                  <a:pt x="554" y="3759"/>
                </a:lnTo>
                <a:close/>
                <a:moveTo>
                  <a:pt x="4376" y="3970"/>
                </a:moveTo>
                <a:lnTo>
                  <a:pt x="4376" y="3970"/>
                </a:lnTo>
                <a:cubicBezTo>
                  <a:pt x="4376" y="4011"/>
                  <a:pt x="4342" y="4045"/>
                  <a:pt x="4301" y="4045"/>
                </a:cubicBezTo>
                <a:lnTo>
                  <a:pt x="4290" y="4045"/>
                </a:lnTo>
                <a:cubicBezTo>
                  <a:pt x="4248" y="4045"/>
                  <a:pt x="4215" y="4011"/>
                  <a:pt x="4215" y="3970"/>
                </a:cubicBezTo>
                <a:lnTo>
                  <a:pt x="4215" y="3959"/>
                </a:lnTo>
                <a:cubicBezTo>
                  <a:pt x="4215" y="3917"/>
                  <a:pt x="4248" y="3884"/>
                  <a:pt x="4290" y="3884"/>
                </a:cubicBezTo>
                <a:lnTo>
                  <a:pt x="4301" y="3884"/>
                </a:lnTo>
                <a:cubicBezTo>
                  <a:pt x="4342" y="3884"/>
                  <a:pt x="4376" y="3917"/>
                  <a:pt x="4376" y="3959"/>
                </a:cubicBezTo>
                <a:lnTo>
                  <a:pt x="4376" y="3970"/>
                </a:lnTo>
                <a:lnTo>
                  <a:pt x="4376" y="3970"/>
                </a:lnTo>
                <a:close/>
                <a:moveTo>
                  <a:pt x="4372" y="3765"/>
                </a:moveTo>
                <a:lnTo>
                  <a:pt x="4372" y="3765"/>
                </a:lnTo>
                <a:lnTo>
                  <a:pt x="4372" y="3353"/>
                </a:lnTo>
                <a:cubicBezTo>
                  <a:pt x="4372" y="3218"/>
                  <a:pt x="4262" y="3108"/>
                  <a:pt x="4127" y="3108"/>
                </a:cubicBezTo>
                <a:lnTo>
                  <a:pt x="3860" y="3108"/>
                </a:lnTo>
                <a:cubicBezTo>
                  <a:pt x="3833" y="3024"/>
                  <a:pt x="3756" y="2962"/>
                  <a:pt x="3663" y="2962"/>
                </a:cubicBezTo>
                <a:lnTo>
                  <a:pt x="3652" y="2962"/>
                </a:lnTo>
                <a:cubicBezTo>
                  <a:pt x="3538" y="2962"/>
                  <a:pt x="3445" y="3055"/>
                  <a:pt x="3445" y="3169"/>
                </a:cubicBezTo>
                <a:lnTo>
                  <a:pt x="3445" y="3180"/>
                </a:lnTo>
                <a:cubicBezTo>
                  <a:pt x="3445" y="3294"/>
                  <a:pt x="3538" y="3387"/>
                  <a:pt x="3652" y="3387"/>
                </a:cubicBezTo>
                <a:lnTo>
                  <a:pt x="3663" y="3387"/>
                </a:lnTo>
                <a:cubicBezTo>
                  <a:pt x="3756" y="3387"/>
                  <a:pt x="3834" y="3325"/>
                  <a:pt x="3860" y="3240"/>
                </a:cubicBezTo>
                <a:lnTo>
                  <a:pt x="4127" y="3240"/>
                </a:lnTo>
                <a:cubicBezTo>
                  <a:pt x="4189" y="3240"/>
                  <a:pt x="4240" y="3290"/>
                  <a:pt x="4240" y="3353"/>
                </a:cubicBezTo>
                <a:lnTo>
                  <a:pt x="4240" y="3759"/>
                </a:lnTo>
                <a:cubicBezTo>
                  <a:pt x="4150" y="3781"/>
                  <a:pt x="4083" y="3862"/>
                  <a:pt x="4083" y="3959"/>
                </a:cubicBezTo>
                <a:lnTo>
                  <a:pt x="4083" y="3970"/>
                </a:lnTo>
                <a:cubicBezTo>
                  <a:pt x="4083" y="4084"/>
                  <a:pt x="4176" y="4177"/>
                  <a:pt x="4290" y="4177"/>
                </a:cubicBezTo>
                <a:lnTo>
                  <a:pt x="4301" y="4177"/>
                </a:lnTo>
                <a:cubicBezTo>
                  <a:pt x="4415" y="4177"/>
                  <a:pt x="4508" y="4084"/>
                  <a:pt x="4508" y="3970"/>
                </a:cubicBezTo>
                <a:lnTo>
                  <a:pt x="4508" y="3959"/>
                </a:lnTo>
                <a:cubicBezTo>
                  <a:pt x="4508" y="3869"/>
                  <a:pt x="4451" y="3794"/>
                  <a:pt x="4372" y="3765"/>
                </a:cubicBezTo>
                <a:lnTo>
                  <a:pt x="4372" y="3765"/>
                </a:lnTo>
                <a:close/>
                <a:moveTo>
                  <a:pt x="4667" y="2550"/>
                </a:moveTo>
                <a:lnTo>
                  <a:pt x="4667" y="2550"/>
                </a:lnTo>
                <a:cubicBezTo>
                  <a:pt x="4667" y="2591"/>
                  <a:pt x="4634" y="2625"/>
                  <a:pt x="4593" y="2625"/>
                </a:cubicBezTo>
                <a:lnTo>
                  <a:pt x="4581" y="2625"/>
                </a:lnTo>
                <a:cubicBezTo>
                  <a:pt x="4540" y="2625"/>
                  <a:pt x="4507" y="2591"/>
                  <a:pt x="4507" y="2550"/>
                </a:cubicBezTo>
                <a:lnTo>
                  <a:pt x="4507" y="2539"/>
                </a:lnTo>
                <a:cubicBezTo>
                  <a:pt x="4507" y="2497"/>
                  <a:pt x="4540" y="2464"/>
                  <a:pt x="4581" y="2464"/>
                </a:cubicBezTo>
                <a:lnTo>
                  <a:pt x="4593" y="2464"/>
                </a:lnTo>
                <a:cubicBezTo>
                  <a:pt x="4634" y="2464"/>
                  <a:pt x="4667" y="2497"/>
                  <a:pt x="4667" y="2539"/>
                </a:cubicBezTo>
                <a:lnTo>
                  <a:pt x="4667" y="2550"/>
                </a:lnTo>
                <a:lnTo>
                  <a:pt x="4667" y="2550"/>
                </a:lnTo>
                <a:close/>
                <a:moveTo>
                  <a:pt x="4593" y="2332"/>
                </a:moveTo>
                <a:lnTo>
                  <a:pt x="4593" y="2332"/>
                </a:lnTo>
                <a:lnTo>
                  <a:pt x="4581" y="2332"/>
                </a:lnTo>
                <a:cubicBezTo>
                  <a:pt x="4489" y="2332"/>
                  <a:pt x="4411" y="2394"/>
                  <a:pt x="4385" y="2478"/>
                </a:cubicBezTo>
                <a:lnTo>
                  <a:pt x="3859" y="2478"/>
                </a:lnTo>
                <a:cubicBezTo>
                  <a:pt x="3833" y="2394"/>
                  <a:pt x="3755" y="2332"/>
                  <a:pt x="3662" y="2332"/>
                </a:cubicBezTo>
                <a:lnTo>
                  <a:pt x="3651" y="2332"/>
                </a:lnTo>
                <a:cubicBezTo>
                  <a:pt x="3537" y="2332"/>
                  <a:pt x="3444" y="2425"/>
                  <a:pt x="3444" y="2539"/>
                </a:cubicBezTo>
                <a:lnTo>
                  <a:pt x="3444" y="2550"/>
                </a:lnTo>
                <a:cubicBezTo>
                  <a:pt x="3444" y="2664"/>
                  <a:pt x="3537" y="2757"/>
                  <a:pt x="3651" y="2757"/>
                </a:cubicBezTo>
                <a:lnTo>
                  <a:pt x="3662" y="2757"/>
                </a:lnTo>
                <a:cubicBezTo>
                  <a:pt x="3755" y="2757"/>
                  <a:pt x="3833" y="2695"/>
                  <a:pt x="3859" y="2610"/>
                </a:cubicBezTo>
                <a:lnTo>
                  <a:pt x="4385" y="2610"/>
                </a:lnTo>
                <a:cubicBezTo>
                  <a:pt x="4411" y="2695"/>
                  <a:pt x="4489" y="2757"/>
                  <a:pt x="4581" y="2757"/>
                </a:cubicBezTo>
                <a:lnTo>
                  <a:pt x="4593" y="2757"/>
                </a:lnTo>
                <a:cubicBezTo>
                  <a:pt x="4707" y="2757"/>
                  <a:pt x="4799" y="2664"/>
                  <a:pt x="4799" y="2550"/>
                </a:cubicBezTo>
                <a:lnTo>
                  <a:pt x="4799" y="2539"/>
                </a:lnTo>
                <a:cubicBezTo>
                  <a:pt x="4799" y="2425"/>
                  <a:pt x="4707" y="2332"/>
                  <a:pt x="4593" y="2332"/>
                </a:cubicBezTo>
                <a:lnTo>
                  <a:pt x="4593" y="2332"/>
                </a:lnTo>
                <a:close/>
                <a:moveTo>
                  <a:pt x="4214" y="553"/>
                </a:moveTo>
                <a:lnTo>
                  <a:pt x="4214" y="553"/>
                </a:lnTo>
                <a:lnTo>
                  <a:pt x="4214" y="541"/>
                </a:lnTo>
                <a:cubicBezTo>
                  <a:pt x="4214" y="500"/>
                  <a:pt x="4247" y="467"/>
                  <a:pt x="4289" y="467"/>
                </a:cubicBezTo>
                <a:lnTo>
                  <a:pt x="4300" y="467"/>
                </a:lnTo>
                <a:cubicBezTo>
                  <a:pt x="4341" y="467"/>
                  <a:pt x="4375" y="500"/>
                  <a:pt x="4375" y="541"/>
                </a:cubicBezTo>
                <a:lnTo>
                  <a:pt x="4375" y="553"/>
                </a:lnTo>
                <a:cubicBezTo>
                  <a:pt x="4375" y="594"/>
                  <a:pt x="4341" y="627"/>
                  <a:pt x="4300" y="627"/>
                </a:cubicBezTo>
                <a:lnTo>
                  <a:pt x="4289" y="627"/>
                </a:lnTo>
                <a:cubicBezTo>
                  <a:pt x="4247" y="627"/>
                  <a:pt x="4214" y="594"/>
                  <a:pt x="4214" y="553"/>
                </a:cubicBezTo>
                <a:lnTo>
                  <a:pt x="4214" y="553"/>
                </a:lnTo>
                <a:close/>
                <a:moveTo>
                  <a:pt x="3651" y="2166"/>
                </a:moveTo>
                <a:lnTo>
                  <a:pt x="3651" y="2166"/>
                </a:lnTo>
                <a:lnTo>
                  <a:pt x="3662" y="2166"/>
                </a:lnTo>
                <a:cubicBezTo>
                  <a:pt x="3755" y="2166"/>
                  <a:pt x="3832" y="2104"/>
                  <a:pt x="3859" y="2020"/>
                </a:cubicBezTo>
                <a:lnTo>
                  <a:pt x="4125" y="2020"/>
                </a:lnTo>
                <a:cubicBezTo>
                  <a:pt x="4261" y="2020"/>
                  <a:pt x="4371" y="1910"/>
                  <a:pt x="4371" y="1775"/>
                </a:cubicBezTo>
                <a:lnTo>
                  <a:pt x="4371" y="746"/>
                </a:lnTo>
                <a:cubicBezTo>
                  <a:pt x="4450" y="717"/>
                  <a:pt x="4507" y="642"/>
                  <a:pt x="4507" y="553"/>
                </a:cubicBezTo>
                <a:lnTo>
                  <a:pt x="4507" y="541"/>
                </a:lnTo>
                <a:cubicBezTo>
                  <a:pt x="4507" y="427"/>
                  <a:pt x="4414" y="335"/>
                  <a:pt x="4300" y="335"/>
                </a:cubicBezTo>
                <a:lnTo>
                  <a:pt x="4289" y="335"/>
                </a:lnTo>
                <a:cubicBezTo>
                  <a:pt x="4175" y="335"/>
                  <a:pt x="4082" y="427"/>
                  <a:pt x="4082" y="541"/>
                </a:cubicBezTo>
                <a:lnTo>
                  <a:pt x="4082" y="553"/>
                </a:lnTo>
                <a:cubicBezTo>
                  <a:pt x="4082" y="649"/>
                  <a:pt x="4149" y="730"/>
                  <a:pt x="4239" y="753"/>
                </a:cubicBezTo>
                <a:lnTo>
                  <a:pt x="4239" y="1775"/>
                </a:lnTo>
                <a:cubicBezTo>
                  <a:pt x="4239" y="1838"/>
                  <a:pt x="4188" y="1888"/>
                  <a:pt x="4125" y="1888"/>
                </a:cubicBezTo>
                <a:lnTo>
                  <a:pt x="3859" y="1888"/>
                </a:lnTo>
                <a:cubicBezTo>
                  <a:pt x="3833" y="1803"/>
                  <a:pt x="3755" y="1741"/>
                  <a:pt x="3662" y="1741"/>
                </a:cubicBezTo>
                <a:lnTo>
                  <a:pt x="3651" y="1741"/>
                </a:lnTo>
                <a:cubicBezTo>
                  <a:pt x="3537" y="1741"/>
                  <a:pt x="3444" y="1834"/>
                  <a:pt x="3444" y="1948"/>
                </a:cubicBezTo>
                <a:lnTo>
                  <a:pt x="3444" y="1959"/>
                </a:lnTo>
                <a:cubicBezTo>
                  <a:pt x="3444" y="2073"/>
                  <a:pt x="3537" y="2166"/>
                  <a:pt x="3651" y="2166"/>
                </a:cubicBezTo>
                <a:lnTo>
                  <a:pt x="3651" y="2166"/>
                </a:lnTo>
                <a:close/>
                <a:moveTo>
                  <a:pt x="3177" y="1673"/>
                </a:moveTo>
                <a:lnTo>
                  <a:pt x="3177" y="1673"/>
                </a:lnTo>
                <a:lnTo>
                  <a:pt x="3177" y="3386"/>
                </a:lnTo>
                <a:cubicBezTo>
                  <a:pt x="3177" y="3486"/>
                  <a:pt x="3095" y="3568"/>
                  <a:pt x="2995" y="3568"/>
                </a:cubicBezTo>
                <a:lnTo>
                  <a:pt x="1808" y="3568"/>
                </a:lnTo>
                <a:cubicBezTo>
                  <a:pt x="1707" y="3568"/>
                  <a:pt x="1625" y="3486"/>
                  <a:pt x="1625" y="3386"/>
                </a:cubicBezTo>
                <a:lnTo>
                  <a:pt x="1625" y="1673"/>
                </a:lnTo>
                <a:cubicBezTo>
                  <a:pt x="1625" y="1573"/>
                  <a:pt x="1707" y="1491"/>
                  <a:pt x="1808" y="1491"/>
                </a:cubicBezTo>
                <a:lnTo>
                  <a:pt x="2995" y="1491"/>
                </a:lnTo>
                <a:cubicBezTo>
                  <a:pt x="3095" y="1491"/>
                  <a:pt x="3177" y="1573"/>
                  <a:pt x="3177" y="1673"/>
                </a:cubicBezTo>
                <a:lnTo>
                  <a:pt x="3177" y="1673"/>
                </a:lnTo>
                <a:close/>
                <a:moveTo>
                  <a:pt x="1493" y="1673"/>
                </a:moveTo>
                <a:lnTo>
                  <a:pt x="1493" y="1673"/>
                </a:lnTo>
                <a:lnTo>
                  <a:pt x="1493" y="3386"/>
                </a:lnTo>
                <a:cubicBezTo>
                  <a:pt x="1493" y="3559"/>
                  <a:pt x="1635" y="3700"/>
                  <a:pt x="1808" y="3700"/>
                </a:cubicBezTo>
                <a:lnTo>
                  <a:pt x="2995" y="3700"/>
                </a:lnTo>
                <a:cubicBezTo>
                  <a:pt x="3168" y="3700"/>
                  <a:pt x="3309" y="3559"/>
                  <a:pt x="3309" y="3386"/>
                </a:cubicBezTo>
                <a:lnTo>
                  <a:pt x="3309" y="1673"/>
                </a:lnTo>
                <a:cubicBezTo>
                  <a:pt x="3309" y="1500"/>
                  <a:pt x="3168" y="1359"/>
                  <a:pt x="2995" y="1359"/>
                </a:cubicBezTo>
                <a:lnTo>
                  <a:pt x="1808" y="1359"/>
                </a:lnTo>
                <a:cubicBezTo>
                  <a:pt x="1635" y="1359"/>
                  <a:pt x="1493" y="1500"/>
                  <a:pt x="1493" y="167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B41279-6BBA-4A4E-94E4-E9BB237A67A9}"/>
              </a:ext>
            </a:extLst>
          </p:cNvPr>
          <p:cNvSpPr txBox="1"/>
          <p:nvPr/>
        </p:nvSpPr>
        <p:spPr>
          <a:xfrm>
            <a:off x="1046702" y="3923522"/>
            <a:ext cx="184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Faster run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01ED7-5A74-489D-8A10-79BADB85B471}"/>
              </a:ext>
            </a:extLst>
          </p:cNvPr>
          <p:cNvSpPr txBox="1"/>
          <p:nvPr/>
        </p:nvSpPr>
        <p:spPr>
          <a:xfrm>
            <a:off x="3224734" y="3923522"/>
            <a:ext cx="230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Effective resource 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43DF9-0313-43C3-AAA8-2D9265DCB962}"/>
              </a:ext>
            </a:extLst>
          </p:cNvPr>
          <p:cNvSpPr txBox="1"/>
          <p:nvPr/>
        </p:nvSpPr>
        <p:spPr>
          <a:xfrm>
            <a:off x="5623162" y="3923522"/>
            <a:ext cx="230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Harder to debug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C7CB99-6B92-46D4-A868-00D3EEF3C9EE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13EF82-B65C-45BE-81CB-1A527E0B2FF0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8D26AAE-09F7-4E02-A5D8-4AB2E065B628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B19C94-932E-4C6F-9BC3-EEF542CAA95B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675CFD1F-48CF-441B-9F5E-237927B2B3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85FAC8-6845-47B3-B6A9-4409DBD5E5AF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42D570CC-F038-4218-B561-EE783ECBBC1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AAD9005A-FD68-4919-854A-CD1D9650E6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0F5E8ABB-9924-47FB-9592-6C21039C6B3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Freeform 17">
            <a:extLst>
              <a:ext uri="{FF2B5EF4-FFF2-40B4-BE49-F238E27FC236}">
                <a16:creationId xmlns:a16="http://schemas.microsoft.com/office/drawing/2014/main" id="{92DE6D16-412B-49CE-91AE-13350251DA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2F14AA30-B300-4723-8BAB-DB4C1E79B7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6F3A4C89-3F1A-4DC4-A7EE-AC82932D481E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14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88C9-E06C-4A7E-ABE5-9E481E63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RSUBMIT Syntax for Parallel 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4402B1-772B-4935-9D1E-41E17A6D300A}"/>
              </a:ext>
            </a:extLst>
          </p:cNvPr>
          <p:cNvSpPr/>
          <p:nvPr/>
        </p:nvSpPr>
        <p:spPr>
          <a:xfrm>
            <a:off x="699516" y="701933"/>
            <a:ext cx="7744968" cy="3754874"/>
          </a:xfrm>
          <a:prstGeom prst="rect">
            <a:avLst/>
          </a:prstGeom>
          <a:solidFill>
            <a:srgbClr val="FFFFEB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autosignon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=yes </a:t>
            </a:r>
          </a:p>
          <a:p>
            <a:pPr marL="803275"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noconnectwait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3275"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noconnectpersist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3275"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sascmd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</a:rPr>
              <a:t>'!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sascmd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nonews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nonotes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</a:rPr>
              <a:t>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3275"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rsubmit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inheritlib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remote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=worker1;</a:t>
            </a:r>
          </a:p>
          <a:p>
            <a:pPr marL="803275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&lt;code&gt;;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endrsubmit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rsubmit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inheritlib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remote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=worker2;</a:t>
            </a:r>
          </a:p>
          <a:p>
            <a:pPr marL="803275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&lt;code&gt;;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endrsubmit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waitfor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_ALL_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&lt;code&gt;;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898D0F-7257-44F3-AD3C-642E7DBEAD87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80CF1F-2767-4EBE-A429-CB3D199DACE4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14D8B7-8EDF-4B5B-8994-F5FFE74A22A3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649661-BCE6-4400-89DC-9F9355782895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0F79A888-D57E-4BAD-A610-39BD8F5E9F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48C69D-85F9-43C6-BEEB-C87BBE9122EC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FDE0042-788C-4F89-B557-3EE1F6120B6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27B671D-9797-4252-A92C-6BD7F392AC0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4A1DDA4-4077-4705-BFFA-11178245B34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 17">
            <a:extLst>
              <a:ext uri="{FF2B5EF4-FFF2-40B4-BE49-F238E27FC236}">
                <a16:creationId xmlns:a16="http://schemas.microsoft.com/office/drawing/2014/main" id="{893243A1-4CBD-4FA2-A3E2-678D4085AF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CCD7DCCF-21F5-4F6A-9753-78ED372C6D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8407046-C8A1-4D31-8A1A-8436803F9EF5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785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30FEF65-40F9-48F5-B729-5460842C0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" y="711593"/>
            <a:ext cx="7744968" cy="37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DB6557-33A4-4007-A49F-201584D3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RSUBMIT Syntax for Parallel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99C6DF-0381-4FBE-AA28-9F7FD9A73A10}"/>
              </a:ext>
            </a:extLst>
          </p:cNvPr>
          <p:cNvSpPr txBox="1"/>
          <p:nvPr/>
        </p:nvSpPr>
        <p:spPr>
          <a:xfrm>
            <a:off x="5307981" y="866100"/>
            <a:ext cx="296622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NextforSAS" panose="020B0503020202020204" pitchFamily="34" charset="0"/>
              </a:rPr>
              <a:t>Automatically start new parallel SAS sessions with your current credentials.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0AFC62-C9F0-4281-83A1-C8D197440C86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6BD2CC-3A5F-4222-969A-4C64832C441C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716236-7FC3-4475-B579-A5C26789F2A0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4E279D-74C1-4FB3-AF0F-E29CDFF8BEAC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9EDC6337-D108-4BFA-9C18-B090370E86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F2552F-8B77-455D-9D36-E461621A7AF7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F5461C9-3D19-4577-8A06-A2142090212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B9D6D75-F48B-4C8B-8090-C28F87A903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A05B3CE-91FA-498B-AC84-6B28703315A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 17">
            <a:extLst>
              <a:ext uri="{FF2B5EF4-FFF2-40B4-BE49-F238E27FC236}">
                <a16:creationId xmlns:a16="http://schemas.microsoft.com/office/drawing/2014/main" id="{2E562837-C219-429C-9B71-6031C66C3A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664494EB-A35B-4BE8-809A-FD3A6B71B3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8BA0B3F5-A8B4-45CC-95EC-59EEBC060FC3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392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68764BE-9BC1-46AC-8A7E-300BE70A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" y="704854"/>
            <a:ext cx="7744968" cy="37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0966FD-D510-4880-9C03-FAC72F95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RSUBMIT Syntax for Parallel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11DF6-B765-4F3A-9309-127445C5777F}"/>
              </a:ext>
            </a:extLst>
          </p:cNvPr>
          <p:cNvSpPr txBox="1"/>
          <p:nvPr/>
        </p:nvSpPr>
        <p:spPr>
          <a:xfrm>
            <a:off x="5307981" y="865598"/>
            <a:ext cx="296622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NextforSAS" panose="020B0503020202020204" pitchFamily="34" charset="0"/>
              </a:rPr>
              <a:t>Run all RSUBMIT sessions in parallel. Don’t run them one-by-one.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5CECF6-01DA-4AC4-8F30-7D2D7BF3CD9C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8F837E-2B22-4B71-B780-8CD64BF26678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3DA4FC-8156-4363-B509-B986EEB19358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2DB59B-9586-4F16-8907-713BCB09B81F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3734AE0E-069F-48FA-8410-E5192895FB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8E5E40-1246-4B82-8F11-B19DD9652F2E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5374EF7-F03E-41BE-A21B-2ECF3142B06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52DB50A-1815-48DE-9D23-7D34E61A01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97314AC-2C0C-4C9A-B3AE-D99B946EE1F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reeform 17">
            <a:extLst>
              <a:ext uri="{FF2B5EF4-FFF2-40B4-BE49-F238E27FC236}">
                <a16:creationId xmlns:a16="http://schemas.microsoft.com/office/drawing/2014/main" id="{4B88F32C-8C06-48DE-8FDF-F455BCAE66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84E021B-BB53-4C6C-B612-4879040E83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04FABC3-CC7D-4723-8981-9C80A704D6AB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620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305ADBF-DDB6-4797-8B84-BBDE2B9B9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" y="704854"/>
            <a:ext cx="7744968" cy="37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BD983-7522-4F30-87F1-5A5C36B9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RSUBMIT Syntax for Parallel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0B211-F761-4BD7-9BB5-7378B7591032}"/>
              </a:ext>
            </a:extLst>
          </p:cNvPr>
          <p:cNvSpPr txBox="1"/>
          <p:nvPr/>
        </p:nvSpPr>
        <p:spPr>
          <a:xfrm>
            <a:off x="5307981" y="865598"/>
            <a:ext cx="2966224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NextforSAS" panose="020B0503020202020204" pitchFamily="34" charset="0"/>
              </a:rPr>
              <a:t>Sign off as soon as the parallel session finishes.</a:t>
            </a:r>
          </a:p>
          <a:p>
            <a:endParaRPr lang="en-US" sz="1600" dirty="0">
              <a:latin typeface="AvenirNextforSAS" panose="020B0503020202020204" pitchFamily="34" charset="0"/>
            </a:endParaRPr>
          </a:p>
          <a:p>
            <a:r>
              <a:rPr lang="en-US" sz="1600" dirty="0">
                <a:latin typeface="AvenirNextforSAS" panose="020B0503020202020204" pitchFamily="34" charset="0"/>
              </a:rPr>
              <a:t>If you plan on calling RSUBMIT multiple times in a program, omit this option and sign off manually at the end with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signoff</a:t>
            </a:r>
            <a:r>
              <a:rPr lang="en-US" sz="1600" dirty="0">
                <a:latin typeface="AvenirNextforSAS" panose="020B0503020202020204" pitchFamily="34" charset="0"/>
              </a:rPr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825ED8-A861-4C5E-AF1F-05A77DF9A24B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8D5A97-6472-45EB-9872-CFC093E11062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1928EF-819B-4040-9223-A0EF394146F7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5A119A-545C-4847-85B1-D79E9B9FCD0B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4B13BA00-B7DF-46BF-A952-B9001BA91A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97405D-72DE-4A43-8A19-17F9ECA95119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6D348EC-823F-4B3D-92C8-D4844AA5C25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4CB1944B-2702-41BE-AE0E-3AAF7AE1340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192F905-78A7-4D9A-881E-C0588809E08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 17">
            <a:extLst>
              <a:ext uri="{FF2B5EF4-FFF2-40B4-BE49-F238E27FC236}">
                <a16:creationId xmlns:a16="http://schemas.microsoft.com/office/drawing/2014/main" id="{DF6826DA-ABCE-41DC-A10A-E506A81608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B149281-05C8-455D-819E-B8B6BAE5C1F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48AE13FD-84DD-439E-BE0B-2CE6138E9995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423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1A5919E-96C9-4392-8E43-18CDB58AE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" y="708683"/>
            <a:ext cx="7744968" cy="37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74785-F703-474C-B7C0-54428FDD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RSUBMIT Syntax for Parallel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ED4F5-F627-4E3E-B193-26778C4316A9}"/>
              </a:ext>
            </a:extLst>
          </p:cNvPr>
          <p:cNvSpPr txBox="1"/>
          <p:nvPr/>
        </p:nvSpPr>
        <p:spPr>
          <a:xfrm>
            <a:off x="5308685" y="871927"/>
            <a:ext cx="2966224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NextforSAS" panose="020B0503020202020204" pitchFamily="34" charset="0"/>
              </a:rPr>
              <a:t>Sign on to the RSUBMIT SAS session using the SAS command that was used to start your main session.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63D9C7-957E-4DE0-80B2-48402B57A366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9B47D8-D683-425C-9BA9-7EAC45C03C74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C345ED-8C0E-4241-9C4D-D16DB0CDA472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F77C13-B35F-4372-8476-7F98FBD7FC7B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FB27C773-9D79-4F78-A6E2-650F86DEA2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A5C729-DFD2-4CFF-ADCD-3F90D188C563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876BA8D-4981-43AB-8595-2CF716061DF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E01BCDC-81E3-4356-B788-BB03DF375A5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E32EE432-5AC2-476F-A5F3-0DDC57B51A2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 17">
            <a:extLst>
              <a:ext uri="{FF2B5EF4-FFF2-40B4-BE49-F238E27FC236}">
                <a16:creationId xmlns:a16="http://schemas.microsoft.com/office/drawing/2014/main" id="{1DE7AC36-A9BD-4E15-BBD5-73218366CB7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A8977D3-41F9-40EF-BB98-CAB29894CD2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321136A-4BD0-4DB3-AF86-ED86C1317463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170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S Master,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FFA566C9-D4FB-D64B-9137-837611523DD4}"/>
    </a:ext>
  </a:extLst>
</a:theme>
</file>

<file path=ppt/theme/theme2.xml><?xml version="1.0" encoding="utf-8"?>
<a:theme xmlns:a="http://schemas.openxmlformats.org/drawingml/2006/main" name="SAS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AA045A88-3190-B348-B653-3851E888E997}"/>
    </a:ext>
  </a:extLst>
</a:theme>
</file>

<file path=ppt/theme/theme3.xml><?xml version="1.0" encoding="utf-8"?>
<a:theme xmlns:a="http://schemas.openxmlformats.org/drawingml/2006/main" name="SAS Viya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77E655EF-E6C4-7447-B06A-102074CEF917}"/>
    </a:ext>
  </a:extLst>
</a:theme>
</file>

<file path=ppt/theme/theme4.xml><?xml version="1.0" encoding="utf-8"?>
<a:theme xmlns:a="http://schemas.openxmlformats.org/drawingml/2006/main" name="Viya Master - Blu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C76C9DD6-4155-2448-8C12-D5F3FC7D4600}"/>
    </a:ext>
  </a:extLst>
</a:theme>
</file>

<file path=ppt/theme/theme5.xml><?xml version="1.0" encoding="utf-8"?>
<a:theme xmlns:a="http://schemas.openxmlformats.org/drawingml/2006/main" name="Confidential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1DC2788A-BA16-B74F-BB0A-500A0DC9DCDA}"/>
    </a:ext>
  </a:extLst>
</a:theme>
</file>

<file path=ppt/theme/theme6.xml><?xml version="1.0" encoding="utf-8"?>
<a:theme xmlns:a="http://schemas.openxmlformats.org/drawingml/2006/main" name="Confidential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D76E88E4-AFB3-4140-83E0-978D43C4954F}"/>
    </a:ext>
  </a:extLst>
</a:theme>
</file>

<file path=ppt/theme/theme7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BAB130CD55FC4E81C56B543F99CD21" ma:contentTypeVersion="16" ma:contentTypeDescription="Create a new document." ma:contentTypeScope="" ma:versionID="0d1f5562a9d1a8e4049c7e3ed74b3f8d">
  <xsd:schema xmlns:xsd="http://www.w3.org/2001/XMLSchema" xmlns:xs="http://www.w3.org/2001/XMLSchema" xmlns:p="http://schemas.microsoft.com/office/2006/metadata/properties" xmlns:ns2="27859d8f-6750-407e-aa47-fba89d8acaed" targetNamespace="http://schemas.microsoft.com/office/2006/metadata/properties" ma:root="true" ma:fieldsID="91267138a936e10244e5298669e4180a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  <xsd:element ref="ns2:Extension" minOccurs="0"/>
                <xsd:element ref="ns2:Ratio" minOccurs="0"/>
                <xsd:element ref="ns2:Use" minOccurs="0"/>
                <xsd:element ref="ns2:Updated" minOccurs="0"/>
                <xsd:element ref="ns2:Order0" minOccurs="0"/>
                <xsd:element ref="ns2:Audience" minOccurs="0"/>
                <xsd:element ref="ns2:_x0032_013" minOccurs="0"/>
                <xsd:element ref="ns2:Copyright" minOccurs="0"/>
                <xsd:element ref="ns2:Year" minOccurs="0"/>
                <xsd:element ref="ns2:Target_x0020_Audien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9d8f-6750-407e-aa47-fba89d8acaed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>
          <xsd:maxLength value="255"/>
        </xsd:restriction>
      </xsd:simpleType>
    </xsd:element>
    <xsd:element name="Status" ma:index="10" nillable="true" ma:displayName="Status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format="Dropdown" ma:internalName="Template_x0020_Type">
      <xsd:simpleType>
        <xsd:restriction base="dms:Choice">
          <xsd:enumeration value="Standard"/>
          <xsd:enumeration value="Specialty"/>
          <xsd:enumeration value="SAS Federal Sub-Brand"/>
          <xsd:enumeration value="SAS Best Practices Sub-Brand"/>
          <xsd:enumeration value="SAS Partner"/>
          <xsd:enumeration value="2016 Standard"/>
          <xsd:enumeration value="2015 Standard"/>
          <xsd:enumeration value="2014 Standard"/>
          <xsd:enumeration value="2013 Standard"/>
          <xsd:enumeration value="2012 Standard"/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10"/>
          <xsd:enumeration value="2007"/>
          <xsd:enumeration value="2003"/>
        </xsd:restriction>
      </xsd:simpleType>
    </xsd:element>
    <xsd:element name="Extension" ma:index="13" nillable="true" ma:displayName="Extension" ma:format="Dropdown" ma:internalName="Extension">
      <xsd:simpleType>
        <xsd:restriction base="dms:Choice">
          <xsd:enumeration value="PPT"/>
          <xsd:enumeration value="POT"/>
          <xsd:enumeration value="PPTX"/>
          <xsd:enumeration value="POTX"/>
        </xsd:restriction>
      </xsd:simpleType>
    </xsd:element>
    <xsd:element name="Ratio" ma:index="14" nillable="true" ma:displayName="Ratio" ma:format="Dropdown" ma:internalName="Ratio">
      <xsd:simpleType>
        <xsd:restriction base="dms:Choice">
          <xsd:enumeration value="4x3"/>
          <xsd:enumeration value="16x9"/>
        </xsd:restriction>
      </xsd:simpleType>
    </xsd:element>
    <xsd:element name="Use" ma:index="15" nillable="true" ma:displayName="Use" ma:format="Dropdown" ma:internalName="Use">
      <xsd:simpleType>
        <xsd:restriction base="dms:Choice">
          <xsd:enumeration value="n/a"/>
          <xsd:enumeration value="About SAS"/>
          <xsd:enumeration value="BA Message"/>
          <xsd:enumeration value="Graphics Library"/>
          <xsd:enumeration value="Template"/>
          <xsd:enumeration value="User Guide"/>
        </xsd:restriction>
      </xsd:simpleType>
    </xsd:element>
    <xsd:element name="Updated" ma:index="16" nillable="true" ma:displayName="Updated" ma:format="DateOnly" ma:internalName="Updated">
      <xsd:simpleType>
        <xsd:restriction base="dms:DateTime"/>
      </xsd:simpleType>
    </xsd:element>
    <xsd:element name="Order0" ma:index="17" nillable="true" ma:displayName="Order" ma:description="For About SAS and BA Message slides, the order for them to appear in the view on the page." ma:internalName="Order0">
      <xsd:simpleType>
        <xsd:restriction base="dms:Number"/>
      </xsd:simpleType>
    </xsd:element>
    <xsd:element name="Audience" ma:index="18" nillable="true" ma:displayName="Audience" ma:internalName="Audience">
      <xsd:simpleType>
        <xsd:restriction base="dms:Text">
          <xsd:maxLength value="255"/>
        </xsd:restriction>
      </xsd:simpleType>
    </xsd:element>
    <xsd:element name="_x0032_013" ma:index="19" nillable="true" ma:displayName="2013" ma:format="Dropdown" ma:internalName="_x0032_013">
      <xsd:simpleType>
        <xsd:restriction base="dms:Choice">
          <xsd:enumeration value="Yes"/>
          <xsd:enumeration value="No"/>
          <xsd:enumeration value="n/a"/>
        </xsd:restriction>
      </xsd:simpleType>
    </xsd:element>
    <xsd:element name="Copyright" ma:index="20" nillable="true" ma:displayName="Copyright" ma:format="Dropdown" ma:internalName="Copyright">
      <xsd:simpleType>
        <xsd:restriction base="dms:Choice">
          <xsd:enumeration value="n/a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Year" ma:index="21" nillable="true" ma:displayName="Year" ma:default="2017" ma:format="Dropdown" ma:internalName="Year">
      <xsd:simpleType>
        <xsd:restriction base="dms:Choice">
          <xsd:enumeration value="2017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Target_x0020_Audience" ma:index="22" nillable="true" ma:displayName="Target Audience" ma:description="Use for templates targeted to a specific presenter" ma:format="Dropdown" ma:internalName="Target_x0020_Audience">
      <xsd:simpleType>
        <xsd:union memberTypes="dms:Text">
          <xsd:simpleType>
            <xsd:restriction base="dms:Choice">
              <xsd:enumeration value="Beacon Accounts Only"/>
              <xsd:enumeration value="Customer Success"/>
              <xsd:enumeration value="SAS Best Practices"/>
              <xsd:enumeration value="Parnters"/>
              <xsd:enumeration value="VSTI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27859d8f-6750-407e-aa47-fba89d8acaed" xsi:nil="true"/>
    <Extension xmlns="27859d8f-6750-407e-aa47-fba89d8acaed">POTX</Extension>
    <_x0032_013 xmlns="27859d8f-6750-407e-aa47-fba89d8acaed" xsi:nil="true"/>
    <Ratio xmlns="27859d8f-6750-407e-aa47-fba89d8acaed">16x9</Ratio>
    <Order0 xmlns="27859d8f-6750-407e-aa47-fba89d8acaed" xsi:nil="true"/>
    <Year xmlns="27859d8f-6750-407e-aa47-fba89d8acaed">2017</Year>
    <Template_x0020_Type xmlns="27859d8f-6750-407e-aa47-fba89d8acaed">Standard</Template_x0020_Type>
    <Office_x0020_Version xmlns="27859d8f-6750-407e-aa47-fba89d8acaed" xsi:nil="true"/>
    <Updated xmlns="27859d8f-6750-407e-aa47-fba89d8acaed" xsi:nil="true"/>
    <Status xmlns="27859d8f-6750-407e-aa47-fba89d8acaed">Final</Status>
    <Audience xmlns="27859d8f-6750-407e-aa47-fba89d8acaed">Customer Ready / External</Audience>
    <Target_x0020_Audience xmlns="27859d8f-6750-407e-aa47-fba89d8acaed" xsi:nil="true"/>
    <Copyright xmlns="27859d8f-6750-407e-aa47-fba89d8acaed">n/a</Copyright>
    <Use xmlns="27859d8f-6750-407e-aa47-fba89d8acaed">Template</Use>
    <Owner xmlns="27859d8f-6750-407e-aa47-fba89d8acaed" xsi:nil="true"/>
  </documentManagement>
</p:properties>
</file>

<file path=customXml/itemProps1.xml><?xml version="1.0" encoding="utf-8"?>
<ds:datastoreItem xmlns:ds="http://schemas.openxmlformats.org/officeDocument/2006/customXml" ds:itemID="{FC42774E-3E67-415F-A28D-4422B3E8B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9FFAD7-AEAC-4092-B3A0-4E6224950B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BE8351-0CBC-418B-A366-CF8331160122}">
  <ds:schemaRefs>
    <ds:schemaRef ds:uri="http://schemas.microsoft.com/office/2006/metadata/properties"/>
    <ds:schemaRef ds:uri="http://schemas.microsoft.com/office/infopath/2007/PartnerControls"/>
    <ds:schemaRef ds:uri="27859d8f-6750-407e-aa47-fba89d8acae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0</TotalTime>
  <Words>874</Words>
  <Application>Microsoft Office PowerPoint</Application>
  <PresentationFormat>On-screen Show (16:9)</PresentationFormat>
  <Paragraphs>245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</vt:lpstr>
      <vt:lpstr>AvenirNextforSAS</vt:lpstr>
      <vt:lpstr>Calibri</vt:lpstr>
      <vt:lpstr>Calibri Light</vt:lpstr>
      <vt:lpstr>Calibri Light (Body)</vt:lpstr>
      <vt:lpstr>Cambria Math</vt:lpstr>
      <vt:lpstr>Consolas</vt:lpstr>
      <vt:lpstr>Courier New</vt:lpstr>
      <vt:lpstr>SAS Master, White</vt:lpstr>
      <vt:lpstr>SAS - Blue Master</vt:lpstr>
      <vt:lpstr>SAS Viya Master - white</vt:lpstr>
      <vt:lpstr>Viya Master - Blue</vt:lpstr>
      <vt:lpstr>Confidential Master - White</vt:lpstr>
      <vt:lpstr>Confidential - Blue Master</vt:lpstr>
      <vt:lpstr>Parallel Processing with RSUBMIT</vt:lpstr>
      <vt:lpstr>PowerPoint Presentation</vt:lpstr>
      <vt:lpstr>PowerPoint Presentation</vt:lpstr>
      <vt:lpstr>Parallelized Programs with RSUBMIT</vt:lpstr>
      <vt:lpstr>The Basic RSUBMIT Syntax for Parallel Processing</vt:lpstr>
      <vt:lpstr>The Basic RSUBMIT Syntax for Parallel Processing</vt:lpstr>
      <vt:lpstr>The Basic RSUBMIT Syntax for Parallel Processing</vt:lpstr>
      <vt:lpstr>The Basic RSUBMIT Syntax for Parallel Processing</vt:lpstr>
      <vt:lpstr>The Basic RSUBMIT Syntax for Parallel Processing</vt:lpstr>
      <vt:lpstr>The Basic RSUBMIT Syntax for Parallel Processing</vt:lpstr>
      <vt:lpstr>The Basic RSUBMIT Syntax for Parallel Processing</vt:lpstr>
      <vt:lpstr>The WORK directory</vt:lpstr>
      <vt:lpstr>PowerPoint Presentation</vt:lpstr>
      <vt:lpstr>Parallel Processing One Dataset with RSUBMIT</vt:lpstr>
      <vt:lpstr>Step 1: Split</vt:lpstr>
      <vt:lpstr>Step 1: Split</vt:lpstr>
      <vt:lpstr>Step 1: Split</vt:lpstr>
      <vt:lpstr>Step 2: Run</vt:lpstr>
      <vt:lpstr>Step 3: Wait</vt:lpstr>
      <vt:lpstr>Step 4: Combine</vt:lpstr>
      <vt:lpstr>PowerPoint Presentation</vt:lpstr>
      <vt:lpstr>Case Study</vt:lpstr>
      <vt:lpstr>PowerPoint Presentation</vt:lpstr>
      <vt:lpstr>Parallel Processing in CAS</vt:lpstr>
      <vt:lpstr>The Multithreaded Data Step</vt:lpstr>
      <vt:lpstr>PowerPoint Presentation</vt:lpstr>
      <vt:lpstr>Examples and Macro Code</vt:lpstr>
      <vt:lpstr>Step 1: Split</vt:lpstr>
      <vt:lpstr>By-Group Processing</vt:lpstr>
      <vt:lpstr>By-Group Processing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2020-05-03T20:14:08Z</dcterms:created>
  <dcterms:modified xsi:type="dcterms:W3CDTF">2020-05-08T15:46:49Z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0x01010000BAB130CD55FC4E81C56B543F99CD21</vt:lpwstr>
  </property>
</Properties>
</file>