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sldIdLst>
    <p:sldId id="840" r:id="rId2"/>
    <p:sldId id="848" r:id="rId3"/>
    <p:sldId id="841" r:id="rId4"/>
    <p:sldId id="847" r:id="rId5"/>
    <p:sldId id="844" r:id="rId6"/>
    <p:sldId id="845" r:id="rId7"/>
    <p:sldId id="84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3780" autoAdjust="0"/>
  </p:normalViewPr>
  <p:slideViewPr>
    <p:cSldViewPr>
      <p:cViewPr varScale="1">
        <p:scale>
          <a:sx n="107" d="100"/>
          <a:sy n="107" d="100"/>
        </p:scale>
        <p:origin x="72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79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84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809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598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313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544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6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2020-01-31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5" r:id="rId6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 Bind Service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6" name="그림 5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25B9CB3A-3446-40D2-9587-ED2624BC4D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324554"/>
            <a:ext cx="2617389" cy="4653136"/>
          </a:xfrm>
          <a:prstGeom prst="rect">
            <a:avLst/>
          </a:prstGeom>
        </p:spPr>
      </p:pic>
      <p:pic>
        <p:nvPicPr>
          <p:cNvPr id="9" name="그림 8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5958E577-3898-43F2-9ECD-4E85AB916F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972" y="1324554"/>
            <a:ext cx="2617389" cy="4653136"/>
          </a:xfrm>
          <a:prstGeom prst="rect">
            <a:avLst/>
          </a:prstGeom>
        </p:spPr>
      </p:pic>
      <p:pic>
        <p:nvPicPr>
          <p:cNvPr id="12" name="그림 11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6DC15E45-6B2A-488F-97A0-10309D2384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52" y="1324554"/>
            <a:ext cx="2617389" cy="4653136"/>
          </a:xfrm>
          <a:prstGeom prst="rect">
            <a:avLst/>
          </a:prstGeom>
        </p:spPr>
      </p:pic>
      <p:pic>
        <p:nvPicPr>
          <p:cNvPr id="14" name="그림 13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A5BEAF36-8C30-4AF3-B02F-998D4C34295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728" y="1324554"/>
            <a:ext cx="2617389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6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 Bind Service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6860928" y="2828835"/>
            <a:ext cx="4877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BindService</a:t>
            </a:r>
            <a:r>
              <a:rPr lang="ko-KR" altLang="en-US" sz="2400" b="1" dirty="0"/>
              <a:t>를 사용하여 </a:t>
            </a:r>
            <a:r>
              <a:rPr lang="en-US" altLang="ko-KR" sz="2400" b="1" dirty="0"/>
              <a:t>Activity </a:t>
            </a:r>
            <a:r>
              <a:rPr lang="ko-KR" altLang="en-US" sz="2400" b="1" dirty="0"/>
              <a:t>사이에 데이터를 공유한다</a:t>
            </a:r>
            <a:endParaRPr lang="en-US" altLang="ko-KR" sz="2400" b="1" dirty="0"/>
          </a:p>
        </p:txBody>
      </p:sp>
      <p:pic>
        <p:nvPicPr>
          <p:cNvPr id="5" name="그림 4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58D2B95C-C818-4BD8-871E-4E47860022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0" y="2129998"/>
            <a:ext cx="1928813" cy="3429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4C08D73-A8B2-435A-A315-04F42B0617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421" y="2129998"/>
            <a:ext cx="1928813" cy="3429000"/>
          </a:xfrm>
          <a:prstGeom prst="rect">
            <a:avLst/>
          </a:prstGeom>
        </p:spPr>
      </p:pic>
      <p:pic>
        <p:nvPicPr>
          <p:cNvPr id="9" name="그림 8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70621E7C-EB99-45E8-812D-838E5C4B1D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518" y="2129998"/>
            <a:ext cx="1928813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7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01-03 Bind Service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6" name="내용 개체 틀 5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3D35AB28-4450-40C4-BCA1-34F72835D9E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18" y="836613"/>
            <a:ext cx="4676865" cy="5640387"/>
          </a:xfrm>
        </p:spPr>
      </p:pic>
    </p:spTree>
    <p:extLst>
      <p:ext uri="{BB962C8B-B14F-4D97-AF65-F5344CB8AC3E}">
        <p14:creationId xmlns:p14="http://schemas.microsoft.com/office/powerpoint/2010/main" val="268358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01-03 Bind Service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en-US" altLang="ko-KR" dirty="0"/>
              <a:t>Service</a:t>
            </a:r>
            <a:r>
              <a:rPr lang="ko-KR" altLang="en-US" dirty="0"/>
              <a:t>에서 </a:t>
            </a:r>
            <a:r>
              <a:rPr lang="en-US" altLang="ko-KR" dirty="0"/>
              <a:t>Activity</a:t>
            </a:r>
            <a:r>
              <a:rPr lang="ko-KR" altLang="en-US" dirty="0"/>
              <a:t>로 데이터를 보내기 위해서는 </a:t>
            </a:r>
            <a:r>
              <a:rPr lang="en-US" altLang="ko-KR" dirty="0"/>
              <a:t>Bind</a:t>
            </a:r>
            <a:r>
              <a:rPr lang="ko-KR" altLang="en-US" dirty="0"/>
              <a:t>가 필요합니다</a:t>
            </a:r>
            <a:endParaRPr lang="en-US" altLang="ko-KR" dirty="0"/>
          </a:p>
          <a:p>
            <a:r>
              <a:rPr lang="en-US" altLang="ko-KR" dirty="0"/>
              <a:t>MyService.java</a:t>
            </a:r>
          </a:p>
          <a:p>
            <a:pPr lvl="1"/>
            <a:r>
              <a:rPr lang="en-US" altLang="ko-KR" dirty="0"/>
              <a:t>Local Binder</a:t>
            </a:r>
            <a:r>
              <a:rPr lang="ko-KR" altLang="en-US" dirty="0"/>
              <a:t>를 생성합니다</a:t>
            </a:r>
            <a:endParaRPr lang="en-US" altLang="ko-KR" dirty="0"/>
          </a:p>
          <a:p>
            <a:pPr lvl="2"/>
            <a:r>
              <a:rPr lang="en-US" altLang="ko-KR" dirty="0"/>
              <a:t>Public class </a:t>
            </a:r>
            <a:r>
              <a:rPr lang="en-US" altLang="ko-KR" dirty="0" err="1"/>
              <a:t>LocalBinder</a:t>
            </a:r>
            <a:r>
              <a:rPr lang="en-US" altLang="ko-KR" dirty="0"/>
              <a:t> extends Binder {</a:t>
            </a:r>
          </a:p>
          <a:p>
            <a:pPr lvl="3"/>
            <a:r>
              <a:rPr lang="en-US" altLang="ko-KR" dirty="0" err="1"/>
              <a:t>MyService</a:t>
            </a:r>
            <a:r>
              <a:rPr lang="en-US" altLang="ko-KR" dirty="0"/>
              <a:t> </a:t>
            </a:r>
            <a:r>
              <a:rPr lang="en-US" altLang="ko-KR" dirty="0" err="1"/>
              <a:t>getService</a:t>
            </a:r>
            <a:r>
              <a:rPr lang="en-US" altLang="ko-KR" dirty="0"/>
              <a:t>() {</a:t>
            </a:r>
          </a:p>
          <a:p>
            <a:pPr lvl="3"/>
            <a:r>
              <a:rPr lang="en-US" altLang="ko-KR" dirty="0"/>
              <a:t>return </a:t>
            </a:r>
            <a:r>
              <a:rPr lang="en-US" altLang="ko-KR" dirty="0" err="1"/>
              <a:t>MyService.this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/>
              <a:t>}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전역 변수로 </a:t>
            </a:r>
            <a:r>
              <a:rPr lang="en-US" altLang="ko-KR" dirty="0"/>
              <a:t>int number</a:t>
            </a:r>
            <a:r>
              <a:rPr lang="ko-KR" altLang="en-US" dirty="0"/>
              <a:t>를 생성합니다</a:t>
            </a:r>
            <a:endParaRPr lang="en-US" altLang="ko-KR" dirty="0"/>
          </a:p>
          <a:p>
            <a:pPr lvl="2"/>
            <a:r>
              <a:rPr lang="en-US" altLang="ko-KR" dirty="0" err="1"/>
              <a:t>onCreated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number</a:t>
            </a:r>
            <a:r>
              <a:rPr lang="ko-KR" altLang="en-US" dirty="0"/>
              <a:t>의 값을 </a:t>
            </a:r>
            <a:r>
              <a:rPr lang="en-US" altLang="ko-KR" dirty="0"/>
              <a:t>0</a:t>
            </a:r>
            <a:r>
              <a:rPr lang="ko-KR" altLang="en-US" dirty="0"/>
              <a:t>으로 설정합니다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전역 변수로 </a:t>
            </a:r>
            <a:r>
              <a:rPr lang="en-US" altLang="ko-KR" dirty="0" err="1"/>
              <a:t>Ibinder</a:t>
            </a:r>
            <a:r>
              <a:rPr lang="ko-KR" altLang="en-US" dirty="0"/>
              <a:t>를 생성합니다</a:t>
            </a:r>
            <a:endParaRPr lang="en-US" altLang="ko-KR" dirty="0"/>
          </a:p>
          <a:p>
            <a:pPr lvl="2"/>
            <a:r>
              <a:rPr lang="en-US" altLang="ko-KR" dirty="0" err="1"/>
              <a:t>Ibinder</a:t>
            </a:r>
            <a:r>
              <a:rPr lang="en-US" altLang="ko-KR" dirty="0"/>
              <a:t> </a:t>
            </a:r>
            <a:r>
              <a:rPr lang="en-US" altLang="ko-KR" dirty="0" err="1"/>
              <a:t>mBinder</a:t>
            </a:r>
            <a:r>
              <a:rPr lang="en-US" altLang="ko-KR" dirty="0"/>
              <a:t> = new </a:t>
            </a:r>
            <a:r>
              <a:rPr lang="en-US" altLang="ko-KR" dirty="0" err="1"/>
              <a:t>LocalBinder</a:t>
            </a:r>
            <a:r>
              <a:rPr lang="en-US" altLang="ko-KR" dirty="0"/>
              <a:t>();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onBind</a:t>
            </a:r>
            <a:r>
              <a:rPr lang="ko-KR" altLang="en-US" dirty="0"/>
              <a:t>의 </a:t>
            </a:r>
            <a:r>
              <a:rPr lang="en-US" altLang="ko-KR" dirty="0"/>
              <a:t>return </a:t>
            </a:r>
            <a:r>
              <a:rPr lang="ko-KR" altLang="en-US" dirty="0"/>
              <a:t>값을 </a:t>
            </a:r>
            <a:r>
              <a:rPr lang="en-US" altLang="ko-KR" dirty="0" err="1"/>
              <a:t>mBinder</a:t>
            </a:r>
            <a:r>
              <a:rPr lang="ko-KR" altLang="en-US" dirty="0"/>
              <a:t>로 변경합니다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Public string </a:t>
            </a:r>
            <a:r>
              <a:rPr lang="en-US" altLang="ko-KR" dirty="0" err="1"/>
              <a:t>getNumber</a:t>
            </a:r>
            <a:r>
              <a:rPr lang="en-US" altLang="ko-KR" dirty="0"/>
              <a:t>() </a:t>
            </a:r>
            <a:r>
              <a:rPr lang="ko-KR" altLang="en-US" dirty="0"/>
              <a:t>라는 </a:t>
            </a:r>
            <a:r>
              <a:rPr lang="en-US" altLang="ko-KR" dirty="0"/>
              <a:t>method</a:t>
            </a:r>
            <a:r>
              <a:rPr lang="ko-KR" altLang="en-US" dirty="0"/>
              <a:t>를 통해 </a:t>
            </a:r>
            <a:r>
              <a:rPr lang="en-US" altLang="ko-KR" dirty="0"/>
              <a:t>number</a:t>
            </a:r>
            <a:r>
              <a:rPr lang="ko-KR" altLang="en-US" dirty="0"/>
              <a:t>를 </a:t>
            </a:r>
            <a:r>
              <a:rPr lang="en-US" altLang="ko-KR" dirty="0"/>
              <a:t>1 </a:t>
            </a:r>
            <a:r>
              <a:rPr lang="ko-KR" altLang="en-US" dirty="0"/>
              <a:t>증가시키고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997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01-03 Bind Service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en-US" altLang="ko-KR" dirty="0"/>
              <a:t>MainActivity.java</a:t>
            </a:r>
          </a:p>
          <a:p>
            <a:pPr lvl="1"/>
            <a:r>
              <a:rPr lang="ko-KR" altLang="en-US" dirty="0"/>
              <a:t>전역 변수로</a:t>
            </a:r>
            <a:endParaRPr lang="en-US" altLang="ko-KR" dirty="0"/>
          </a:p>
          <a:p>
            <a:pPr lvl="1"/>
            <a:r>
              <a:rPr lang="en-US" altLang="ko-KR" dirty="0"/>
              <a:t>private </a:t>
            </a:r>
            <a:r>
              <a:rPr lang="en-US" altLang="ko-KR" dirty="0" err="1"/>
              <a:t>MyService</a:t>
            </a:r>
            <a:r>
              <a:rPr lang="en-US" altLang="ko-KR" dirty="0"/>
              <a:t> </a:t>
            </a:r>
            <a:r>
              <a:rPr lang="en-US" altLang="ko-KR" dirty="0" err="1"/>
              <a:t>myService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private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isService</a:t>
            </a:r>
            <a:r>
              <a:rPr lang="en-US" altLang="ko-KR" dirty="0"/>
              <a:t> = false;</a:t>
            </a:r>
            <a:r>
              <a:rPr lang="ko-KR" altLang="en-US" dirty="0"/>
              <a:t> 를 생성합니다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ServerConnection</a:t>
            </a:r>
            <a:r>
              <a:rPr lang="ko-KR" altLang="en-US" dirty="0"/>
              <a:t> </a:t>
            </a:r>
            <a:r>
              <a:rPr lang="en-US" altLang="ko-KR" dirty="0"/>
              <a:t>conn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 err="1"/>
              <a:t>ServiceConnection</a:t>
            </a:r>
            <a:r>
              <a:rPr lang="en-US" altLang="ko-KR" dirty="0"/>
              <a:t>()</a:t>
            </a:r>
            <a:r>
              <a:rPr lang="ko-KR" altLang="en-US" dirty="0"/>
              <a:t> 를 생성하면</a:t>
            </a:r>
            <a:endParaRPr lang="en-US" altLang="ko-KR" dirty="0"/>
          </a:p>
          <a:p>
            <a:pPr lvl="1"/>
            <a:r>
              <a:rPr lang="en-US" altLang="ko-KR" dirty="0" err="1"/>
              <a:t>onServiceConnected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onServiceDisconnected</a:t>
            </a:r>
            <a:r>
              <a:rPr lang="ko-KR" altLang="en-US" dirty="0"/>
              <a:t>가 자동 생성됩니다</a:t>
            </a:r>
            <a:endParaRPr lang="en-US" altLang="ko-KR" dirty="0"/>
          </a:p>
          <a:p>
            <a:pPr lvl="2"/>
            <a:r>
              <a:rPr lang="en-US" altLang="ko-KR" dirty="0" err="1"/>
              <a:t>onServiceConnected</a:t>
            </a:r>
            <a:endParaRPr lang="en-US" altLang="ko-KR" dirty="0"/>
          </a:p>
          <a:p>
            <a:pPr lvl="3"/>
            <a:r>
              <a:rPr lang="en-US" altLang="ko-KR" dirty="0" err="1"/>
              <a:t>MyService.LocalBinder</a:t>
            </a:r>
            <a:r>
              <a:rPr lang="en-US" altLang="ko-KR" dirty="0"/>
              <a:t> mb = (</a:t>
            </a:r>
            <a:r>
              <a:rPr lang="en-US" altLang="ko-KR" dirty="0" err="1"/>
              <a:t>MyService.LocalBinder</a:t>
            </a:r>
            <a:r>
              <a:rPr lang="en-US" altLang="ko-KR" dirty="0"/>
              <a:t>) </a:t>
            </a:r>
            <a:r>
              <a:rPr lang="en-US" altLang="ko-KR" dirty="0" err="1"/>
              <a:t>iBinder</a:t>
            </a:r>
            <a:r>
              <a:rPr lang="en-US" altLang="ko-KR" dirty="0"/>
              <a:t>;</a:t>
            </a:r>
          </a:p>
          <a:p>
            <a:pPr lvl="3"/>
            <a:r>
              <a:rPr lang="en-US" altLang="ko-KR" dirty="0" err="1"/>
              <a:t>myService</a:t>
            </a:r>
            <a:r>
              <a:rPr lang="en-US" altLang="ko-KR" dirty="0"/>
              <a:t> = </a:t>
            </a:r>
            <a:r>
              <a:rPr lang="en-US" altLang="ko-KR" dirty="0" err="1"/>
              <a:t>mb.getService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 err="1"/>
              <a:t>isService</a:t>
            </a:r>
            <a:r>
              <a:rPr lang="en-US" altLang="ko-KR" dirty="0"/>
              <a:t> = true;</a:t>
            </a:r>
          </a:p>
          <a:p>
            <a:pPr lvl="2"/>
            <a:r>
              <a:rPr lang="en-US" altLang="ko-KR" dirty="0" err="1"/>
              <a:t>onServiceDisconnected</a:t>
            </a:r>
            <a:endParaRPr lang="en-US" altLang="ko-KR" dirty="0"/>
          </a:p>
          <a:p>
            <a:pPr lvl="3"/>
            <a:r>
              <a:rPr lang="en-US" altLang="ko-KR" dirty="0" err="1"/>
              <a:t>isService</a:t>
            </a:r>
            <a:r>
              <a:rPr lang="en-US" altLang="ko-KR" dirty="0"/>
              <a:t> = false;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279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01-03 Bind Service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MainActivity.java</a:t>
            </a:r>
          </a:p>
          <a:p>
            <a:pPr lvl="1"/>
            <a:r>
              <a:rPr lang="en-US" altLang="ko-KR" dirty="0" err="1"/>
              <a:t>onStartService</a:t>
            </a:r>
            <a:r>
              <a:rPr lang="en-US" altLang="ko-KR" dirty="0"/>
              <a:t>, </a:t>
            </a:r>
            <a:r>
              <a:rPr lang="en-US" altLang="ko-KR" dirty="0" err="1"/>
              <a:t>onStartForegroundService</a:t>
            </a:r>
            <a:r>
              <a:rPr lang="en-US" altLang="ko-KR" dirty="0"/>
              <a:t> method </a:t>
            </a:r>
            <a:r>
              <a:rPr lang="ko-KR" altLang="en-US" dirty="0"/>
              <a:t>끝부분에 </a:t>
            </a:r>
            <a:r>
              <a:rPr lang="en-US" altLang="ko-KR" dirty="0" err="1"/>
              <a:t>isService</a:t>
            </a:r>
            <a:r>
              <a:rPr lang="en-US" altLang="ko-KR" dirty="0"/>
              <a:t> = true;</a:t>
            </a:r>
          </a:p>
          <a:p>
            <a:pPr lvl="1"/>
            <a:r>
              <a:rPr lang="en-US" altLang="ko-KR" dirty="0" err="1"/>
              <a:t>onStopService</a:t>
            </a:r>
            <a:r>
              <a:rPr lang="en-US" altLang="ko-KR" dirty="0"/>
              <a:t> method </a:t>
            </a:r>
            <a:r>
              <a:rPr lang="ko-KR" altLang="en-US" dirty="0"/>
              <a:t>끝부분에 </a:t>
            </a:r>
            <a:r>
              <a:rPr lang="en-US" altLang="ko-KR" dirty="0" err="1"/>
              <a:t>isService</a:t>
            </a:r>
            <a:r>
              <a:rPr lang="en-US" altLang="ko-KR" dirty="0"/>
              <a:t> = false; </a:t>
            </a:r>
            <a:r>
              <a:rPr lang="ko-KR" altLang="en-US" dirty="0"/>
              <a:t>를 추가합니다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BindService</a:t>
            </a:r>
            <a:endParaRPr lang="en-US" altLang="ko-KR" dirty="0"/>
          </a:p>
          <a:p>
            <a:pPr lvl="2"/>
            <a:r>
              <a:rPr lang="en-US" altLang="ko-KR" dirty="0"/>
              <a:t>MainActivity.java – </a:t>
            </a:r>
            <a:r>
              <a:rPr lang="en-US" altLang="ko-KR" b="1" dirty="0" err="1"/>
              <a:t>onBindService</a:t>
            </a:r>
            <a:r>
              <a:rPr lang="en-US" altLang="ko-KR" dirty="0"/>
              <a:t> method</a:t>
            </a:r>
            <a:r>
              <a:rPr lang="ko-KR" altLang="en-US" dirty="0"/>
              <a:t>에서 </a:t>
            </a:r>
            <a:r>
              <a:rPr lang="en-US" altLang="ko-KR" dirty="0" err="1"/>
              <a:t>Service.class</a:t>
            </a:r>
            <a:r>
              <a:rPr lang="ko-KR" altLang="en-US" dirty="0"/>
              <a:t>로 넘어가는 </a:t>
            </a:r>
            <a:r>
              <a:rPr lang="en-US" altLang="ko-KR" dirty="0"/>
              <a:t>intent</a:t>
            </a:r>
            <a:r>
              <a:rPr lang="ko-KR" altLang="en-US" dirty="0"/>
              <a:t>를 선언한다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Intent</a:t>
            </a:r>
            <a:r>
              <a:rPr lang="ko-KR" altLang="en-US" dirty="0"/>
              <a:t>를 선언한 뒤</a:t>
            </a:r>
            <a:r>
              <a:rPr lang="en-US" altLang="ko-KR" dirty="0"/>
              <a:t>, </a:t>
            </a:r>
            <a:r>
              <a:rPr lang="en-US" altLang="ko-KR" b="1" dirty="0" err="1"/>
              <a:t>bindService</a:t>
            </a:r>
            <a:r>
              <a:rPr lang="en-US" altLang="ko-KR" dirty="0"/>
              <a:t>(</a:t>
            </a:r>
            <a:r>
              <a:rPr lang="en-US" altLang="ko-KR" b="1" dirty="0"/>
              <a:t>intent, conn, </a:t>
            </a:r>
            <a:r>
              <a:rPr lang="en-US" altLang="ko-KR" b="1" dirty="0" err="1"/>
              <a:t>Context.Bind_AUTO_CREATE</a:t>
            </a:r>
            <a:r>
              <a:rPr lang="en-US" altLang="ko-KR" dirty="0"/>
              <a:t>)</a:t>
            </a:r>
            <a:r>
              <a:rPr lang="ko-KR" altLang="en-US" dirty="0"/>
              <a:t>를 통해 </a:t>
            </a:r>
            <a:r>
              <a:rPr lang="en-US" altLang="ko-KR" dirty="0"/>
              <a:t>Service.java</a:t>
            </a:r>
            <a:r>
              <a:rPr lang="ko-KR" altLang="en-US" dirty="0"/>
              <a:t>를 실행한다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textView</a:t>
            </a:r>
            <a:r>
              <a:rPr lang="ko-KR" altLang="en-US" dirty="0"/>
              <a:t>에 </a:t>
            </a:r>
            <a:r>
              <a:rPr lang="en-US" altLang="ko-KR" dirty="0"/>
              <a:t>“</a:t>
            </a:r>
            <a:r>
              <a:rPr lang="ko-KR" altLang="en-US" dirty="0"/>
              <a:t>서비스 시작</a:t>
            </a:r>
            <a:r>
              <a:rPr lang="en-US" altLang="ko-KR" dirty="0"/>
              <a:t>” </a:t>
            </a:r>
            <a:r>
              <a:rPr lang="ko-KR" altLang="en-US" dirty="0"/>
              <a:t>을 설정한다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UnbindService</a:t>
            </a:r>
            <a:endParaRPr lang="en-US" altLang="ko-KR" dirty="0"/>
          </a:p>
          <a:p>
            <a:pPr lvl="2"/>
            <a:r>
              <a:rPr lang="en-US" altLang="ko-KR" dirty="0" err="1"/>
              <a:t>isService</a:t>
            </a:r>
            <a:r>
              <a:rPr lang="ko-KR" altLang="en-US" dirty="0"/>
              <a:t>가 </a:t>
            </a:r>
            <a:r>
              <a:rPr lang="en-US" altLang="ko-KR" dirty="0"/>
              <a:t>true</a:t>
            </a:r>
          </a:p>
          <a:p>
            <a:pPr lvl="3"/>
            <a:r>
              <a:rPr lang="en-US" altLang="ko-KR" b="1" dirty="0" err="1"/>
              <a:t>unbindService</a:t>
            </a:r>
            <a:r>
              <a:rPr lang="en-US" altLang="ko-KR" dirty="0"/>
              <a:t>(</a:t>
            </a:r>
            <a:r>
              <a:rPr lang="en-US" altLang="ko-KR" b="1" dirty="0"/>
              <a:t>conn</a:t>
            </a:r>
            <a:r>
              <a:rPr lang="en-US" altLang="ko-KR" dirty="0"/>
              <a:t>)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사용한다</a:t>
            </a:r>
            <a:endParaRPr lang="en-US" altLang="ko-KR" dirty="0"/>
          </a:p>
          <a:p>
            <a:pPr lvl="3"/>
            <a:r>
              <a:rPr lang="en-US" altLang="ko-KR" dirty="0" err="1"/>
              <a:t>isService</a:t>
            </a:r>
            <a:r>
              <a:rPr lang="en-US" altLang="ko-KR" dirty="0"/>
              <a:t> = false;</a:t>
            </a:r>
          </a:p>
          <a:p>
            <a:pPr lvl="3"/>
            <a:r>
              <a:rPr lang="en-US" altLang="ko-KR" dirty="0" err="1"/>
              <a:t>textView</a:t>
            </a:r>
            <a:r>
              <a:rPr lang="ko-KR" altLang="en-US" dirty="0"/>
              <a:t>에 </a:t>
            </a:r>
            <a:r>
              <a:rPr lang="en-US" altLang="ko-KR" dirty="0"/>
              <a:t>“</a:t>
            </a:r>
            <a:r>
              <a:rPr lang="ko-KR" altLang="en-US" dirty="0"/>
              <a:t>서비스 종료</a:t>
            </a:r>
            <a:r>
              <a:rPr lang="en-US" altLang="ko-KR" dirty="0"/>
              <a:t>“</a:t>
            </a:r>
            <a:r>
              <a:rPr lang="ko-KR" altLang="en-US" dirty="0"/>
              <a:t> 를 설정</a:t>
            </a:r>
            <a:endParaRPr lang="en-US" altLang="ko-KR" dirty="0"/>
          </a:p>
          <a:p>
            <a:pPr lvl="2"/>
            <a:r>
              <a:rPr lang="en-US" altLang="ko-KR" dirty="0" err="1"/>
              <a:t>isService</a:t>
            </a:r>
            <a:r>
              <a:rPr lang="ko-KR" altLang="en-US" dirty="0"/>
              <a:t>가 </a:t>
            </a:r>
            <a:r>
              <a:rPr lang="en-US" altLang="ko-KR" dirty="0"/>
              <a:t>false</a:t>
            </a:r>
          </a:p>
          <a:p>
            <a:pPr lvl="3"/>
            <a:r>
              <a:rPr lang="en-US" altLang="ko-KR" dirty="0" err="1"/>
              <a:t>textView</a:t>
            </a:r>
            <a:r>
              <a:rPr lang="ko-KR" altLang="en-US" dirty="0"/>
              <a:t>에 </a:t>
            </a:r>
            <a:r>
              <a:rPr lang="en-US" altLang="ko-KR" dirty="0"/>
              <a:t>“</a:t>
            </a:r>
            <a:r>
              <a:rPr lang="ko-KR" altLang="en-US" dirty="0"/>
              <a:t>연결된 서비스 없음</a:t>
            </a:r>
            <a:r>
              <a:rPr lang="en-US" altLang="ko-KR" dirty="0"/>
              <a:t>“ </a:t>
            </a:r>
            <a:r>
              <a:rPr lang="ko-KR" altLang="en-US" dirty="0"/>
              <a:t>을 설정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087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01-03 Bind Service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en-US" altLang="ko-KR" dirty="0"/>
              <a:t>MainActivity.java</a:t>
            </a:r>
          </a:p>
          <a:p>
            <a:pPr lvl="1"/>
            <a:r>
              <a:rPr lang="en-US" altLang="ko-KR" dirty="0" err="1"/>
              <a:t>getData</a:t>
            </a:r>
            <a:endParaRPr lang="en-US" altLang="ko-KR" dirty="0"/>
          </a:p>
          <a:p>
            <a:pPr lvl="2"/>
            <a:r>
              <a:rPr lang="en-US" altLang="ko-KR" dirty="0" err="1"/>
              <a:t>isService</a:t>
            </a:r>
            <a:r>
              <a:rPr lang="ko-KR" altLang="en-US" dirty="0"/>
              <a:t>가 </a:t>
            </a:r>
            <a:r>
              <a:rPr lang="en-US" altLang="ko-KR" dirty="0"/>
              <a:t>true</a:t>
            </a:r>
          </a:p>
          <a:p>
            <a:pPr lvl="3"/>
            <a:r>
              <a:rPr lang="en-US" altLang="ko-KR" dirty="0" err="1"/>
              <a:t>myService.getNumber</a:t>
            </a:r>
            <a:r>
              <a:rPr lang="en-US" altLang="ko-KR" dirty="0"/>
              <a:t>() 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3"/>
            <a:r>
              <a:rPr lang="ko-KR" altLang="en-US" dirty="0"/>
              <a:t>가져온 값을 </a:t>
            </a:r>
            <a:r>
              <a:rPr lang="en-US" altLang="ko-KR" dirty="0" err="1"/>
              <a:t>TextView</a:t>
            </a:r>
            <a:r>
              <a:rPr lang="ko-KR" altLang="en-US" dirty="0"/>
              <a:t>에 설정</a:t>
            </a:r>
            <a:endParaRPr lang="en-US" altLang="ko-KR" dirty="0"/>
          </a:p>
          <a:p>
            <a:pPr lvl="2"/>
            <a:r>
              <a:rPr lang="en-US" altLang="ko-KR" dirty="0" err="1"/>
              <a:t>isService</a:t>
            </a:r>
            <a:r>
              <a:rPr lang="ko-KR" altLang="en-US" dirty="0"/>
              <a:t>가 </a:t>
            </a:r>
            <a:r>
              <a:rPr lang="en-US" altLang="ko-KR" dirty="0"/>
              <a:t>false</a:t>
            </a:r>
          </a:p>
          <a:p>
            <a:pPr lvl="3"/>
            <a:r>
              <a:rPr lang="en-US" altLang="ko-KR" dirty="0" err="1"/>
              <a:t>textView</a:t>
            </a:r>
            <a:r>
              <a:rPr lang="ko-KR" altLang="en-US" dirty="0"/>
              <a:t>에 </a:t>
            </a:r>
            <a:r>
              <a:rPr lang="en-US" altLang="ko-KR" dirty="0"/>
              <a:t>“</a:t>
            </a:r>
            <a:r>
              <a:rPr lang="ko-KR" altLang="en-US" dirty="0"/>
              <a:t>연결된 서비스 없음</a:t>
            </a:r>
            <a:r>
              <a:rPr lang="en-US" altLang="ko-KR" dirty="0"/>
              <a:t>“ </a:t>
            </a:r>
            <a:r>
              <a:rPr lang="ko-KR" altLang="en-US" dirty="0"/>
              <a:t>을 설정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en-US" altLang="ko-KR" dirty="0" err="1"/>
              <a:t>onDestroy</a:t>
            </a:r>
            <a:endParaRPr lang="en-US" altLang="ko-KR" dirty="0"/>
          </a:p>
          <a:p>
            <a:pPr lvl="2"/>
            <a:r>
              <a:rPr lang="en-US" altLang="ko-KR" dirty="0" err="1"/>
              <a:t>isService</a:t>
            </a:r>
            <a:r>
              <a:rPr lang="ko-KR" altLang="en-US" dirty="0"/>
              <a:t>가 </a:t>
            </a:r>
            <a:r>
              <a:rPr lang="en-US" altLang="ko-KR" dirty="0"/>
              <a:t>true</a:t>
            </a:r>
          </a:p>
          <a:p>
            <a:pPr lvl="3"/>
            <a:r>
              <a:rPr lang="en-US" altLang="ko-KR" dirty="0" err="1"/>
              <a:t>unbindService</a:t>
            </a:r>
            <a:r>
              <a:rPr lang="en-US" altLang="ko-KR" dirty="0"/>
              <a:t>(conn)</a:t>
            </a:r>
          </a:p>
          <a:p>
            <a:pPr lvl="3"/>
            <a:r>
              <a:rPr lang="en-US" altLang="ko-KR" dirty="0" err="1"/>
              <a:t>isService</a:t>
            </a:r>
            <a:r>
              <a:rPr lang="en-US" altLang="ko-KR" dirty="0"/>
              <a:t> = false</a:t>
            </a:r>
          </a:p>
          <a:p>
            <a:pPr lvl="3"/>
            <a:endParaRPr lang="en-US" altLang="ko-KR" dirty="0"/>
          </a:p>
          <a:p>
            <a:pPr lvl="1"/>
            <a:r>
              <a:rPr lang="en-US" altLang="ko-KR"/>
              <a:t>goSecond</a:t>
            </a:r>
            <a:endParaRPr lang="en-US" altLang="ko-KR" dirty="0"/>
          </a:p>
          <a:p>
            <a:pPr lvl="2"/>
            <a:r>
              <a:rPr lang="en-US" altLang="ko-KR" dirty="0" err="1"/>
              <a:t>SecondActivity</a:t>
            </a:r>
            <a:r>
              <a:rPr lang="ko-KR" altLang="en-US" dirty="0"/>
              <a:t>로 넘어가는 </a:t>
            </a:r>
            <a:r>
              <a:rPr lang="en-US" altLang="ko-KR" dirty="0"/>
              <a:t>intent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en-US" altLang="ko-KR" dirty="0"/>
              <a:t>Intent</a:t>
            </a:r>
            <a:r>
              <a:rPr lang="ko-KR" altLang="en-US" dirty="0"/>
              <a:t>를 가지고 </a:t>
            </a:r>
            <a:r>
              <a:rPr lang="en-US" altLang="ko-KR" dirty="0"/>
              <a:t>Activity </a:t>
            </a:r>
            <a:r>
              <a:rPr lang="ko-KR" altLang="en-US" dirty="0"/>
              <a:t>실행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572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11599</TotalTime>
  <Words>337</Words>
  <Application>Microsoft Office PowerPoint</Application>
  <PresentationFormat>와이드스크린</PresentationFormat>
  <Paragraphs>96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나눔고딕</vt:lpstr>
      <vt:lpstr>맑은 고딕</vt:lpstr>
      <vt:lpstr>Arial</vt:lpstr>
      <vt:lpstr>Arial Rounded MT Bold</vt:lpstr>
      <vt:lpstr>Candara</vt:lpstr>
      <vt:lpstr>Century Gothic</vt:lpstr>
      <vt:lpstr>Wingdings</vt:lpstr>
      <vt:lpstr>Wingdings 2</vt:lpstr>
      <vt:lpstr>고려청자</vt:lpstr>
      <vt:lpstr>01 Bind Service</vt:lpstr>
      <vt:lpstr>01 Bind Service</vt:lpstr>
      <vt:lpstr>01-03 Bind Service</vt:lpstr>
      <vt:lpstr>01-03 Bind Service</vt:lpstr>
      <vt:lpstr>01-03 Bind Service</vt:lpstr>
      <vt:lpstr>01-03 Bind Service</vt:lpstr>
      <vt:lpstr>01-03 Bind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윤 하늘</cp:lastModifiedBy>
  <cp:revision>811</cp:revision>
  <dcterms:created xsi:type="dcterms:W3CDTF">2014-02-12T09:15:05Z</dcterms:created>
  <dcterms:modified xsi:type="dcterms:W3CDTF">2020-01-31T04:20:02Z</dcterms:modified>
</cp:coreProperties>
</file>