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840" r:id="rId2"/>
    <p:sldId id="848" r:id="rId3"/>
    <p:sldId id="841" r:id="rId4"/>
    <p:sldId id="847" r:id="rId5"/>
    <p:sldId id="844" r:id="rId6"/>
    <p:sldId id="845" r:id="rId7"/>
    <p:sldId id="84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80" d="100"/>
          <a:sy n="80" d="100"/>
        </p:scale>
        <p:origin x="75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8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0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9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4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25B9CB3A-3446-40D2-9587-ED2624BC4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324554"/>
            <a:ext cx="2617389" cy="4653136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958E577-3898-43F2-9ECD-4E85AB916F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72" y="1324554"/>
            <a:ext cx="2617389" cy="4653136"/>
          </a:xfrm>
          <a:prstGeom prst="rect">
            <a:avLst/>
          </a:prstGeom>
        </p:spPr>
      </p:pic>
      <p:pic>
        <p:nvPicPr>
          <p:cNvPr id="12" name="그림 11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DC15E45-6B2A-488F-97A0-10309D238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2" y="1324554"/>
            <a:ext cx="2617389" cy="4653136"/>
          </a:xfrm>
          <a:prstGeom prst="rect">
            <a:avLst/>
          </a:prstGeom>
        </p:spPr>
      </p:pic>
      <p:pic>
        <p:nvPicPr>
          <p:cNvPr id="14" name="그림 13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5BEAF36-8C30-4AF3-B02F-998D4C3429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28" y="1324554"/>
            <a:ext cx="2617389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6860928" y="2828835"/>
            <a:ext cx="487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BindService</a:t>
            </a:r>
            <a:r>
              <a:rPr lang="ko-KR" altLang="en-US" sz="2400" b="1" dirty="0"/>
              <a:t>를 사용하여 </a:t>
            </a:r>
            <a:r>
              <a:rPr lang="en-US" altLang="ko-KR" sz="2400" b="1" dirty="0"/>
              <a:t>Activity </a:t>
            </a:r>
            <a:r>
              <a:rPr lang="ko-KR" altLang="en-US" sz="2400" b="1" dirty="0"/>
              <a:t>사이에 데이터를 공유한다</a:t>
            </a:r>
            <a:endParaRPr lang="en-US" altLang="ko-KR" sz="2400" b="1" dirty="0"/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58D2B95C-C818-4BD8-871E-4E4786002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2129998"/>
            <a:ext cx="1928813" cy="3429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4C08D73-A8B2-435A-A315-04F42B0617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21" y="2129998"/>
            <a:ext cx="1928813" cy="3429000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70621E7C-EB99-45E8-812D-838E5C4B1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18" y="2129998"/>
            <a:ext cx="192881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내용 개체 틀 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D35AB28-4450-40C4-BCA1-34F72835D9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18" y="836613"/>
            <a:ext cx="4676865" cy="5640387"/>
          </a:xfrm>
        </p:spPr>
      </p:pic>
    </p:spTree>
    <p:extLst>
      <p:ext uri="{BB962C8B-B14F-4D97-AF65-F5344CB8AC3E}">
        <p14:creationId xmlns:p14="http://schemas.microsoft.com/office/powerpoint/2010/main" val="268358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에서 </a:t>
            </a:r>
            <a:r>
              <a:rPr lang="en-US" altLang="ko-KR" dirty="0"/>
              <a:t>Activity</a:t>
            </a:r>
            <a:r>
              <a:rPr lang="ko-KR" altLang="en-US" dirty="0"/>
              <a:t>로 데이터를 보내기 위해서는 </a:t>
            </a:r>
            <a:r>
              <a:rPr lang="en-US" altLang="ko-KR" dirty="0"/>
              <a:t>Bind</a:t>
            </a:r>
            <a:r>
              <a:rPr lang="ko-KR" altLang="en-US" dirty="0"/>
              <a:t>가 필요합니다</a:t>
            </a:r>
            <a:endParaRPr lang="en-US" altLang="ko-KR" dirty="0"/>
          </a:p>
          <a:p>
            <a:r>
              <a:rPr lang="en-US" altLang="ko-KR" dirty="0"/>
              <a:t>MyService.java</a:t>
            </a:r>
          </a:p>
          <a:p>
            <a:pPr lvl="1"/>
            <a:r>
              <a:rPr lang="en-US" altLang="ko-KR" dirty="0"/>
              <a:t>Local Binder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/>
              <a:t>public class </a:t>
            </a:r>
            <a:r>
              <a:rPr lang="en-US" altLang="ko-KR" dirty="0" err="1"/>
              <a:t>LocalBinder</a:t>
            </a:r>
            <a:r>
              <a:rPr lang="en-US" altLang="ko-KR" dirty="0"/>
              <a:t> extends Binder {</a:t>
            </a:r>
          </a:p>
          <a:p>
            <a:pPr lvl="3"/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en-US" altLang="ko-KR" dirty="0" err="1"/>
              <a:t>getService</a:t>
            </a:r>
            <a:r>
              <a:rPr lang="en-US" altLang="ko-KR" dirty="0"/>
              <a:t>() {</a:t>
            </a:r>
          </a:p>
          <a:p>
            <a:pPr lvl="4"/>
            <a:r>
              <a:rPr lang="en-US" altLang="ko-KR" dirty="0"/>
              <a:t>return </a:t>
            </a:r>
            <a:r>
              <a:rPr lang="en-US" altLang="ko-KR" dirty="0" err="1"/>
              <a:t>MyService.this</a:t>
            </a:r>
            <a:r>
              <a:rPr lang="en-US" altLang="ko-KR" dirty="0"/>
              <a:t>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/>
              <a:t>int number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number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으로 설정합니다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 err="1"/>
              <a:t>Ibinder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 err="1"/>
              <a:t>IBinder</a:t>
            </a:r>
            <a:r>
              <a:rPr lang="en-US" altLang="ko-KR" dirty="0"/>
              <a:t> </a:t>
            </a:r>
            <a:r>
              <a:rPr lang="en-US" altLang="ko-KR" dirty="0" err="1"/>
              <a:t>mBinder</a:t>
            </a:r>
            <a:r>
              <a:rPr lang="en-US" altLang="ko-KR" dirty="0"/>
              <a:t> = new </a:t>
            </a:r>
            <a:r>
              <a:rPr lang="en-US" altLang="ko-KR" dirty="0" err="1"/>
              <a:t>LocalBinder</a:t>
            </a:r>
            <a:r>
              <a:rPr lang="en-US" altLang="ko-KR" dirty="0"/>
              <a:t>();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onBind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값을 </a:t>
            </a:r>
            <a:r>
              <a:rPr lang="en-US" altLang="ko-KR" dirty="0" err="1"/>
              <a:t>mBinder</a:t>
            </a:r>
            <a:r>
              <a:rPr lang="ko-KR" altLang="en-US" dirty="0"/>
              <a:t>로 변경합니다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int </a:t>
            </a:r>
            <a:r>
              <a:rPr lang="en-US" altLang="ko-KR" dirty="0" err="1"/>
              <a:t>getNumber</a:t>
            </a:r>
            <a:r>
              <a:rPr lang="en-US" altLang="ko-KR" dirty="0"/>
              <a:t>() 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number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증가시키고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9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ko-KR" altLang="en-US" dirty="0"/>
              <a:t>전역 변수로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en-US" altLang="ko-KR" dirty="0" err="1"/>
              <a:t>myService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  <a:r>
              <a:rPr lang="ko-KR" altLang="en-US" dirty="0"/>
              <a:t> 를 생성합니다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ServiceConnection</a:t>
            </a:r>
            <a:r>
              <a:rPr lang="ko-KR" altLang="en-US" dirty="0"/>
              <a:t> </a:t>
            </a:r>
            <a:r>
              <a:rPr lang="en-US" altLang="ko-KR" dirty="0"/>
              <a:t>conn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ServiceConnection</a:t>
            </a:r>
            <a:r>
              <a:rPr lang="en-US" altLang="ko-KR" dirty="0"/>
              <a:t>()</a:t>
            </a:r>
            <a:r>
              <a:rPr lang="ko-KR" altLang="en-US" dirty="0"/>
              <a:t> 를 생성하면</a:t>
            </a:r>
            <a:endParaRPr lang="en-US" altLang="ko-KR" dirty="0"/>
          </a:p>
          <a:p>
            <a:pPr lvl="1"/>
            <a:r>
              <a:rPr lang="en-US" altLang="ko-KR" dirty="0" err="1"/>
              <a:t>onServiceConnected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onServiceDisconnected</a:t>
            </a:r>
            <a:r>
              <a:rPr lang="ko-KR" altLang="en-US" dirty="0"/>
              <a:t>가 자동 생성됩니다</a:t>
            </a:r>
            <a:endParaRPr lang="en-US" altLang="ko-KR" dirty="0"/>
          </a:p>
          <a:p>
            <a:pPr lvl="2"/>
            <a:r>
              <a:rPr lang="en-US" altLang="ko-KR" dirty="0" err="1"/>
              <a:t>onServiceConnected</a:t>
            </a:r>
            <a:endParaRPr lang="en-US" altLang="ko-KR" dirty="0"/>
          </a:p>
          <a:p>
            <a:pPr lvl="3"/>
            <a:r>
              <a:rPr lang="en-US" altLang="ko-KR" dirty="0" err="1"/>
              <a:t>MyService.LocalBinder</a:t>
            </a:r>
            <a:r>
              <a:rPr lang="en-US" altLang="ko-KR" dirty="0"/>
              <a:t> mb = (</a:t>
            </a:r>
            <a:r>
              <a:rPr lang="en-US" altLang="ko-KR" dirty="0" err="1"/>
              <a:t>MyService.LocalBinder</a:t>
            </a:r>
            <a:r>
              <a:rPr lang="en-US" altLang="ko-KR" dirty="0"/>
              <a:t>) </a:t>
            </a:r>
            <a:r>
              <a:rPr lang="en-US" altLang="ko-KR" dirty="0" err="1"/>
              <a:t>iBinder</a:t>
            </a:r>
            <a:r>
              <a:rPr lang="en-US" altLang="ko-KR" dirty="0"/>
              <a:t>;</a:t>
            </a:r>
          </a:p>
          <a:p>
            <a:pPr lvl="3"/>
            <a:r>
              <a:rPr lang="en-US" altLang="ko-KR" dirty="0" err="1"/>
              <a:t>myService</a:t>
            </a:r>
            <a:r>
              <a:rPr lang="en-US" altLang="ko-KR" dirty="0"/>
              <a:t> = </a:t>
            </a:r>
            <a:r>
              <a:rPr lang="en-US" altLang="ko-KR" dirty="0" err="1"/>
              <a:t>mb.getService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true;</a:t>
            </a:r>
          </a:p>
          <a:p>
            <a:pPr lvl="2"/>
            <a:r>
              <a:rPr lang="en-US" altLang="ko-KR" dirty="0" err="1"/>
              <a:t>onServiceDisconnected</a:t>
            </a:r>
            <a:endParaRPr lang="en-US" altLang="ko-KR" dirty="0"/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9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en-US" altLang="ko-KR" dirty="0" err="1"/>
              <a:t>BindService</a:t>
            </a:r>
            <a:endParaRPr lang="en-US" altLang="ko-KR" dirty="0"/>
          </a:p>
          <a:p>
            <a:pPr lvl="2"/>
            <a:r>
              <a:rPr lang="en-US" altLang="ko-KR" dirty="0"/>
              <a:t>MainActivity.java – </a:t>
            </a:r>
            <a:r>
              <a:rPr lang="en-US" altLang="ko-KR" b="1" dirty="0" err="1"/>
              <a:t>startService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MyService.class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를 선언한 뒤</a:t>
            </a:r>
            <a:r>
              <a:rPr lang="en-US" altLang="ko-KR" dirty="0"/>
              <a:t>, </a:t>
            </a:r>
            <a:r>
              <a:rPr lang="en-US" altLang="ko-KR" b="1" dirty="0" err="1"/>
              <a:t>bindService</a:t>
            </a:r>
            <a:r>
              <a:rPr lang="en-US" altLang="ko-KR" dirty="0"/>
              <a:t>(</a:t>
            </a:r>
            <a:r>
              <a:rPr lang="en-US" altLang="ko-KR" b="1" dirty="0"/>
              <a:t>intent, conn, </a:t>
            </a:r>
            <a:r>
              <a:rPr lang="en-US" altLang="ko-KR" b="1" err="1"/>
              <a:t>Context</a:t>
            </a:r>
            <a:r>
              <a:rPr lang="en-US" altLang="ko-KR" b="1"/>
              <a:t>.BIND_</a:t>
            </a:r>
            <a:r>
              <a:rPr lang="en-US" altLang="ko-KR" b="1" dirty="0" err="1"/>
              <a:t>AUTO_CREATE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MyService.java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서비스 시작</a:t>
            </a:r>
            <a:r>
              <a:rPr lang="en-US" altLang="ko-KR" dirty="0"/>
              <a:t>” </a:t>
            </a:r>
            <a:r>
              <a:rPr lang="ko-KR" altLang="en-US" dirty="0"/>
              <a:t>을 설정한다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UnbindService</a:t>
            </a:r>
            <a:endParaRPr lang="en-US" altLang="ko-KR" dirty="0"/>
          </a:p>
          <a:p>
            <a:pPr lvl="2"/>
            <a:r>
              <a:rPr lang="en-US" altLang="ko-KR" b="1" dirty="0" err="1"/>
              <a:t>stopService</a:t>
            </a:r>
            <a:endParaRPr lang="en-US" altLang="ko-KR" b="1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b="1" dirty="0" err="1"/>
              <a:t>unbindService</a:t>
            </a:r>
            <a:r>
              <a:rPr lang="en-US" altLang="ko-KR" dirty="0"/>
              <a:t>(</a:t>
            </a:r>
            <a:r>
              <a:rPr lang="en-US" altLang="ko-KR" b="1" dirty="0"/>
              <a:t>conn</a:t>
            </a:r>
            <a:r>
              <a:rPr lang="en-US" altLang="ko-KR" dirty="0"/>
              <a:t>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서비스 종료</a:t>
            </a:r>
            <a:r>
              <a:rPr lang="en-US" altLang="ko-KR" dirty="0"/>
              <a:t>“</a:t>
            </a:r>
            <a:r>
              <a:rPr lang="ko-KR" altLang="en-US" dirty="0"/>
              <a:t> 를 설정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연결된 서비스 없음</a:t>
            </a:r>
            <a:r>
              <a:rPr lang="en-US" altLang="ko-KR" dirty="0"/>
              <a:t>“ 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08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en-US" altLang="ko-KR" dirty="0" err="1"/>
              <a:t>getData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dirty="0" err="1"/>
              <a:t>myService.getNumber</a:t>
            </a:r>
            <a:r>
              <a:rPr lang="en-US" altLang="ko-KR" dirty="0"/>
              <a:t>()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3"/>
            <a:r>
              <a:rPr lang="ko-KR" altLang="en-US" dirty="0"/>
              <a:t>가져온 값을 </a:t>
            </a:r>
            <a:r>
              <a:rPr lang="en-US" altLang="ko-KR" dirty="0" err="1"/>
              <a:t>TextView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연결된 서비스 없음</a:t>
            </a:r>
            <a:r>
              <a:rPr lang="en-US" altLang="ko-KR" dirty="0"/>
              <a:t>“ 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onDestroy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dirty="0" err="1"/>
              <a:t>unbindService</a:t>
            </a:r>
            <a:r>
              <a:rPr lang="en-US" altLang="ko-KR" dirty="0"/>
              <a:t>(conn)</a:t>
            </a:r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/>
              <a:t>goSecond</a:t>
            </a:r>
            <a:endParaRPr lang="en-US" altLang="ko-KR" dirty="0"/>
          </a:p>
          <a:p>
            <a:pPr lvl="2"/>
            <a:r>
              <a:rPr lang="en-US" altLang="ko-KR" dirty="0" err="1"/>
              <a:t>SecondActivity</a:t>
            </a:r>
            <a:r>
              <a:rPr lang="ko-KR" altLang="en-US" dirty="0"/>
              <a:t>로 넘어가는 </a:t>
            </a:r>
            <a:r>
              <a:rPr lang="en-US" altLang="ko-KR" dirty="0"/>
              <a:t>intent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를 가지고 </a:t>
            </a:r>
            <a:r>
              <a:rPr lang="en-US" altLang="ko-KR" dirty="0"/>
              <a:t>Activity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57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11643</TotalTime>
  <Words>321</Words>
  <Application>Microsoft Office PowerPoint</Application>
  <PresentationFormat>와이드스크린</PresentationFormat>
  <Paragraphs>95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 Bind Service</vt:lpstr>
      <vt:lpstr>01 Bind Service</vt:lpstr>
      <vt:lpstr>01-03 Bind Service</vt:lpstr>
      <vt:lpstr>01-03 Bind Service</vt:lpstr>
      <vt:lpstr>01-03 Bind Service</vt:lpstr>
      <vt:lpstr>01-03 Bind Service</vt:lpstr>
      <vt:lpstr>01-03 Bind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821</cp:revision>
  <dcterms:created xsi:type="dcterms:W3CDTF">2014-02-12T09:15:05Z</dcterms:created>
  <dcterms:modified xsi:type="dcterms:W3CDTF">2020-01-31T06:23:13Z</dcterms:modified>
</cp:coreProperties>
</file>