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3"/>
  </p:notesMasterIdLst>
  <p:sldIdLst>
    <p:sldId id="339" r:id="rId2"/>
    <p:sldId id="895" r:id="rId3"/>
    <p:sldId id="1119" r:id="rId4"/>
    <p:sldId id="1002" r:id="rId5"/>
    <p:sldId id="1120" r:id="rId6"/>
    <p:sldId id="1121" r:id="rId7"/>
    <p:sldId id="1122" r:id="rId8"/>
    <p:sldId id="1075" r:id="rId9"/>
    <p:sldId id="1123" r:id="rId10"/>
    <p:sldId id="1124" r:id="rId11"/>
    <p:sldId id="1125" r:id="rId12"/>
    <p:sldId id="1126" r:id="rId13"/>
    <p:sldId id="1127" r:id="rId14"/>
    <p:sldId id="1128" r:id="rId15"/>
    <p:sldId id="1088" r:id="rId16"/>
    <p:sldId id="1129" r:id="rId17"/>
    <p:sldId id="1130" r:id="rId18"/>
    <p:sldId id="1131" r:id="rId19"/>
    <p:sldId id="1132" r:id="rId20"/>
    <p:sldId id="1133" r:id="rId21"/>
    <p:sldId id="1134" r:id="rId22"/>
    <p:sldId id="1095" r:id="rId23"/>
    <p:sldId id="1135" r:id="rId24"/>
    <p:sldId id="1136" r:id="rId25"/>
    <p:sldId id="1137" r:id="rId26"/>
    <p:sldId id="1138" r:id="rId27"/>
    <p:sldId id="1139" r:id="rId28"/>
    <p:sldId id="1140" r:id="rId29"/>
    <p:sldId id="1141" r:id="rId30"/>
    <p:sldId id="1142" r:id="rId31"/>
    <p:sldId id="1143" r:id="rId32"/>
    <p:sldId id="1144" r:id="rId33"/>
    <p:sldId id="1145" r:id="rId34"/>
    <p:sldId id="1146" r:id="rId35"/>
    <p:sldId id="1147" r:id="rId36"/>
    <p:sldId id="1148" r:id="rId37"/>
    <p:sldId id="1149" r:id="rId38"/>
    <p:sldId id="1150" r:id="rId39"/>
    <p:sldId id="1151" r:id="rId40"/>
    <p:sldId id="1152" r:id="rId41"/>
    <p:sldId id="1153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3780" autoAdjust="0"/>
  </p:normalViewPr>
  <p:slideViewPr>
    <p:cSldViewPr>
      <p:cViewPr varScale="1">
        <p:scale>
          <a:sx n="54" d="100"/>
          <a:sy n="54" d="100"/>
        </p:scale>
        <p:origin x="67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20-01-28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20-01-28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guide/components/fragments?hl=ko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Fragment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추가하는 방법 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ym typeface="Wingdings" panose="05000000000000000000" pitchFamily="2" charset="2"/>
              </a:rPr>
              <a:t>프래그먼트</a:t>
            </a:r>
            <a:r>
              <a:rPr lang="ko-KR" altLang="en-US" b="1" dirty="0" smtClean="0">
                <a:sym typeface="Wingdings" panose="05000000000000000000" pitchFamily="2" charset="2"/>
              </a:rPr>
              <a:t> 화면 만드는 개괄적 내용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프래그먼트를 만드는 것은 액티비티를 만드는 과정과 아주 비슷합니다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즉 </a:t>
            </a:r>
            <a:r>
              <a:rPr lang="ko-KR" altLang="en-US" dirty="0" err="1">
                <a:sym typeface="Wingdings" panose="05000000000000000000" pitchFamily="2" charset="2"/>
              </a:rPr>
              <a:t>프래그먼트도</a:t>
            </a:r>
            <a:r>
              <a:rPr lang="ko-KR" altLang="en-US" dirty="0">
                <a:sym typeface="Wingdings" panose="05000000000000000000" pitchFamily="2" charset="2"/>
              </a:rPr>
              <a:t> 하나의 </a:t>
            </a:r>
            <a:r>
              <a:rPr lang="en-US" altLang="ko-KR" dirty="0">
                <a:sym typeface="Wingdings" panose="05000000000000000000" pitchFamily="2" charset="2"/>
              </a:rPr>
              <a:t>XML </a:t>
            </a:r>
            <a:r>
              <a:rPr lang="ko-KR" altLang="en-US" dirty="0">
                <a:sym typeface="Wingdings" panose="05000000000000000000" pitchFamily="2" charset="2"/>
              </a:rPr>
              <a:t>레이아웃 파일과 하나의 자바 소스 파일로 동작하게 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</a:t>
            </a:r>
            <a:r>
              <a:rPr lang="ko-KR" altLang="en-US" dirty="0" smtClean="0">
                <a:sym typeface="Wingdings" panose="05000000000000000000" pitchFamily="2" charset="2"/>
              </a:rPr>
              <a:t> 자바 소스는 </a:t>
            </a:r>
            <a:r>
              <a:rPr lang="en-US" altLang="ko-KR" dirty="0" smtClean="0">
                <a:sym typeface="Wingdings" panose="05000000000000000000" pitchFamily="2" charset="2"/>
              </a:rPr>
              <a:t>Fragment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Fragment </a:t>
            </a:r>
            <a:r>
              <a:rPr lang="ko-KR" altLang="en-US" dirty="0" smtClean="0">
                <a:sym typeface="Wingdings" panose="05000000000000000000" pitchFamily="2" charset="2"/>
              </a:rPr>
              <a:t>클래스의 주요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프래그먼트에는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dirty="0" smtClean="0">
                <a:sym typeface="Wingdings" panose="05000000000000000000" pitchFamily="2" charset="2"/>
              </a:rPr>
              <a:t>메소드가 없어서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를 사용해 인플레이션을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인플레이션 한 후에 클래스에서 사용하도록 하는 코드는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들어갑니다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onCreateView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콜백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인플레이션이 필요한 시점에 자동으로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메소드 안에서 인플레이션을 위한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호출하면 되고 인플레이션 과정이 끝나면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dirty="0" smtClean="0">
                <a:sym typeface="Wingdings" panose="05000000000000000000" pitchFamily="2" charset="2"/>
              </a:rPr>
              <a:t> 하나의 뷰처럼 동작할 수 있는 상태가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프래그먼트를 메인 액티비티에 추가하는 방법은 뷰와 마찬가지로 </a:t>
            </a:r>
            <a:r>
              <a:rPr lang="en-US" altLang="ko-KR" dirty="0">
                <a:sym typeface="Wingdings" panose="05000000000000000000" pitchFamily="2" charset="2"/>
              </a:rPr>
              <a:t>XML </a:t>
            </a:r>
            <a:r>
              <a:rPr lang="ko-KR" altLang="en-US" dirty="0">
                <a:sym typeface="Wingdings" panose="05000000000000000000" pitchFamily="2" charset="2"/>
              </a:rPr>
              <a:t>레이아웃을 추가하거나 또는 소스 코드에 서 </a:t>
            </a:r>
            <a:r>
              <a:rPr lang="en-US" altLang="ko-KR" dirty="0">
                <a:sym typeface="Wingdings" panose="05000000000000000000" pitchFamily="2" charset="2"/>
              </a:rPr>
              <a:t>new </a:t>
            </a:r>
            <a:r>
              <a:rPr lang="ko-KR" altLang="en-US" dirty="0">
                <a:sym typeface="Wingdings" panose="05000000000000000000" pitchFamily="2" charset="2"/>
              </a:rPr>
              <a:t>연산자로 객체를 만든 후 </a:t>
            </a:r>
            <a:r>
              <a:rPr lang="ko-KR" altLang="en-US" dirty="0" err="1">
                <a:sym typeface="Wingdings" panose="05000000000000000000" pitchFamily="2" charset="2"/>
              </a:rPr>
              <a:t>프래그먼트</a:t>
            </a:r>
            <a:r>
              <a:rPr lang="ko-KR" altLang="en-US" dirty="0">
                <a:sym typeface="Wingdings" panose="05000000000000000000" pitchFamily="2" charset="2"/>
              </a:rPr>
              <a:t> 매니저로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495798"/>
            <a:ext cx="1094521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final Activity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smtClean="0">
                <a:latin typeface="Consolas" panose="020B0609020204030204" pitchFamily="49" charset="0"/>
              </a:rPr>
              <a:t>이 프래그먼트를 포함하는 액티비티를 반환함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final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FragmentManager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getFragmentManager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객체들과 의사소통하는 매니저를 반환함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final Fragment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getParentFragment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smtClean="0">
                <a:latin typeface="Consolas" panose="020B0609020204030204" pitchFamily="49" charset="0"/>
              </a:rPr>
              <a:t>부모가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프래그먼트일</a:t>
            </a:r>
            <a:r>
              <a:rPr lang="ko-KR" altLang="en-US" sz="1600" dirty="0" smtClean="0">
                <a:latin typeface="Consolas" panose="020B0609020204030204" pitchFamily="49" charset="0"/>
              </a:rPr>
              <a:t> 경우 반환함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액티비티이면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반환함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final int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smtClean="0">
                <a:latin typeface="Consolas" panose="020B0609020204030204" pitchFamily="49" charset="0"/>
              </a:rPr>
              <a:t>이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프래그먼트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ID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반환함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641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추가하는 방법 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ym typeface="Wingdings" panose="05000000000000000000" pitchFamily="2" charset="2"/>
              </a:rPr>
              <a:t>프래그먼트</a:t>
            </a:r>
            <a:r>
              <a:rPr lang="ko-KR" altLang="en-US" b="1" dirty="0" smtClean="0">
                <a:sym typeface="Wingdings" panose="05000000000000000000" pitchFamily="2" charset="2"/>
              </a:rPr>
              <a:t> 화면 만드는 개괄적 내용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코드에서 프래그먼트를 추가하고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프로그먼트</a:t>
            </a:r>
            <a:r>
              <a:rPr lang="ko-KR" altLang="en-US" dirty="0" smtClean="0">
                <a:sym typeface="Wingdings" panose="05000000000000000000" pitchFamily="2" charset="2"/>
              </a:rPr>
              <a:t> 관리를 담당하는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</a:t>
            </a:r>
            <a:r>
              <a:rPr lang="ko-KR" altLang="en-US" dirty="0" smtClean="0">
                <a:sym typeface="Wingdings" panose="05000000000000000000" pitchFamily="2" charset="2"/>
              </a:rPr>
              <a:t> 관리자를 사용해서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Fragment Manager</a:t>
            </a:r>
            <a:r>
              <a:rPr lang="ko-KR" altLang="en-US" dirty="0" smtClean="0">
                <a:sym typeface="Wingdings" panose="05000000000000000000" pitchFamily="2" charset="2"/>
              </a:rPr>
              <a:t>의 주요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FragmentManager</a:t>
            </a:r>
            <a:r>
              <a:rPr lang="ko-KR" altLang="en-US" dirty="0" smtClean="0">
                <a:sym typeface="Wingdings" panose="05000000000000000000" pitchFamily="2" charset="2"/>
              </a:rPr>
              <a:t>객체는 프래그먼트를 액티비티에 추가</a:t>
            </a:r>
            <a:r>
              <a:rPr lang="en-US" altLang="ko-KR" dirty="0" smtClean="0">
                <a:sym typeface="Wingdings" panose="05000000000000000000" pitchFamily="2" charset="2"/>
              </a:rPr>
              <a:t>(add), </a:t>
            </a:r>
            <a:r>
              <a:rPr lang="ko-KR" altLang="en-US" dirty="0" smtClean="0">
                <a:sym typeface="Wingdings" panose="05000000000000000000" pitchFamily="2" charset="2"/>
              </a:rPr>
              <a:t>교체</a:t>
            </a:r>
            <a:r>
              <a:rPr lang="en-US" altLang="ko-KR" dirty="0" smtClean="0">
                <a:sym typeface="Wingdings" panose="05000000000000000000" pitchFamily="2" charset="2"/>
              </a:rPr>
              <a:t>(replace), </a:t>
            </a:r>
            <a:r>
              <a:rPr lang="ko-KR" altLang="en-US" dirty="0" smtClean="0">
                <a:sym typeface="Wingdings" panose="05000000000000000000" pitchFamily="2" charset="2"/>
              </a:rPr>
              <a:t>삭제</a:t>
            </a:r>
            <a:r>
              <a:rPr lang="en-US" altLang="ko-KR" dirty="0" smtClean="0">
                <a:sym typeface="Wingdings" panose="05000000000000000000" pitchFamily="2" charset="2"/>
              </a:rPr>
              <a:t>(remove)</a:t>
            </a:r>
            <a:r>
              <a:rPr lang="ko-KR" altLang="en-US" dirty="0" smtClean="0">
                <a:sym typeface="Wingdings" panose="05000000000000000000" pitchFamily="2" charset="2"/>
              </a:rPr>
              <a:t>할 때 주로 사용할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getFragmentManager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1424" y="1937715"/>
            <a:ext cx="1094521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abstract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FragmentTransaction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beginTransaction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Consolas" panose="020B0609020204030204" pitchFamily="49" charset="0"/>
              </a:rPr>
              <a:t>프래그먼트를 변경하기 위한 트랜잭션을 시작함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abstract Fragment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findFragmentById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 id)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Consolas" panose="020B0609020204030204" pitchFamily="49" charset="0"/>
              </a:rPr>
              <a:t>ID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이용해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프래그먼트</a:t>
            </a:r>
            <a:r>
              <a:rPr lang="ko-KR" altLang="en-US" sz="1600" dirty="0" smtClean="0">
                <a:latin typeface="Consolas" panose="020B0609020204030204" pitchFamily="49" charset="0"/>
              </a:rPr>
              <a:t> 객체를 찾음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abstract Fragment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findFragmentByTag</a:t>
            </a:r>
            <a:r>
              <a:rPr lang="en-US" altLang="ko-KR" sz="1600" dirty="0" smtClean="0">
                <a:latin typeface="Consolas" panose="020B0609020204030204" pitchFamily="49" charset="0"/>
              </a:rPr>
              <a:t>(String tag)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Consolas" panose="020B0609020204030204" pitchFamily="49" charset="0"/>
              </a:rPr>
              <a:t>태그 정보를 사용해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프레그먼트</a:t>
            </a:r>
            <a:r>
              <a:rPr lang="ko-KR" altLang="en-US" sz="1600" dirty="0" smtClean="0">
                <a:latin typeface="Consolas" panose="020B0609020204030204" pitchFamily="49" charset="0"/>
              </a:rPr>
              <a:t> 객체를 찾음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abstract boolean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executePendingTransactions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- </a:t>
            </a:r>
            <a:r>
              <a:rPr lang="ko-KR" altLang="en-US" sz="1600" dirty="0" smtClean="0">
                <a:latin typeface="Consolas" panose="020B0609020204030204" pitchFamily="49" charset="0"/>
              </a:rPr>
              <a:t>트랜잭션은 </a:t>
            </a:r>
            <a:r>
              <a:rPr lang="en-US" altLang="ko-KR" sz="1600" dirty="0" smtClean="0">
                <a:latin typeface="Consolas" panose="020B0609020204030204" pitchFamily="49" charset="0"/>
              </a:rPr>
              <a:t>commit() </a:t>
            </a:r>
            <a:r>
              <a:rPr lang="ko-KR" altLang="en-US" sz="1600" dirty="0" smtClean="0">
                <a:latin typeface="Consolas" panose="020B0609020204030204" pitchFamily="49" charset="0"/>
              </a:rPr>
              <a:t>메소드를 호출하면 실행되지만 비동기</a:t>
            </a:r>
            <a:r>
              <a:rPr lang="en-US" altLang="ko-KR" sz="1600" dirty="0" smtClean="0">
                <a:latin typeface="Consolas" panose="020B0609020204030204" pitchFamily="49" charset="0"/>
              </a:rPr>
              <a:t>(asynchronous)</a:t>
            </a:r>
            <a:r>
              <a:rPr lang="ko-KR" altLang="en-US" sz="1600" dirty="0" smtClean="0">
                <a:latin typeface="Consolas" panose="020B0609020204030204" pitchFamily="49" charset="0"/>
              </a:rPr>
              <a:t>방식으로 실행되므로 즉시 실행하고 싶다면 이 메소드를 추가로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호출해야함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67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새로운 프로젝트에서 프래그먼트를 만들어 액티비티 화면에 추가하는 것을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프로젝트를 시작해서</a:t>
            </a:r>
            <a:r>
              <a:rPr lang="en-US" altLang="ko-KR" dirty="0" smtClean="0">
                <a:sym typeface="Wingdings" panose="05000000000000000000" pitchFamily="2" charset="2"/>
              </a:rPr>
              <a:t>, [Empty Activity] </a:t>
            </a:r>
            <a:r>
              <a:rPr lang="ko-KR" altLang="en-US" dirty="0" smtClean="0">
                <a:sym typeface="Wingdings" panose="05000000000000000000" pitchFamily="2" charset="2"/>
              </a:rPr>
              <a:t>를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 프로젝트 이름으로 </a:t>
            </a:r>
            <a:r>
              <a:rPr lang="en-US" altLang="ko-KR" dirty="0" err="1" smtClean="0">
                <a:sym typeface="Wingdings" panose="05000000000000000000" pitchFamily="2" charset="2"/>
              </a:rPr>
              <a:t>SampleFragment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fragment</a:t>
            </a:r>
            <a:r>
              <a:rPr lang="ko-KR" altLang="en-US" dirty="0" smtClean="0">
                <a:sym typeface="Wingdings" panose="05000000000000000000" pitchFamily="2" charset="2"/>
              </a:rPr>
              <a:t>라고 입력하고 </a:t>
            </a:r>
            <a:r>
              <a:rPr lang="en-US" altLang="ko-KR" dirty="0" smtClean="0">
                <a:sym typeface="Wingdings" panose="05000000000000000000" pitchFamily="2" charset="2"/>
              </a:rPr>
              <a:t>[Finish]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app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우클릭하고</a:t>
            </a:r>
            <a:r>
              <a:rPr lang="en-US" altLang="ko-KR" dirty="0" smtClean="0">
                <a:sym typeface="Wingdings" panose="05000000000000000000" pitchFamily="2" charset="2"/>
              </a:rPr>
              <a:t> [</a:t>
            </a:r>
            <a:r>
              <a:rPr lang="en-US" altLang="ko-KR" dirty="0" err="1" smtClean="0">
                <a:sym typeface="Wingdings" panose="05000000000000000000" pitchFamily="2" charset="2"/>
              </a:rPr>
              <a:t>NewFragmentFragment</a:t>
            </a:r>
            <a:r>
              <a:rPr lang="en-US" altLang="ko-KR" dirty="0" smtClean="0">
                <a:sym typeface="Wingdings" panose="05000000000000000000" pitchFamily="2" charset="2"/>
              </a:rPr>
              <a:t>(Blank)]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  프래그먼트를 추가합니다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프래그먼트를 만드는 대화상자에서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MainFragment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입력하고</a:t>
            </a:r>
            <a:r>
              <a:rPr lang="en-US" altLang="ko-KR" dirty="0" smtClean="0">
                <a:sym typeface="Wingdings" panose="05000000000000000000" pitchFamily="2" charset="2"/>
              </a:rPr>
              <a:t>, 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MainFragment.java </a:t>
            </a:r>
            <a:r>
              <a:rPr lang="ko-KR" altLang="en-US" dirty="0" smtClean="0">
                <a:sym typeface="Wingdings" panose="05000000000000000000" pitchFamily="2" charset="2"/>
              </a:rPr>
              <a:t>파일과</a:t>
            </a:r>
            <a:r>
              <a:rPr lang="en-US" altLang="ko-KR" dirty="0" smtClean="0">
                <a:sym typeface="Wingdings" panose="05000000000000000000" pitchFamily="2" charset="2"/>
              </a:rPr>
              <a:t> fragment_main.xml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생성된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fragment_main.xml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최상위 레이아웃이 </a:t>
            </a:r>
            <a:r>
              <a:rPr lang="en-US" altLang="ko-KR" dirty="0" smtClean="0">
                <a:sym typeface="Wingdings" panose="05000000000000000000" pitchFamily="2" charset="2"/>
              </a:rPr>
              <a:t>FrameLayout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있던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orientation </a:t>
            </a:r>
            <a:r>
              <a:rPr lang="ko-KR" altLang="en-US" dirty="0" smtClean="0">
                <a:sym typeface="Wingdings" panose="05000000000000000000" pitchFamily="2" charset="2"/>
              </a:rPr>
              <a:t>속성은 </a:t>
            </a:r>
            <a:r>
              <a:rPr lang="en-US" altLang="ko-KR" b="1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텍스트뷰와</a:t>
            </a:r>
            <a:r>
              <a:rPr lang="ko-KR" altLang="en-US" dirty="0" smtClean="0">
                <a:sym typeface="Wingdings" panose="05000000000000000000" pitchFamily="2" charset="2"/>
              </a:rPr>
              <a:t> 버튼 하나씩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 값은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메인 </a:t>
            </a:r>
            <a:r>
              <a:rPr lang="ko-KR" altLang="en-US" b="1" dirty="0" err="1" smtClean="0">
                <a:sym typeface="Wingdings" panose="05000000000000000000" pitchFamily="2" charset="2"/>
              </a:rPr>
              <a:t>프레그먼트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바꾸고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30sp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 값은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화면으로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이라고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3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fragment_main.xml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545767"/>
            <a:ext cx="6867036" cy="19507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19" y="1133740"/>
            <a:ext cx="6867036" cy="21230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273" y="2278730"/>
            <a:ext cx="2377646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5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05-2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activity_main.xml(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메인 액티비티에 추가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MainFragment.java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많은 코드가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안에서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제외한 나머지 코드는 모두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onCreateView</a:t>
            </a:r>
            <a:r>
              <a:rPr lang="en-US" altLang="ko-KR" dirty="0" smtClean="0">
                <a:sym typeface="Wingdings" panose="05000000000000000000" pitchFamily="2" charset="2"/>
              </a:rPr>
              <a:t>() 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파리머터로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바로 호출할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전달되는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파라미터는</a:t>
            </a:r>
            <a:r>
              <a:rPr lang="ko-KR" altLang="en-US" dirty="0" smtClean="0">
                <a:sym typeface="Wingdings" panose="05000000000000000000" pitchFamily="2" charset="2"/>
              </a:rPr>
              <a:t> 이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레이아웃이 설정될 뷰그룹 객체가 되는데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전달되는  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파라미터가</a:t>
            </a:r>
            <a:r>
              <a:rPr lang="ko-KR" altLang="en-US" dirty="0" smtClean="0">
                <a:sym typeface="Wingdings" panose="05000000000000000000" pitchFamily="2" charset="2"/>
              </a:rPr>
              <a:t> 이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프래그먼트의</a:t>
            </a:r>
            <a:r>
              <a:rPr lang="ko-KR" altLang="en-US" dirty="0" smtClean="0">
                <a:sym typeface="Wingdings" panose="05000000000000000000" pitchFamily="2" charset="2"/>
              </a:rPr>
              <a:t> 가장 상위 레이아웃입니다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그러므로 </a:t>
            </a:r>
            <a:r>
              <a:rPr lang="en-US" altLang="ko-KR" dirty="0" smtClean="0">
                <a:sym typeface="Wingdings" panose="05000000000000000000" pitchFamily="2" charset="2"/>
              </a:rPr>
              <a:t>container</a:t>
            </a:r>
            <a:r>
              <a:rPr lang="ko-KR" altLang="en-US" dirty="0" smtClean="0">
                <a:sym typeface="Wingdings" panose="05000000000000000000" pitchFamily="2" charset="2"/>
              </a:rPr>
              <a:t>를 전달하면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메소드를 호출하면 인플레이션이 진행되고 그 결과로 </a:t>
            </a:r>
            <a:r>
              <a:rPr lang="en-US" altLang="ko-KR" dirty="0" smtClean="0">
                <a:sym typeface="Wingdings" panose="05000000000000000000" pitchFamily="2" charset="2"/>
              </a:rPr>
              <a:t>ViewGroup </a:t>
            </a:r>
            <a:r>
              <a:rPr lang="ko-KR" altLang="en-US" dirty="0" smtClean="0">
                <a:sym typeface="Wingdings" panose="05000000000000000000" pitchFamily="2" charset="2"/>
              </a:rPr>
              <a:t>객체가 반환됩니다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이것이 바로 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dirty="0" smtClean="0">
                <a:sym typeface="Wingdings" panose="05000000000000000000" pitchFamily="2" charset="2"/>
              </a:rPr>
              <a:t> 생성된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프래그먼트를 메인 액티비티에 추가하는 두 가지 방법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태그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방법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 방법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중에서 태그로 추가하는 방법으로 추가해보려면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열고 다음과 같이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7322" y="3415043"/>
            <a:ext cx="1124811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MainFragment</a:t>
            </a:r>
            <a:r>
              <a:rPr lang="en-US" altLang="ko-KR" sz="1600" dirty="0">
                <a:latin typeface="Consolas" panose="020B0609020204030204" pitchFamily="49" charset="0"/>
              </a:rPr>
              <a:t> extends Fragment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@Override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View </a:t>
            </a:r>
            <a:r>
              <a:rPr lang="en-US" altLang="ko-KR" sz="1600" dirty="0" err="1">
                <a:latin typeface="Consolas" panose="020B0609020204030204" pitchFamily="49" charset="0"/>
              </a:rPr>
              <a:t>onCreateView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ViewGroup </a:t>
            </a:r>
            <a:r>
              <a:rPr lang="en-US" altLang="ko-KR" sz="1600" dirty="0">
                <a:latin typeface="Consolas" panose="020B0609020204030204" pitchFamily="49" charset="0"/>
              </a:rPr>
              <a:t>container,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             Bundle </a:t>
            </a:r>
            <a:r>
              <a:rPr lang="en-US" altLang="ko-KR" sz="1600" dirty="0">
                <a:latin typeface="Consolas" panose="020B0609020204030204" pitchFamily="49" charset="0"/>
              </a:rPr>
              <a:t>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return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inflater.inflate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fragment_main</a:t>
            </a:r>
            <a:r>
              <a:rPr lang="en-US" altLang="ko-KR" sz="1600" dirty="0">
                <a:latin typeface="Consolas" panose="020B0609020204030204" pitchFamily="49" charset="0"/>
              </a:rPr>
              <a:t>, container, false);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05-2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activity_main.xml(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메인 액티비티에 추가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793518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최상위 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RelativeLayout</a:t>
            </a:r>
            <a:r>
              <a:rPr lang="ko-KR" altLang="en-US" dirty="0" smtClean="0">
                <a:sym typeface="Wingdings" panose="05000000000000000000" pitchFamily="2" charset="2"/>
              </a:rPr>
              <a:t>으로 변경했으며</a:t>
            </a:r>
            <a:r>
              <a:rPr lang="en-US" altLang="ko-KR" dirty="0" smtClean="0">
                <a:sym typeface="Wingdings" panose="05000000000000000000" pitchFamily="2" charset="2"/>
              </a:rPr>
              <a:t>, id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추가했습니다</a:t>
            </a:r>
            <a:r>
              <a:rPr lang="en-US" altLang="ko-KR" dirty="0" smtClean="0">
                <a:sym typeface="Wingdings" panose="05000000000000000000" pitchFamily="2" charset="2"/>
              </a:rPr>
              <a:t>. id </a:t>
            </a:r>
            <a:r>
              <a:rPr lang="ko-KR" altLang="en-US" dirty="0" smtClean="0">
                <a:sym typeface="Wingdings" panose="05000000000000000000" pitchFamily="2" charset="2"/>
              </a:rPr>
              <a:t>속성 값은 </a:t>
            </a:r>
            <a:r>
              <a:rPr lang="en-US" altLang="ko-KR" dirty="0" smtClean="0">
                <a:sym typeface="Wingdings" panose="05000000000000000000" pitchFamily="2" charset="2"/>
              </a:rPr>
              <a:t>container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&lt;RelativeLayout&gt;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dirty="0" smtClean="0">
                <a:sym typeface="Wingdings" panose="05000000000000000000" pitchFamily="2" charset="2"/>
              </a:rPr>
              <a:t>&lt;fragment&gt;</a:t>
            </a:r>
            <a:r>
              <a:rPr lang="ko-KR" altLang="en-US" dirty="0" smtClean="0">
                <a:sym typeface="Wingdings" panose="05000000000000000000" pitchFamily="2" charset="2"/>
              </a:rPr>
              <a:t>태그 추가했습니다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뷰와 달라서 </a:t>
            </a:r>
            <a:r>
              <a:rPr lang="ko-KR" altLang="en-US" dirty="0" smtClean="0">
                <a:sym typeface="Wingdings" panose="05000000000000000000" pitchFamily="2" charset="2"/>
              </a:rPr>
              <a:t>뷰를 담고 있는 공간만 확보합니다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따라서 태그 이름으로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프래그먼트의</a:t>
            </a:r>
            <a:r>
              <a:rPr lang="ko-KR" altLang="en-US" dirty="0" smtClean="0">
                <a:sym typeface="Wingdings" panose="05000000000000000000" pitchFamily="2" charset="2"/>
              </a:rPr>
              <a:t> 이름을 사용할 수 없으며</a:t>
            </a:r>
            <a:r>
              <a:rPr lang="en-US" altLang="ko-KR" dirty="0" smtClean="0">
                <a:sym typeface="Wingdings" panose="05000000000000000000" pitchFamily="2" charset="2"/>
              </a:rPr>
              <a:t>, name </a:t>
            </a:r>
            <a:r>
              <a:rPr lang="ko-KR" altLang="en-US" dirty="0" smtClean="0">
                <a:sym typeface="Wingdings" panose="05000000000000000000" pitchFamily="2" charset="2"/>
              </a:rPr>
              <a:t>속성에 새로 만든 </a:t>
            </a:r>
            <a:r>
              <a:rPr lang="en-US" altLang="ko-KR" dirty="0" err="1" smtClean="0">
                <a:sym typeface="Wingdings" panose="05000000000000000000" pitchFamily="2" charset="2"/>
              </a:rPr>
              <a:t>MainFragment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의 이름을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프래그먼트의</a:t>
            </a:r>
            <a:r>
              <a:rPr lang="ko-KR" altLang="en-US" dirty="0" smtClean="0">
                <a:sym typeface="Wingdings" panose="05000000000000000000" pitchFamily="2" charset="2"/>
              </a:rPr>
              <a:t> 이름을 설정할 때는 패키지 이름을 포함한 이름으로 설정하고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id </a:t>
            </a:r>
            <a:r>
              <a:rPr lang="ko-KR" altLang="en-US" dirty="0" smtClean="0">
                <a:sym typeface="Wingdings" panose="05000000000000000000" pitchFamily="2" charset="2"/>
              </a:rPr>
              <a:t>값은 </a:t>
            </a:r>
            <a:r>
              <a:rPr lang="en-US" altLang="ko-KR" dirty="0" err="1" smtClean="0">
                <a:sym typeface="Wingdings" panose="05000000000000000000" pitchFamily="2" charset="2"/>
              </a:rPr>
              <a:t>mainFragment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android:id="@+id/container"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&lt;fragment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mainFragment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com.example.fragment.MainFragment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android:layout_height="match_parent"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&lt;/RelativeLayout&gt;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05823" y="2340524"/>
            <a:ext cx="5054815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&lt;</a:t>
            </a:r>
            <a:r>
              <a:rPr lang="en-US" altLang="ko-KR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com.example.view.MyView</a:t>
            </a:r>
            <a:endParaRPr lang="en-US" altLang="ko-KR" sz="16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android:layout_width="match_parent"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android:layout_height="match_parent"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95175" y="765538"/>
            <a:ext cx="21041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1600" dirty="0" smtClean="0">
                <a:latin typeface="Consolas" panose="020B0609020204030204" pitchFamily="49" charset="0"/>
              </a:rPr>
              <a:t>태그 사용 방법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왼쪽/오른쪽 화살표 8"/>
          <p:cNvSpPr/>
          <p:nvPr/>
        </p:nvSpPr>
        <p:spPr>
          <a:xfrm>
            <a:off x="6364070" y="2549155"/>
            <a:ext cx="576064" cy="1944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activity_main.xml(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메인 액티비티에 추가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793518"/>
            <a:ext cx="11253818" cy="565981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이를 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위에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dirty="0" smtClean="0">
                <a:sym typeface="Wingdings" panose="05000000000000000000" pitchFamily="2" charset="2"/>
              </a:rPr>
              <a:t> 올라가 있는 화면을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잘 구별할 수 없지만</a:t>
            </a:r>
            <a:r>
              <a:rPr lang="en-US" altLang="ko-KR" dirty="0" smtClean="0">
                <a:sym typeface="Wingdings" panose="05000000000000000000" pitchFamily="2" charset="2"/>
              </a:rPr>
              <a:t>) fragment_main.xml </a:t>
            </a:r>
            <a:r>
              <a:rPr lang="ko-KR" altLang="en-US" dirty="0" smtClean="0">
                <a:sym typeface="Wingdings" panose="05000000000000000000" pitchFamily="2" charset="2"/>
              </a:rPr>
              <a:t>의 레이아웃의 내용만을 사실상 보는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믿읍시다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1700808"/>
            <a:ext cx="2377646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06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클릭으로 프래그먼트를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액티비티에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793518"/>
            <a:ext cx="11253818" cy="565981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이번 실습에서는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MenuManagement</a:t>
            </a:r>
            <a:r>
              <a:rPr lang="ko-KR" altLang="en-US" dirty="0" smtClean="0">
                <a:sym typeface="Wingdings" panose="05000000000000000000" pitchFamily="2" charset="2"/>
              </a:rPr>
              <a:t>라는 새 프래그먼트를 하나 더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MainFragment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안에 있는 버튼을 클릭했을 때 이 </a:t>
            </a:r>
            <a:r>
              <a:rPr lang="en-US" altLang="ko-KR" dirty="0" err="1" smtClean="0">
                <a:sym typeface="Wingdings" panose="05000000000000000000" pitchFamily="2" charset="2"/>
              </a:rPr>
              <a:t>MenuFragrment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화면으로 바뀌도록 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이번에는 </a:t>
            </a:r>
            <a:r>
              <a:rPr lang="en-US" altLang="ko-KR" dirty="0" smtClean="0">
                <a:sym typeface="Wingdings" panose="05000000000000000000" pitchFamily="2" charset="2"/>
              </a:rPr>
              <a:t>/app/res/layout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ym typeface="Wingdings" panose="05000000000000000000" pitchFamily="2" charset="2"/>
              </a:rPr>
              <a:t>fragment_main.xml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복사하여 </a:t>
            </a:r>
            <a:r>
              <a:rPr lang="en-US" altLang="ko-KR" dirty="0" smtClean="0">
                <a:sym typeface="Wingdings" panose="05000000000000000000" pitchFamily="2" charset="2"/>
              </a:rPr>
              <a:t>fragment_menu.xml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화면에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글자를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메뉴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바꿉니다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글자도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메인 화면으로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변경하고 배경색도 디자인 화면에서 주황색으로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996952"/>
            <a:ext cx="748407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클릭으로 프래그먼트를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액티비티에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793518"/>
            <a:ext cx="11253818" cy="565981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smtClean="0">
                <a:sym typeface="Wingdings" panose="05000000000000000000" pitchFamily="2" charset="2"/>
              </a:rPr>
              <a:t>/app/java/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com.example.fragment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ym typeface="Wingdings" panose="05000000000000000000" pitchFamily="2" charset="2"/>
              </a:rPr>
              <a:t>MainFragment.java</a:t>
            </a:r>
            <a:r>
              <a:rPr lang="ko-KR" altLang="en-US" dirty="0" smtClean="0">
                <a:sym typeface="Wingdings" panose="05000000000000000000" pitchFamily="2" charset="2"/>
              </a:rPr>
              <a:t>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MenuFragment.java </a:t>
            </a:r>
            <a:r>
              <a:rPr lang="ko-KR" altLang="en-US" dirty="0" smtClean="0">
                <a:sym typeface="Wingdings" panose="05000000000000000000" pitchFamily="2" charset="2"/>
              </a:rPr>
              <a:t>파일로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우리는 코드로 메인 </a:t>
            </a:r>
            <a:r>
              <a:rPr lang="ko-KR" altLang="en-US" dirty="0" err="1" smtClean="0">
                <a:sym typeface="Wingdings" panose="05000000000000000000" pitchFamily="2" charset="2"/>
              </a:rPr>
              <a:t>프레그먼트</a:t>
            </a:r>
            <a:r>
              <a:rPr lang="ko-KR" altLang="en-US" dirty="0" smtClean="0">
                <a:sym typeface="Wingdings" panose="05000000000000000000" pitchFamily="2" charset="2"/>
              </a:rPr>
              <a:t> 안에 있는 버튼을 클릭했을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메뉴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프래그먼트로</a:t>
            </a:r>
            <a:r>
              <a:rPr lang="ko-KR" altLang="en-US" dirty="0" smtClean="0">
                <a:sym typeface="Wingdings" panose="05000000000000000000" pitchFamily="2" charset="2"/>
              </a:rPr>
              <a:t> 전환되도록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버튼 이벤트에 반응하는 객체를 만들어 등록을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늘 해오던 대로 말입니다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추가 해야합니다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7322" y="1772816"/>
            <a:ext cx="1124811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MenuFragment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extends Fragment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@Override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View </a:t>
            </a:r>
            <a:r>
              <a:rPr lang="en-US" altLang="ko-KR" sz="1600" dirty="0" err="1">
                <a:latin typeface="Consolas" panose="020B0609020204030204" pitchFamily="49" charset="0"/>
              </a:rPr>
              <a:t>onCreateView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ViewGroup </a:t>
            </a:r>
            <a:r>
              <a:rPr lang="en-US" altLang="ko-KR" sz="1600" dirty="0">
                <a:latin typeface="Consolas" panose="020B0609020204030204" pitchFamily="49" charset="0"/>
              </a:rPr>
              <a:t>container,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             Bundle </a:t>
            </a:r>
            <a:r>
              <a:rPr lang="en-US" altLang="ko-KR" sz="1600" dirty="0">
                <a:latin typeface="Consolas" panose="020B0609020204030204" pitchFamily="49" charset="0"/>
              </a:rPr>
              <a:t>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return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inflater.inflate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fragment_menu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latin typeface="Consolas" panose="020B0609020204030204" pitchFamily="49" charset="0"/>
              </a:rPr>
              <a:t>container, false);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위쪽 화살표 6"/>
          <p:cNvSpPr/>
          <p:nvPr/>
        </p:nvSpPr>
        <p:spPr>
          <a:xfrm>
            <a:off x="6168008" y="3429000"/>
            <a:ext cx="360040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89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클릭으로 프래그먼트를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액티비티에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793518"/>
            <a:ext cx="11253818" cy="565981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MainFragment.java 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빨간색으로 표시되는 </a:t>
            </a:r>
            <a:r>
              <a:rPr lang="en-US" altLang="ko-KR" dirty="0" err="1" smtClean="0">
                <a:sym typeface="Wingdings" panose="05000000000000000000" pitchFamily="2" charset="2"/>
              </a:rPr>
              <a:t>getActivity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en-US" altLang="ko-KR" dirty="0" err="1" smtClean="0">
                <a:sym typeface="Wingdings" panose="05000000000000000000" pitchFamily="2" charset="2"/>
              </a:rPr>
              <a:t>onFragmentChanged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곧 추가로 작성할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최상위 레이아웃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rootView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메인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</a:t>
            </a:r>
            <a:r>
              <a:rPr lang="ko-KR" altLang="en-US" dirty="0" smtClean="0">
                <a:sym typeface="Wingdings" panose="05000000000000000000" pitchFamily="2" charset="2"/>
              </a:rPr>
              <a:t> 안에 있는 것이고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메인 </a:t>
            </a:r>
            <a:r>
              <a:rPr lang="ko-KR" altLang="en-US" dirty="0" err="1" smtClean="0">
                <a:sym typeface="Wingdings" panose="05000000000000000000" pitchFamily="2" charset="2"/>
              </a:rPr>
              <a:t>프레그먼트는</a:t>
            </a:r>
            <a:r>
              <a:rPr lang="ko-KR" altLang="en-US" dirty="0" smtClean="0">
                <a:sym typeface="Wingdings" panose="05000000000000000000" pitchFamily="2" charset="2"/>
              </a:rPr>
              <a:t> 이 레이아웃을 보여주기 위한 틀이라고 생각할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이렇게 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뷰에 있는 버튼을 찾아내어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등록합니다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onClick 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onFragmentChanged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" y="1215911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MainFragment</a:t>
            </a:r>
            <a:r>
              <a:rPr lang="en-US" altLang="ko-KR" sz="1600" dirty="0">
                <a:latin typeface="Consolas" panose="020B0609020204030204" pitchFamily="49" charset="0"/>
              </a:rPr>
              <a:t> extends Fragment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View </a:t>
            </a:r>
            <a:r>
              <a:rPr lang="en-US" altLang="ko-KR" sz="1600" dirty="0" err="1">
                <a:latin typeface="Consolas" panose="020B0609020204030204" pitchFamily="49" charset="0"/>
              </a:rPr>
              <a:t>onCreateView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ViewGroup container,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            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ViewGroup </a:t>
            </a:r>
            <a:r>
              <a:rPr lang="en-US" altLang="ko-KR" sz="1600" dirty="0" err="1">
                <a:latin typeface="Consolas" panose="020B0609020204030204" pitchFamily="49" charset="0"/>
              </a:rPr>
              <a:t>rootView</a:t>
            </a:r>
            <a:r>
              <a:rPr lang="en-US" altLang="ko-KR" sz="1600" dirty="0">
                <a:latin typeface="Consolas" panose="020B0609020204030204" pitchFamily="49" charset="0"/>
              </a:rPr>
              <a:t> = (ViewGroup)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inflater.inflate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R.layout.fragment_main</a:t>
            </a:r>
            <a:r>
              <a:rPr lang="en-US" altLang="ko-KR" sz="1600" dirty="0">
                <a:latin typeface="Consolas" panose="020B0609020204030204" pitchFamily="49" charset="0"/>
              </a:rPr>
              <a:t>, container, false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rootView.findViewById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MainActivity activity = (MainActivity) </a:t>
            </a:r>
            <a:r>
              <a:rPr lang="en-US" altLang="ko-KR" sz="1600" dirty="0" err="1">
                <a:latin typeface="Consolas" panose="020B0609020204030204" pitchFamily="49" charset="0"/>
              </a:rPr>
              <a:t>getActivity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activity.onFragmentChanged</a:t>
            </a:r>
            <a:r>
              <a:rPr lang="en-US" altLang="ko-KR" sz="1600" dirty="0">
                <a:latin typeface="Consolas" panose="020B0609020204030204" pitchFamily="49" charset="0"/>
              </a:rPr>
              <a:t>(0);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rootView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8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Fragment </a:t>
            </a:r>
            <a:r>
              <a:rPr lang="ko-KR" altLang="en-US" dirty="0" smtClean="0">
                <a:sym typeface="Wingdings" panose="05000000000000000000" pitchFamily="2" charset="2"/>
              </a:rPr>
              <a:t>란 무엇인가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</a:t>
            </a:r>
            <a:r>
              <a:rPr lang="ko-KR" altLang="en-US" dirty="0" smtClean="0">
                <a:sym typeface="Wingdings" panose="05000000000000000000" pitchFamily="2" charset="2"/>
              </a:rPr>
              <a:t> 이해하기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프래그먼트는</a:t>
            </a:r>
            <a:r>
              <a:rPr lang="ko-KR" altLang="en-US" dirty="0" smtClean="0">
                <a:sym typeface="Wingdings" panose="05000000000000000000" pitchFamily="2" charset="2"/>
              </a:rPr>
              <a:t> 왜 필요한가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프래그먼트와</a:t>
            </a:r>
            <a:r>
              <a:rPr lang="ko-KR" altLang="en-US" dirty="0" smtClean="0">
                <a:sym typeface="Wingdings" panose="05000000000000000000" pitchFamily="2" charset="2"/>
              </a:rPr>
              <a:t> 액티비티 생명 주기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프래그먼트와</a:t>
            </a:r>
            <a:r>
              <a:rPr lang="ko-KR" altLang="en-US" dirty="0" smtClean="0">
                <a:sym typeface="Wingdings" panose="05000000000000000000" pitchFamily="2" charset="2"/>
              </a:rPr>
              <a:t> 액티비티 차이점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프래그먼트로</a:t>
            </a:r>
            <a:r>
              <a:rPr lang="ko-KR" altLang="en-US" dirty="0" smtClean="0">
                <a:sym typeface="Wingdings" panose="05000000000000000000" pitchFamily="2" charset="2"/>
              </a:rPr>
              <a:t> 화면 만들기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클릭으로 프래그먼트를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액티비티에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793518"/>
            <a:ext cx="11253818" cy="565981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MainFragment.java 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onFragmentChanged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메인 액티비티가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</a:t>
            </a:r>
            <a:r>
              <a:rPr lang="ko-KR" altLang="en-US" dirty="0" smtClean="0">
                <a:sym typeface="Wingdings" panose="05000000000000000000" pitchFamily="2" charset="2"/>
              </a:rPr>
              <a:t> 매니저를 이용해 프래그먼트를 전환하는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하는 이유는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프래그먼트의</a:t>
            </a:r>
            <a:r>
              <a:rPr lang="ko-KR" altLang="en-US" dirty="0" smtClean="0">
                <a:sym typeface="Wingdings" panose="05000000000000000000" pitchFamily="2" charset="2"/>
              </a:rPr>
              <a:t> 모든 관리는 액티비티가 실행하도록 했기 때문에 액태비티에서 프래그먼트를 전환하도록 만들기 위한 절차입니다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다시 말해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dirty="0" smtClean="0">
                <a:sym typeface="Wingdings" panose="05000000000000000000" pitchFamily="2" charset="2"/>
              </a:rPr>
              <a:t> 다른 프래그먼트를 띄울 수 있지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액티비티를 통해서 띄어야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프래그먼트에서는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getActivity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프래크먼트가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올가</a:t>
            </a:r>
            <a:r>
              <a:rPr lang="ko-KR" altLang="en-US" dirty="0" smtClean="0">
                <a:sym typeface="Wingdings" panose="05000000000000000000" pitchFamily="2" charset="2"/>
              </a:rPr>
              <a:t> 있는 액티비티가 어떤 것인지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액티비티에 </a:t>
            </a:r>
            <a:r>
              <a:rPr lang="en-US" altLang="ko-KR" dirty="0" err="1" smtClean="0">
                <a:sym typeface="Wingdings" panose="05000000000000000000" pitchFamily="2" charset="2"/>
              </a:rPr>
              <a:t>onFragmentChange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포함한 나머지 필요한 코드를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32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클릭으로 프래그먼트를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액티비티에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793518"/>
            <a:ext cx="4608512" cy="5659818"/>
          </a:xfrm>
        </p:spPr>
        <p:txBody>
          <a:bodyPr>
            <a:normAutofit/>
          </a:bodyPr>
          <a:lstStyle/>
          <a:p>
            <a:r>
              <a:rPr lang="ko-KR" altLang="en-US" sz="1600" dirty="0" smtClean="0">
                <a:sym typeface="Wingdings" panose="05000000000000000000" pitchFamily="2" charset="2"/>
              </a:rPr>
              <a:t>메인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프레그먼트는</a:t>
            </a:r>
            <a:r>
              <a:rPr lang="ko-KR" altLang="en-US" sz="1600" dirty="0" smtClean="0">
                <a:sym typeface="Wingdings" panose="05000000000000000000" pitchFamily="2" charset="2"/>
              </a:rPr>
              <a:t> 액티비티를 위한 </a:t>
            </a:r>
            <a:r>
              <a:rPr lang="en-US" altLang="ko-KR" sz="1600" dirty="0">
                <a:sym typeface="Wingdings" panose="05000000000000000000" pitchFamily="2" charset="2"/>
              </a:rPr>
              <a:t>activity_main.xml </a:t>
            </a:r>
            <a:r>
              <a:rPr lang="ko-KR" altLang="en-US" sz="1600" dirty="0">
                <a:sym typeface="Wingdings" panose="05000000000000000000" pitchFamily="2" charset="2"/>
              </a:rPr>
              <a:t>파일에 추가되어 있으므로 </a:t>
            </a:r>
            <a:r>
              <a:rPr lang="en-US" altLang="ko-KR" sz="1600" dirty="0">
                <a:sym typeface="Wingdings" panose="05000000000000000000" pitchFamily="2" charset="2"/>
              </a:rPr>
              <a:t>id</a:t>
            </a:r>
            <a:r>
              <a:rPr lang="ko-KR" altLang="en-US" sz="1600" dirty="0">
                <a:sym typeface="Wingdings" panose="05000000000000000000" pitchFamily="2" charset="2"/>
              </a:rPr>
              <a:t>를 사용해서 찾아야 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>
                <a:sym typeface="Wingdings" panose="05000000000000000000" pitchFamily="2" charset="2"/>
              </a:rPr>
              <a:t>그런데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sym typeface="Wingdings" panose="05000000000000000000" pitchFamily="2" charset="2"/>
              </a:rPr>
              <a:t>프래그먼트는</a:t>
            </a:r>
            <a:r>
              <a:rPr lang="ko-KR" altLang="en-US" sz="1600" dirty="0">
                <a:sym typeface="Wingdings" panose="05000000000000000000" pitchFamily="2" charset="2"/>
              </a:rPr>
              <a:t> 뷰가 아니라  </a:t>
            </a:r>
            <a:r>
              <a:rPr lang="en-US" altLang="ko-KR" sz="1600" dirty="0">
                <a:sym typeface="Wingdings" panose="05000000000000000000" pitchFamily="2" charset="2"/>
              </a:rPr>
              <a:t>findViewById()</a:t>
            </a:r>
            <a:r>
              <a:rPr lang="ko-KR" altLang="en-US" sz="1600" dirty="0">
                <a:sym typeface="Wingdings" panose="05000000000000000000" pitchFamily="2" charset="2"/>
              </a:rPr>
              <a:t>로 찾을 수 없으므로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en-US" altLang="ko-KR" sz="1600" dirty="0" err="1">
                <a:sym typeface="Wingdings" panose="05000000000000000000" pitchFamily="2" charset="2"/>
              </a:rPr>
              <a:t>FragmentManager</a:t>
            </a:r>
            <a:r>
              <a:rPr lang="ko-KR" altLang="en-US" sz="1600" dirty="0">
                <a:sym typeface="Wingdings" panose="05000000000000000000" pitchFamily="2" charset="2"/>
              </a:rPr>
              <a:t>객체의 </a:t>
            </a:r>
            <a:r>
              <a:rPr lang="en-US" altLang="ko-KR" sz="1600" dirty="0" err="1">
                <a:sym typeface="Wingdings" panose="05000000000000000000" pitchFamily="2" charset="2"/>
              </a:rPr>
              <a:t>findFragmentById</a:t>
            </a:r>
            <a:r>
              <a:rPr lang="en-US" altLang="ko-KR" sz="1600" dirty="0">
                <a:sym typeface="Wingdings" panose="05000000000000000000" pitchFamily="2" charset="2"/>
              </a:rPr>
              <a:t>() </a:t>
            </a:r>
            <a:r>
              <a:rPr lang="ko-KR" altLang="en-US" sz="1600" dirty="0">
                <a:sym typeface="Wingdings" panose="05000000000000000000" pitchFamily="2" charset="2"/>
              </a:rPr>
              <a:t>를 사용해야 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>
                <a:sym typeface="Wingdings" panose="05000000000000000000" pitchFamily="2" charset="2"/>
              </a:rPr>
              <a:t>메인 </a:t>
            </a:r>
            <a:r>
              <a:rPr lang="ko-KR" altLang="en-US" sz="1600" dirty="0" err="1">
                <a:sym typeface="Wingdings" panose="05000000000000000000" pitchFamily="2" charset="2"/>
              </a:rPr>
              <a:t>프래그먼트는</a:t>
            </a:r>
            <a:r>
              <a:rPr lang="ko-KR" altLang="en-US" sz="1600" dirty="0">
                <a:sym typeface="Wingdings" panose="05000000000000000000" pitchFamily="2" charset="2"/>
              </a:rPr>
              <a:t> 찾아내고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메뉴 </a:t>
            </a:r>
            <a:r>
              <a:rPr lang="ko-KR" altLang="en-US" sz="1600" dirty="0" err="1">
                <a:sym typeface="Wingdings" panose="05000000000000000000" pitchFamily="2" charset="2"/>
              </a:rPr>
              <a:t>프래그먼트는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new </a:t>
            </a:r>
            <a:r>
              <a:rPr lang="ko-KR" altLang="en-US" sz="1600" dirty="0">
                <a:sym typeface="Wingdings" panose="05000000000000000000" pitchFamily="2" charset="2"/>
              </a:rPr>
              <a:t>연산자로 새로 </a:t>
            </a:r>
            <a:r>
              <a:rPr lang="ko-KR" altLang="en-US" sz="1600" dirty="0" smtClean="0">
                <a:sym typeface="Wingdings" panose="05000000000000000000" pitchFamily="2" charset="2"/>
              </a:rPr>
              <a:t>만듭니다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sz="1600" dirty="0" err="1" smtClean="0">
                <a:sym typeface="Wingdings" panose="05000000000000000000" pitchFamily="2" charset="2"/>
              </a:rPr>
              <a:t>onFragmentChanged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프래그먼트에서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호출할 수 있도록 정의한 것으로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sz="1600" dirty="0" smtClean="0">
                <a:sym typeface="Wingdings" panose="05000000000000000000" pitchFamily="2" charset="2"/>
              </a:rPr>
              <a:t> 전달된 정수의 값이 </a:t>
            </a:r>
            <a:r>
              <a:rPr lang="en-US" altLang="ko-KR" sz="1600" dirty="0" smtClean="0">
                <a:sym typeface="Wingdings" panose="05000000000000000000" pitchFamily="2" charset="2"/>
              </a:rPr>
              <a:t>0 </a:t>
            </a:r>
            <a:r>
              <a:rPr lang="ko-KR" altLang="en-US" sz="1600" dirty="0" smtClean="0">
                <a:sym typeface="Wingdings" panose="05000000000000000000" pitchFamily="2" charset="2"/>
              </a:rPr>
              <a:t>이면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메인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sz="1600" dirty="0" smtClean="0">
                <a:sym typeface="Wingdings" panose="05000000000000000000" pitchFamily="2" charset="2"/>
              </a:rPr>
              <a:t> 보이게 하고</a:t>
            </a:r>
            <a:r>
              <a:rPr lang="en-US" altLang="ko-KR" sz="1600" dirty="0" smtClean="0">
                <a:sym typeface="Wingdings" panose="05000000000000000000" pitchFamily="2" charset="2"/>
              </a:rPr>
              <a:t>, 1 </a:t>
            </a:r>
            <a:r>
              <a:rPr lang="ko-KR" altLang="en-US" sz="1600" dirty="0" smtClean="0">
                <a:sym typeface="Wingdings" panose="05000000000000000000" pitchFamily="2" charset="2"/>
              </a:rPr>
              <a:t>이면 메뉴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프레그먼트가</a:t>
            </a:r>
            <a:r>
              <a:rPr lang="ko-KR" altLang="en-US" sz="1600" dirty="0" smtClean="0">
                <a:sym typeface="Wingdings" panose="05000000000000000000" pitchFamily="2" charset="2"/>
              </a:rPr>
              <a:t> 보이게 할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이 메소드 안에서는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FragmentManager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객체의 </a:t>
            </a:r>
            <a:r>
              <a:rPr lang="en-US" altLang="ko-KR" sz="1600" dirty="0" smtClean="0">
                <a:sym typeface="Wingdings" panose="05000000000000000000" pitchFamily="2" charset="2"/>
              </a:rPr>
              <a:t>replace() </a:t>
            </a:r>
            <a:r>
              <a:rPr lang="ko-KR" altLang="en-US" sz="1600" dirty="0" smtClean="0">
                <a:sym typeface="Wingdings" panose="05000000000000000000" pitchFamily="2" charset="2"/>
              </a:rPr>
              <a:t>를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사용해 프래그먼트를 바꾸도록 입력합니다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replace()</a:t>
            </a:r>
            <a:r>
              <a:rPr lang="ko-KR" altLang="en-US" sz="1600" dirty="0" smtClean="0">
                <a:sym typeface="Wingdings" panose="05000000000000000000" pitchFamily="2" charset="2"/>
              </a:rPr>
              <a:t>에 전달되는 첫째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파라미터는</a:t>
            </a:r>
            <a:r>
              <a:rPr lang="ko-KR" altLang="en-US" sz="1600" dirty="0" smtClean="0">
                <a:sym typeface="Wingdings" panose="05000000000000000000" pitchFamily="2" charset="2"/>
              </a:rPr>
              <a:t> 프래그먼트를 담고 있는 레이아웃의 </a:t>
            </a:r>
            <a:r>
              <a:rPr lang="en-US" altLang="ko-KR" sz="1600" dirty="0" smtClean="0">
                <a:sym typeface="Wingdings" panose="05000000000000000000" pitchFamily="2" charset="2"/>
              </a:rPr>
              <a:t>id</a:t>
            </a:r>
            <a:r>
              <a:rPr lang="ko-KR" altLang="en-US" sz="1600" dirty="0" smtClean="0">
                <a:sym typeface="Wingdings" panose="05000000000000000000" pitchFamily="2" charset="2"/>
              </a:rPr>
              <a:t>가 되어야 하므로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R.id.container</a:t>
            </a:r>
            <a:r>
              <a:rPr lang="ko-KR" altLang="en-US" sz="1600" dirty="0" smtClean="0">
                <a:sym typeface="Wingdings" panose="05000000000000000000" pitchFamily="2" charset="2"/>
              </a:rPr>
              <a:t>를 전달합니다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61612" y="1215911"/>
            <a:ext cx="6723020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MainFragment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mainFragment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MenuFragment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menuFragment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mainFragment</a:t>
            </a:r>
            <a:r>
              <a:rPr lang="en-US" altLang="ko-KR" sz="1400" dirty="0">
                <a:latin typeface="Consolas" panose="020B0609020204030204" pitchFamily="49" charset="0"/>
              </a:rPr>
              <a:t> = (</a:t>
            </a:r>
            <a:r>
              <a:rPr lang="en-US" altLang="ko-KR" sz="1400" dirty="0" err="1">
                <a:latin typeface="Consolas" panose="020B0609020204030204" pitchFamily="49" charset="0"/>
              </a:rPr>
              <a:t>MainFragment</a:t>
            </a:r>
            <a:r>
              <a:rPr lang="en-US" altLang="ko-KR" sz="1400" dirty="0">
                <a:latin typeface="Consolas" panose="020B0609020204030204" pitchFamily="49" charset="0"/>
              </a:rPr>
              <a:t>) </a:t>
            </a:r>
            <a:r>
              <a:rPr lang="en-US" altLang="ko-KR" sz="1400" dirty="0" err="1">
                <a:latin typeface="Consolas" panose="020B0609020204030204" pitchFamily="49" charset="0"/>
              </a:rPr>
              <a:t>getSupportFragmentManager</a:t>
            </a:r>
            <a:r>
              <a:rPr lang="en-US" altLang="ko-KR" sz="1400" dirty="0" smtClean="0">
                <a:latin typeface="Consolas" panose="020B0609020204030204" pitchFamily="49" charset="0"/>
              </a:rPr>
              <a:t>().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findFragmentById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R.id.mainFragment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menuFragment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MenuFragment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onFragmentChanged</a:t>
            </a:r>
            <a:r>
              <a:rPr lang="en-US" altLang="ko-KR" sz="1400" dirty="0">
                <a:latin typeface="Consolas" panose="020B0609020204030204" pitchFamily="49" charset="0"/>
              </a:rPr>
              <a:t>(int index)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(index == 0)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getSupportFragmentManager</a:t>
            </a:r>
            <a:r>
              <a:rPr lang="en-US" altLang="ko-KR" sz="1400" dirty="0"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latin typeface="Consolas" panose="020B0609020204030204" pitchFamily="49" charset="0"/>
              </a:rPr>
              <a:t>beginTransaction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().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replace(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R.id.container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menuFragment</a:t>
            </a:r>
            <a:r>
              <a:rPr lang="en-US" altLang="ko-KR" sz="1400" dirty="0">
                <a:latin typeface="Consolas" panose="020B0609020204030204" pitchFamily="49" charset="0"/>
              </a:rPr>
              <a:t>).commit();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 else if (index == 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getSupportFragmentManager</a:t>
            </a:r>
            <a:r>
              <a:rPr lang="en-US" altLang="ko-KR" sz="1400" dirty="0"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latin typeface="Consolas" panose="020B0609020204030204" pitchFamily="49" charset="0"/>
              </a:rPr>
              <a:t>beginTransaction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().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replace(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R.id.container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mainFragment</a:t>
            </a:r>
            <a:r>
              <a:rPr lang="en-US" altLang="ko-KR" sz="1400" dirty="0">
                <a:latin typeface="Consolas" panose="020B0609020204030204" pitchFamily="49" charset="0"/>
              </a:rPr>
              <a:t>).commit();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80290" y="846579"/>
            <a:ext cx="26773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 </a:t>
            </a:r>
          </a:p>
        </p:txBody>
      </p:sp>
    </p:spTree>
    <p:extLst>
      <p:ext uri="{BB962C8B-B14F-4D97-AF65-F5344CB8AC3E}">
        <p14:creationId xmlns:p14="http://schemas.microsoft.com/office/powerpoint/2010/main" val="262309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클릭으로 프래그먼트를 메인 액티비티에 추가 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586180"/>
            <a:ext cx="2377646" cy="41608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4" y="1586180"/>
            <a:ext cx="2377646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62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05-4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2"/>
            <a:ext cx="8260813" cy="565981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한 화면에 두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dirty="0" smtClean="0">
                <a:sym typeface="Wingdings" panose="05000000000000000000" pitchFamily="2" charset="2"/>
              </a:rPr>
              <a:t> 들어가도록 화면을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위쪽에는 이미 선택이 가능한 리스트가 보이는 프래그먼트를 </a:t>
            </a:r>
            <a:r>
              <a:rPr lang="ko-KR" altLang="en-US" dirty="0" smtClean="0">
                <a:sym typeface="Wingdings" panose="05000000000000000000" pitchFamily="2" charset="2"/>
              </a:rPr>
              <a:t>만들어 넣고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아래쪽에는 선택된 이미지가 보이는 프래그먼트를 만들어 넣는 것이 목표입니다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프래그먼트에서</a:t>
            </a:r>
            <a:r>
              <a:rPr lang="ko-KR" altLang="en-US" dirty="0" smtClean="0">
                <a:sym typeface="Wingdings" panose="05000000000000000000" pitchFamily="2" charset="2"/>
              </a:rPr>
              <a:t> 선택한 이미지가 어떤 것인지 액티비티에 알려준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액티비티에서 아래쪽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dirty="0" smtClean="0">
                <a:sym typeface="Wingdings" panose="05000000000000000000" pitchFamily="2" charset="2"/>
              </a:rPr>
              <a:t> 해당 이미지를 보여주도록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프로젝트 </a:t>
            </a:r>
            <a:r>
              <a:rPr lang="en-US" altLang="ko-KR" dirty="0" smtClean="0">
                <a:sym typeface="Wingdings" panose="05000000000000000000" pitchFamily="2" charset="2"/>
              </a:rPr>
              <a:t>SampleFragment2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com.example.fragment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프로젝트가 만들어지면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세 개의 이미지를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에 넣습니다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/</a:t>
            </a:r>
            <a:r>
              <a:rPr lang="en-US" altLang="ko-KR" dirty="0" smtClean="0">
                <a:sym typeface="Wingdings" panose="05000000000000000000" pitchFamily="2" charset="2"/>
              </a:rPr>
              <a:t>app/res/layout </a:t>
            </a:r>
            <a:r>
              <a:rPr lang="ko-KR" altLang="en-US" dirty="0" smtClean="0">
                <a:sym typeface="Wingdings" panose="05000000000000000000" pitchFamily="2" charset="2"/>
              </a:rPr>
              <a:t>폴더에 첫째 프래그먼트를 위한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fragment_list.xml </a:t>
            </a:r>
            <a:r>
              <a:rPr lang="ko-KR" altLang="en-US" dirty="0" smtClean="0">
                <a:sym typeface="Wingdings" panose="05000000000000000000" pitchFamily="2" charset="2"/>
              </a:rPr>
              <a:t>이라는 이름으로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최상위 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설정하면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만들어집니다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안에서 세 개의 버튼을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 버튼의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 속성에는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첫 번째 이미지</a:t>
            </a:r>
            <a:r>
              <a:rPr lang="en-US" altLang="ko-KR" dirty="0" smtClean="0">
                <a:sym typeface="Wingdings" panose="05000000000000000000" pitchFamily="2" charset="2"/>
              </a:rPr>
              <a:t>', '</a:t>
            </a:r>
            <a:r>
              <a:rPr lang="ko-KR" altLang="en-US" dirty="0" smtClean="0">
                <a:sym typeface="Wingdings" panose="05000000000000000000" pitchFamily="2" charset="2"/>
              </a:rPr>
              <a:t>두 번째 이미지</a:t>
            </a:r>
            <a:r>
              <a:rPr lang="en-US" altLang="ko-KR" dirty="0" smtClean="0">
                <a:sym typeface="Wingdings" panose="05000000000000000000" pitchFamily="2" charset="2"/>
              </a:rPr>
              <a:t>', '</a:t>
            </a:r>
            <a:r>
              <a:rPr lang="ko-KR" altLang="en-US" dirty="0" smtClean="0">
                <a:sym typeface="Wingdings" panose="05000000000000000000" pitchFamily="2" charset="2"/>
              </a:rPr>
              <a:t>세 번째 이미지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913" y="1291619"/>
            <a:ext cx="2987299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93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05-4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2"/>
            <a:ext cx="11248113" cy="565981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ListFragment.java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추가한 파일은 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Fragment</a:t>
            </a:r>
            <a:r>
              <a:rPr lang="ko-KR" altLang="en-US" dirty="0" smtClean="0">
                <a:sym typeface="Wingdings" panose="05000000000000000000" pitchFamily="2" charset="2"/>
              </a:rPr>
              <a:t>를 상속하도록 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frament_list.xml</a:t>
            </a:r>
            <a:r>
              <a:rPr lang="ko-KR" altLang="en-US" dirty="0" smtClean="0">
                <a:sym typeface="Wingdings" panose="05000000000000000000" pitchFamily="2" charset="2"/>
              </a:rPr>
              <a:t>을 인플레이션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098" y="1898248"/>
            <a:ext cx="11331534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ListFragment</a:t>
            </a:r>
            <a:r>
              <a:rPr lang="en-US" altLang="ko-KR" sz="1600" dirty="0">
                <a:latin typeface="Consolas" panose="020B0609020204030204" pitchFamily="49" charset="0"/>
              </a:rPr>
              <a:t> extends Fragment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ImageSelectionCallback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onImageSelected</a:t>
            </a:r>
            <a:r>
              <a:rPr lang="en-US" altLang="ko-KR" sz="1600" dirty="0">
                <a:latin typeface="Consolas" panose="020B0609020204030204" pitchFamily="49" charset="0"/>
              </a:rPr>
              <a:t>(int 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ImageSelectionCallback</a:t>
            </a:r>
            <a:r>
              <a:rPr lang="en-US" altLang="ko-KR" sz="1600" dirty="0">
                <a:latin typeface="Consolas" panose="020B0609020204030204" pitchFamily="49" charset="0"/>
              </a:rPr>
              <a:t> callback;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onAttach</a:t>
            </a:r>
            <a:r>
              <a:rPr lang="en-US" altLang="ko-KR" sz="16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super.onAttach</a:t>
            </a:r>
            <a:r>
              <a:rPr lang="en-US" altLang="ko-KR" sz="1600" dirty="0">
                <a:latin typeface="Consolas" panose="020B0609020204030204" pitchFamily="49" charset="0"/>
              </a:rPr>
              <a:t>(context);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instanceof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ImageSelectionCallback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callback = (</a:t>
            </a:r>
            <a:r>
              <a:rPr lang="en-US" altLang="ko-KR" sz="1600" dirty="0" err="1">
                <a:latin typeface="Consolas" panose="020B0609020204030204" pitchFamily="49" charset="0"/>
              </a:rPr>
              <a:t>ImageSelectionCallback</a:t>
            </a:r>
            <a:r>
              <a:rPr lang="en-US" altLang="ko-KR" sz="1600" dirty="0">
                <a:latin typeface="Consolas" panose="020B0609020204030204" pitchFamily="49" charset="0"/>
              </a:rPr>
              <a:t>) context;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74138" y="1713582"/>
            <a:ext cx="214033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ListFragment.java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091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05-4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2"/>
            <a:ext cx="11248113" cy="5659818"/>
          </a:xfrm>
        </p:spPr>
        <p:txBody>
          <a:bodyPr>
            <a:noAutofit/>
          </a:bodyPr>
          <a:lstStyle/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각 버튼이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클릭되었을</a:t>
            </a:r>
            <a:r>
              <a:rPr lang="ko-KR" altLang="en-US" sz="1600" dirty="0" smtClean="0">
                <a:sym typeface="Wingdings" panose="05000000000000000000" pitchFamily="2" charset="2"/>
              </a:rPr>
              <a:t> 때는 </a:t>
            </a:r>
            <a:r>
              <a:rPr lang="en-US" altLang="ko-KR" sz="1600" dirty="0" smtClean="0">
                <a:sym typeface="Wingdings" panose="05000000000000000000" pitchFamily="2" charset="2"/>
              </a:rPr>
              <a:t>callback </a:t>
            </a:r>
            <a:r>
              <a:rPr lang="ko-KR" altLang="en-US" sz="1600" dirty="0" smtClean="0">
                <a:sym typeface="Wingdings" panose="05000000000000000000" pitchFamily="2" charset="2"/>
              </a:rPr>
              <a:t>객체의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onImageSelected</a:t>
            </a:r>
            <a:r>
              <a:rPr lang="en-US" altLang="ko-KR" sz="1600" dirty="0" smtClean="0"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1600" dirty="0" err="1" smtClean="0">
                <a:sym typeface="Wingdings" panose="05000000000000000000" pitchFamily="2" charset="2"/>
              </a:rPr>
              <a:t>onAttach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sz="1600" dirty="0" smtClean="0">
                <a:sym typeface="Wingdings" panose="05000000000000000000" pitchFamily="2" charset="2"/>
              </a:rPr>
              <a:t> 액티비티 위에 올라오는 시점에 호출됩니다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그래서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프래그먼드에서</a:t>
            </a:r>
            <a:r>
              <a:rPr lang="ko-KR" altLang="en-US" sz="1600" dirty="0" smtClean="0">
                <a:sym typeface="Wingdings" panose="05000000000000000000" pitchFamily="2" charset="2"/>
              </a:rPr>
              <a:t> 해당 액티비티를 참조하고 싶다면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onAttach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로 전달되는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sz="1600" dirty="0" smtClean="0">
                <a:sym typeface="Wingdings" panose="05000000000000000000" pitchFamily="2" charset="2"/>
              </a:rPr>
              <a:t> 참조하거나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getActivity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호출하여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반환도는</a:t>
            </a:r>
            <a:r>
              <a:rPr lang="ko-KR" altLang="en-US" sz="1600" dirty="0" smtClean="0">
                <a:sym typeface="Wingdings" panose="05000000000000000000" pitchFamily="2" charset="2"/>
              </a:rPr>
              <a:t> 객체를 참조할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그리고 그 객체를 변수에 할당하면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프래그먼트</a:t>
            </a:r>
            <a:r>
              <a:rPr lang="ko-KR" altLang="en-US" sz="1600" dirty="0" smtClean="0">
                <a:sym typeface="Wingdings" panose="05000000000000000000" pitchFamily="2" charset="2"/>
              </a:rPr>
              <a:t> 클래스 안에서 자유롭게 액티비티 객체를 참조할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여기서는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onAttach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가 호출될 때</a:t>
            </a:r>
            <a:r>
              <a:rPr lang="en-US" altLang="ko-KR" sz="1600" dirty="0" smtClean="0">
                <a:sym typeface="Wingdings" panose="05000000000000000000" pitchFamily="2" charset="2"/>
              </a:rPr>
              <a:t>, callback</a:t>
            </a:r>
            <a:r>
              <a:rPr lang="ko-KR" altLang="en-US" sz="1600" dirty="0" smtClean="0">
                <a:sym typeface="Wingdings" panose="05000000000000000000" pitchFamily="2" charset="2"/>
              </a:rPr>
              <a:t>변수에 객체가 할당되었는데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그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자료형이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가 아니라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ImageSelectionCallback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입니다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왜 </a:t>
            </a:r>
            <a:r>
              <a:rPr lang="en-US" altLang="ko-KR" sz="1600" dirty="0" smtClean="0">
                <a:sym typeface="Wingdings" panose="05000000000000000000" pitchFamily="2" charset="2"/>
              </a:rPr>
              <a:t>callback </a:t>
            </a:r>
            <a:r>
              <a:rPr lang="ko-KR" altLang="en-US" sz="1600" dirty="0" smtClean="0">
                <a:sym typeface="Wingdings" panose="05000000000000000000" pitchFamily="2" charset="2"/>
              </a:rPr>
              <a:t>변수의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자료형을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ImageSelectionCallback</a:t>
            </a:r>
            <a:r>
              <a:rPr lang="ko-KR" altLang="en-US" sz="1600" dirty="0" smtClean="0">
                <a:sym typeface="Wingdings" panose="05000000000000000000" pitchFamily="2" charset="2"/>
              </a:rPr>
              <a:t>으로 선언한 것일까요</a:t>
            </a:r>
            <a:r>
              <a:rPr lang="en-US" altLang="ko-KR" sz="160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098" y="837287"/>
            <a:ext cx="11331534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View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onCreateView</a:t>
            </a:r>
            <a:r>
              <a:rPr lang="en-US" altLang="ko-KR" sz="1400" dirty="0">
                <a:latin typeface="Consolas" panose="020B0609020204030204" pitchFamily="49" charset="0"/>
              </a:rPr>
              <a:t>(@</a:t>
            </a:r>
            <a:r>
              <a:rPr lang="en-US" altLang="ko-KR" sz="1400" dirty="0" err="1">
                <a:latin typeface="Consolas" panose="020B0609020204030204" pitchFamily="49" charset="0"/>
              </a:rPr>
              <a:t>NonNull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inflater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ViewGroup container,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ViewGroup </a:t>
            </a:r>
            <a:r>
              <a:rPr lang="en-US" altLang="ko-KR" sz="1400" dirty="0" err="1">
                <a:latin typeface="Consolas" panose="020B0609020204030204" pitchFamily="49" charset="0"/>
              </a:rPr>
              <a:t>rootView</a:t>
            </a:r>
            <a:r>
              <a:rPr lang="en-US" altLang="ko-KR" sz="1400" dirty="0">
                <a:latin typeface="Consolas" panose="020B0609020204030204" pitchFamily="49" charset="0"/>
              </a:rPr>
              <a:t> = (ViewGroup) </a:t>
            </a:r>
            <a:r>
              <a:rPr lang="en-US" altLang="ko-KR" sz="1400" dirty="0" err="1">
                <a:latin typeface="Consolas" panose="020B0609020204030204" pitchFamily="49" charset="0"/>
              </a:rPr>
              <a:t>inflater.inflate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R.layout.fragment_list</a:t>
            </a:r>
            <a:r>
              <a:rPr lang="en-US" altLang="ko-KR" sz="1400" dirty="0">
                <a:latin typeface="Consolas" panose="020B0609020204030204" pitchFamily="49" charset="0"/>
              </a:rPr>
              <a:t>, container, false);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rootView.findViewById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if (callback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callback.onImageSelected</a:t>
            </a:r>
            <a:r>
              <a:rPr lang="en-US" altLang="ko-KR" sz="1400" dirty="0">
                <a:latin typeface="Consolas" panose="020B0609020204030204" pitchFamily="49" charset="0"/>
              </a:rPr>
              <a:t>(0);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25332" y="628712"/>
            <a:ext cx="214033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ListFragment.java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429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05-4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83832" y="837287"/>
            <a:ext cx="7200800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</a:t>
            </a:r>
            <a:r>
              <a:rPr lang="en-US" altLang="ko-KR" sz="1600" dirty="0" err="1">
                <a:latin typeface="Consolas" panose="020B0609020204030204" pitchFamily="49" charset="0"/>
              </a:rPr>
              <a:t>rootView.findViewById</a:t>
            </a:r>
            <a:r>
              <a:rPr lang="en-US" altLang="ko-KR" sz="1600" dirty="0">
                <a:latin typeface="Consolas" panose="020B0609020204030204" pitchFamily="49" charset="0"/>
              </a:rPr>
              <a:t>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(callback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callback.onImageSelected</a:t>
            </a:r>
            <a:r>
              <a:rPr lang="en-US" altLang="ko-KR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button3 = </a:t>
            </a:r>
            <a:r>
              <a:rPr lang="en-US" altLang="ko-KR" sz="1600" dirty="0" err="1">
                <a:latin typeface="Consolas" panose="020B0609020204030204" pitchFamily="49" charset="0"/>
              </a:rPr>
              <a:t>rootView.findViewById</a:t>
            </a:r>
            <a:r>
              <a:rPr lang="en-US" altLang="ko-KR" sz="1600" dirty="0">
                <a:latin typeface="Consolas" panose="020B0609020204030204" pitchFamily="49" charset="0"/>
              </a:rPr>
              <a:t>(R.id.button3);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button3.setOnClickListener(new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(callback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callback.onImageSelected</a:t>
            </a:r>
            <a:r>
              <a:rPr lang="en-US" altLang="ko-KR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rootView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32427" y="404664"/>
            <a:ext cx="214033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ListFragment.java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4130733" cy="5755997"/>
          </a:xfrm>
        </p:spPr>
        <p:txBody>
          <a:bodyPr>
            <a:normAutofit/>
          </a:bodyPr>
          <a:lstStyle/>
          <a:p>
            <a:r>
              <a:rPr lang="ko-KR" altLang="en-US" sz="1600" dirty="0" smtClean="0">
                <a:sym typeface="Wingdings" panose="05000000000000000000" pitchFamily="2" charset="2"/>
              </a:rPr>
              <a:t>그림 선택 버튼에 따라 다른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프래그먼트의</a:t>
            </a:r>
            <a:r>
              <a:rPr lang="ko-KR" altLang="en-US" sz="1600" dirty="0" smtClean="0">
                <a:sym typeface="Wingdings" panose="05000000000000000000" pitchFamily="2" charset="2"/>
              </a:rPr>
              <a:t> 이미지를 바꿔주려면 액티비티 쪽으로 데이터를 전달해야 하므로 액티비티에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onImageSelected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정의한 후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그 메소드를 호출하도록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그런데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매번 이것을 확인하는 것이 번거롭기 때문에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인터페이스를 하나 정의한 후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액티비티가 이 인터페이스를 구현하도록 하는 것이 좋습니다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여기서는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ImageSelectionCallback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인터페이스를 정의했으며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onImageSelected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는 이 인터페이스 안에 정의했습니다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27362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05-4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r>
              <a:rPr lang="ko-KR" altLang="en-US" sz="1600" dirty="0" smtClean="0">
                <a:sym typeface="Wingdings" panose="05000000000000000000" pitchFamily="2" charset="2"/>
              </a:rPr>
              <a:t>이제 이미지를 보여줄 뷰어 프래그먼트를 만듭니다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XML </a:t>
            </a:r>
            <a:r>
              <a:rPr lang="ko-KR" altLang="en-US" sz="1600" dirty="0" smtClean="0">
                <a:sym typeface="Wingdings" panose="05000000000000000000" pitchFamily="2" charset="2"/>
              </a:rPr>
              <a:t>레이아웃 파일의 이름은 </a:t>
            </a:r>
            <a:r>
              <a:rPr lang="en-US" altLang="ko-K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fragment_viewer.xml </a:t>
            </a:r>
            <a:r>
              <a:rPr lang="ko-KR" altLang="en-US" sz="1600" dirty="0" smtClean="0">
                <a:sym typeface="Wingdings" panose="05000000000000000000" pitchFamily="2" charset="2"/>
              </a:rPr>
              <a:t>로 하여 </a:t>
            </a:r>
            <a:r>
              <a:rPr lang="en-US" altLang="ko-KR" sz="1600" dirty="0" smtClean="0">
                <a:sym typeface="Wingdings" panose="05000000000000000000" pitchFamily="2" charset="2"/>
              </a:rPr>
              <a:t>/app/res/layout </a:t>
            </a:r>
            <a:r>
              <a:rPr lang="ko-KR" altLang="en-US" sz="1600" dirty="0" smtClean="0">
                <a:sym typeface="Wingdings" panose="05000000000000000000" pitchFamily="2" charset="2"/>
              </a:rPr>
              <a:t>폴더에 추가합니다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최상위 레이아웃은 </a:t>
            </a:r>
            <a:r>
              <a:rPr lang="en-US" altLang="ko-KR" sz="1600" dirty="0" smtClean="0">
                <a:sym typeface="Wingdings" panose="05000000000000000000" pitchFamily="2" charset="2"/>
              </a:rPr>
              <a:t>LinearLayout</a:t>
            </a:r>
            <a:r>
              <a:rPr lang="ko-KR" altLang="en-US" sz="1600" dirty="0" smtClean="0">
                <a:sym typeface="Wingdings" panose="05000000000000000000" pitchFamily="2" charset="2"/>
              </a:rPr>
              <a:t>으로 하고 </a:t>
            </a:r>
            <a:r>
              <a:rPr lang="en-US" altLang="ko-KR" sz="1600" dirty="0" smtClean="0">
                <a:sym typeface="Wingdings" panose="05000000000000000000" pitchFamily="2" charset="2"/>
              </a:rPr>
              <a:t>orientation</a:t>
            </a:r>
            <a:r>
              <a:rPr lang="ko-KR" altLang="en-US" sz="1600" dirty="0" smtClean="0">
                <a:sym typeface="Wingdings" panose="05000000000000000000" pitchFamily="2" charset="2"/>
              </a:rPr>
              <a:t>은 </a:t>
            </a:r>
            <a:r>
              <a:rPr lang="en-US" altLang="ko-KR" sz="1600" dirty="0" smtClean="0">
                <a:sym typeface="Wingdings" panose="05000000000000000000" pitchFamily="2" charset="2"/>
              </a:rPr>
              <a:t>vertical</a:t>
            </a:r>
            <a:r>
              <a:rPr lang="ko-KR" altLang="en-US" sz="1600" dirty="0" smtClean="0">
                <a:sym typeface="Wingdings" panose="05000000000000000000" pitchFamily="2" charset="2"/>
              </a:rPr>
              <a:t>로 설정한 후</a:t>
            </a:r>
            <a:r>
              <a:rPr lang="en-US" altLang="ko-KR" sz="1600" dirty="0" smtClean="0">
                <a:sym typeface="Wingdings" panose="05000000000000000000" pitchFamily="2" charset="2"/>
              </a:rPr>
              <a:t>, ImageView</a:t>
            </a:r>
            <a:r>
              <a:rPr lang="ko-KR" altLang="en-US" sz="1600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이때 </a:t>
            </a:r>
            <a:r>
              <a:rPr lang="en-US" altLang="ko-KR" sz="1600" dirty="0" smtClean="0">
                <a:sym typeface="Wingdings" panose="05000000000000000000" pitchFamily="2" charset="2"/>
              </a:rPr>
              <a:t>[Resources]</a:t>
            </a:r>
            <a:r>
              <a:rPr lang="ko-KR" altLang="en-US" sz="1600" dirty="0" smtClean="0">
                <a:sym typeface="Wingdings" panose="05000000000000000000" pitchFamily="2" charset="2"/>
              </a:rPr>
              <a:t>대화상자가 나오면 </a:t>
            </a:r>
            <a:r>
              <a:rPr lang="en-US" altLang="ko-KR" sz="1600" dirty="0" smtClean="0">
                <a:sym typeface="Wingdings" panose="05000000000000000000" pitchFamily="2" charset="2"/>
              </a:rPr>
              <a:t>Drawable </a:t>
            </a:r>
            <a:r>
              <a:rPr lang="ko-KR" altLang="en-US" sz="1600" dirty="0" smtClean="0">
                <a:sym typeface="Wingdings" panose="05000000000000000000" pitchFamily="2" charset="2"/>
              </a:rPr>
              <a:t>폴더에 추가했던 이미지를 찾아 넣으면 됩니다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ImageView </a:t>
            </a:r>
            <a:r>
              <a:rPr lang="ko-KR" altLang="en-US" sz="1600" dirty="0" smtClean="0">
                <a:sym typeface="Wingdings" panose="05000000000000000000" pitchFamily="2" charset="2"/>
              </a:rPr>
              <a:t>태그는 이미지를 화면에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보뎌주는</a:t>
            </a:r>
            <a:r>
              <a:rPr lang="ko-KR" altLang="en-US" sz="1600" dirty="0" smtClean="0">
                <a:sym typeface="Wingdings" panose="05000000000000000000" pitchFamily="2" charset="2"/>
              </a:rPr>
              <a:t> 역할을 하며</a:t>
            </a:r>
            <a:r>
              <a:rPr lang="en-US" altLang="ko-KR" sz="1600" dirty="0" smtClean="0">
                <a:sym typeface="Wingdings" panose="05000000000000000000" pitchFamily="2" charset="2"/>
              </a:rPr>
              <a:t>, layout_width </a:t>
            </a:r>
            <a:r>
              <a:rPr lang="ko-KR" altLang="en-US" sz="1600" dirty="0" smtClean="0">
                <a:sym typeface="Wingdings" panose="05000000000000000000" pitchFamily="2" charset="2"/>
              </a:rPr>
              <a:t>속성은 </a:t>
            </a:r>
            <a:r>
              <a:rPr lang="en-US" altLang="ko-KR" sz="1600" dirty="0" smtClean="0">
                <a:sym typeface="Wingdings" panose="05000000000000000000" pitchFamily="2" charset="2"/>
              </a:rPr>
              <a:t>match_parent</a:t>
            </a:r>
            <a:r>
              <a:rPr lang="ko-KR" altLang="en-US" sz="1600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layout_heght</a:t>
            </a:r>
            <a:r>
              <a:rPr lang="ko-KR" altLang="en-US" sz="1600" dirty="0" smtClean="0">
                <a:sym typeface="Wingdings" panose="05000000000000000000" pitchFamily="2" charset="2"/>
              </a:rPr>
              <a:t>는 </a:t>
            </a:r>
            <a:r>
              <a:rPr lang="en-US" altLang="ko-KR" sz="1600" dirty="0" smtClean="0">
                <a:sym typeface="Wingdings" panose="05000000000000000000" pitchFamily="2" charset="2"/>
              </a:rPr>
              <a:t>wrap_content</a:t>
            </a:r>
            <a:r>
              <a:rPr lang="ko-KR" altLang="en-US" sz="1600" dirty="0" smtClean="0">
                <a:sym typeface="Wingdings" panose="05000000000000000000" pitchFamily="2" charset="2"/>
              </a:rPr>
              <a:t>로 설정하면 이미지가 화면 상단을 차지 하게 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ImageView </a:t>
            </a:r>
            <a:r>
              <a:rPr lang="ko-KR" altLang="en-US" sz="1600" dirty="0" smtClean="0">
                <a:sym typeface="Wingdings" panose="05000000000000000000" pitchFamily="2" charset="2"/>
              </a:rPr>
              <a:t>객체의 </a:t>
            </a:r>
            <a:r>
              <a:rPr lang="en-US" altLang="ko-KR" sz="1600" dirty="0" smtClean="0">
                <a:sym typeface="Wingdings" panose="05000000000000000000" pitchFamily="2" charset="2"/>
              </a:rPr>
              <a:t>src </a:t>
            </a:r>
            <a:r>
              <a:rPr lang="ko-KR" altLang="en-US" sz="1600" dirty="0" smtClean="0">
                <a:sym typeface="Wingdings" panose="05000000000000000000" pitchFamily="2" charset="2"/>
              </a:rPr>
              <a:t>속성에는 </a:t>
            </a:r>
            <a:r>
              <a:rPr lang="en-US" altLang="ko-KR" sz="1600" dirty="0" smtClean="0">
                <a:sym typeface="Wingdings" panose="05000000000000000000" pitchFamily="2" charset="2"/>
              </a:rPr>
              <a:t>@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sz="1600" dirty="0" smtClean="0">
                <a:sym typeface="Wingdings" panose="05000000000000000000" pitchFamily="2" charset="2"/>
              </a:rPr>
              <a:t>/your_image_1 </a:t>
            </a:r>
            <a:r>
              <a:rPr lang="ko-KR" altLang="en-US" sz="1600" dirty="0" smtClean="0">
                <a:sym typeface="Wingdings" panose="05000000000000000000" pitchFamily="2" charset="2"/>
              </a:rPr>
              <a:t>을 설정하여 첫번째 이미지가 기본으로 보이도록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98" y="3972549"/>
            <a:ext cx="6058425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90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05-4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43872" y="837287"/>
            <a:ext cx="6840760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ViewerFragment</a:t>
            </a:r>
            <a:r>
              <a:rPr lang="en-US" altLang="ko-KR" sz="1600" dirty="0">
                <a:latin typeface="Consolas" panose="020B0609020204030204" pitchFamily="49" charset="0"/>
              </a:rPr>
              <a:t> extends Fragment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ImageView </a:t>
            </a:r>
            <a:r>
              <a:rPr lang="en-US" altLang="ko-KR" sz="1600" dirty="0" err="1">
                <a:latin typeface="Consolas" panose="020B0609020204030204" pitchFamily="49" charset="0"/>
              </a:rPr>
              <a:t>imageView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View </a:t>
            </a:r>
            <a:r>
              <a:rPr lang="en-US" altLang="ko-KR" sz="1600" dirty="0" err="1">
                <a:latin typeface="Consolas" panose="020B0609020204030204" pitchFamily="49" charset="0"/>
              </a:rPr>
              <a:t>onCreateView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    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ViewGroup container,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ViewGroup </a:t>
            </a:r>
            <a:r>
              <a:rPr lang="en-US" altLang="ko-KR" sz="1600" dirty="0" err="1">
                <a:latin typeface="Consolas" panose="020B0609020204030204" pitchFamily="49" charset="0"/>
              </a:rPr>
              <a:t>rootView</a:t>
            </a:r>
            <a:r>
              <a:rPr lang="en-US" altLang="ko-KR" sz="1600" dirty="0">
                <a:latin typeface="Consolas" panose="020B0609020204030204" pitchFamily="49" charset="0"/>
              </a:rPr>
              <a:t> = (</a:t>
            </a:r>
            <a:r>
              <a:rPr lang="en-US" altLang="ko-KR" sz="1600" dirty="0" smtClean="0">
                <a:latin typeface="Consolas" panose="020B0609020204030204" pitchFamily="49" charset="0"/>
              </a:rPr>
              <a:t>ViewGroup)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inflater.inflate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R.layout.fragment_viewer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container</a:t>
            </a:r>
            <a:r>
              <a:rPr lang="en-US" altLang="ko-KR" sz="1600" dirty="0">
                <a:latin typeface="Consolas" panose="020B0609020204030204" pitchFamily="49" charset="0"/>
              </a:rPr>
              <a:t>, 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imageView = </a:t>
            </a:r>
            <a:r>
              <a:rPr lang="en-US" altLang="ko-KR" sz="1600" dirty="0" err="1">
                <a:latin typeface="Consolas" panose="020B0609020204030204" pitchFamily="49" charset="0"/>
              </a:rPr>
              <a:t>rootView.findViewById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R.id.imageView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rootView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setImage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resId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imageView.setImageResource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resId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32427" y="404664"/>
            <a:ext cx="258917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ViewerFragment.java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4490773" cy="5755997"/>
          </a:xfrm>
        </p:spPr>
        <p:txBody>
          <a:bodyPr>
            <a:normAutofit/>
          </a:bodyPr>
          <a:lstStyle/>
          <a:p>
            <a:r>
              <a:rPr lang="ko-KR" altLang="en-US" sz="1600" dirty="0" smtClean="0">
                <a:sym typeface="Wingdings" panose="05000000000000000000" pitchFamily="2" charset="2"/>
              </a:rPr>
              <a:t>자바 소스파일 이름은 </a:t>
            </a:r>
            <a:r>
              <a:rPr lang="en-US" altLang="ko-KR" sz="1600" dirty="0" smtClean="0">
                <a:sym typeface="Wingdings" panose="05000000000000000000" pitchFamily="2" charset="2"/>
              </a:rPr>
              <a:t>ViewFragment.java</a:t>
            </a:r>
            <a:r>
              <a:rPr lang="ko-KR" altLang="en-US" sz="1600" dirty="0" smtClean="0">
                <a:sym typeface="Wingdings" panose="05000000000000000000" pitchFamily="2" charset="2"/>
              </a:rPr>
              <a:t>로 하여 </a:t>
            </a:r>
            <a:r>
              <a:rPr lang="en-US" altLang="ko-KR" sz="1600" dirty="0" smtClean="0">
                <a:sym typeface="Wingdings" panose="05000000000000000000" pitchFamily="2" charset="2"/>
              </a:rPr>
              <a:t>/app/java/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com.example.fragment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폴더에 만들고 코드를 입력합니다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 err="1" smtClean="0">
                <a:sym typeface="Wingdings" panose="05000000000000000000" pitchFamily="2" charset="2"/>
              </a:rPr>
              <a:t>onCreateView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안에서 인플레이션을 진행하고 나면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이미지뷰 객체를 찾아 </a:t>
            </a:r>
            <a:r>
              <a:rPr lang="en-US" altLang="ko-KR" sz="1600" dirty="0" smtClean="0">
                <a:sym typeface="Wingdings" panose="05000000000000000000" pitchFamily="2" charset="2"/>
              </a:rPr>
              <a:t>imageView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라는 변수에 할당하도록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그리고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setImage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만들어 액티비티에서 이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프래그먼트에</a:t>
            </a:r>
            <a:r>
              <a:rPr lang="ko-KR" altLang="en-US" sz="1600" dirty="0" smtClean="0">
                <a:sym typeface="Wingdings" panose="05000000000000000000" pitchFamily="2" charset="2"/>
              </a:rPr>
              <a:t> 있는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sz="1600" dirty="0" smtClean="0">
                <a:sym typeface="Wingdings" panose="05000000000000000000" pitchFamily="2" charset="2"/>
              </a:rPr>
              <a:t> 이미지를 설정할 수 있도록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이제 두 개의 프래그먼트를 만들었습니다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그러면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이 프래그먼트를 메인 액티비티의 </a:t>
            </a:r>
            <a:r>
              <a:rPr lang="en-US" altLang="ko-KR" sz="1600" dirty="0" smtClean="0">
                <a:sym typeface="Wingdings" panose="05000000000000000000" pitchFamily="2" charset="2"/>
              </a:rPr>
              <a:t>xml </a:t>
            </a:r>
            <a:r>
              <a:rPr lang="ko-KR" altLang="en-US" sz="1600" dirty="0" smtClean="0">
                <a:sym typeface="Wingdings" panose="05000000000000000000" pitchFamily="2" charset="2"/>
              </a:rPr>
              <a:t>레이아웃에 추가합니다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08298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4551369" cy="5755997"/>
          </a:xfrm>
        </p:spPr>
        <p:txBody>
          <a:bodyPr>
            <a:normAutofit/>
          </a:bodyPr>
          <a:lstStyle/>
          <a:p>
            <a:r>
              <a:rPr lang="ko-KR" altLang="en-US" sz="1600" dirty="0" smtClean="0">
                <a:sym typeface="Wingdings" panose="05000000000000000000" pitchFamily="2" charset="2"/>
              </a:rPr>
              <a:t>앞에서 만든 두 개의 프래그먼트를 메인 액티비티의 </a:t>
            </a:r>
            <a:r>
              <a:rPr lang="en-US" altLang="ko-KR" sz="1600" dirty="0" smtClean="0">
                <a:sym typeface="Wingdings" panose="05000000000000000000" pitchFamily="2" charset="2"/>
              </a:rPr>
              <a:t>xml </a:t>
            </a:r>
            <a:r>
              <a:rPr lang="ko-KR" altLang="en-US" sz="1600" dirty="0" smtClean="0">
                <a:sym typeface="Wingdings" panose="05000000000000000000" pitchFamily="2" charset="2"/>
              </a:rPr>
              <a:t>레이아웃 </a:t>
            </a:r>
            <a:r>
              <a:rPr lang="en-US" altLang="ko-KR" sz="1600" dirty="0" smtClean="0">
                <a:sym typeface="Wingdings" panose="05000000000000000000" pitchFamily="2" charset="2"/>
              </a:rPr>
              <a:t>– activity_main.xml </a:t>
            </a:r>
            <a:r>
              <a:rPr lang="ko-KR" altLang="en-US" sz="1600" dirty="0" smtClean="0">
                <a:sym typeface="Wingdings" panose="05000000000000000000" pitchFamily="2" charset="2"/>
              </a:rPr>
              <a:t>에 추가합니다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리니어 레이아웃 안에 두 개의 프래그먼트를 추가한 후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layout_weight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속성으로 화면을 절반씩 나눠 갖도록 만들었습니다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05-4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4468" y="836712"/>
            <a:ext cx="6696744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</a:t>
            </a:r>
            <a:r>
              <a:rPr lang="en-US" altLang="ko-KR" sz="1600" dirty="0" smtClean="0">
                <a:latin typeface="Consolas" panose="020B0609020204030204" pitchFamily="49" charset="0"/>
              </a:rPr>
              <a:t>=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"</a:t>
            </a:r>
            <a:r>
              <a:rPr lang="en-US" altLang="ko-KR" sz="1600" dirty="0">
                <a:latin typeface="Consolas" panose="020B0609020204030204" pitchFamily="49" charset="0"/>
              </a:rPr>
              <a:t>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&lt;fragment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listFragment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com.example.ListFragment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&lt;fragment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viewerFragment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android:name="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com.example.fragment.ViewerFragment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32427" y="404664"/>
            <a:ext cx="217078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activity_main.xml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24" y="3734926"/>
            <a:ext cx="3215919" cy="21185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705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Change project root directory name or copy it into a new name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err="1" smtClean="0">
                <a:sym typeface="Wingdings" panose="05000000000000000000" pitchFamily="2" charset="2"/>
              </a:rPr>
              <a:t>Gradle</a:t>
            </a:r>
            <a:r>
              <a:rPr lang="en-US" altLang="ko-KR" b="1" dirty="0" smtClean="0">
                <a:sym typeface="Wingdings" panose="05000000000000000000" pitchFamily="2" charset="2"/>
              </a:rPr>
              <a:t>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if necessary.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>
                <a:sym typeface="Wingdings" panose="05000000000000000000" pitchFamily="2" charset="2"/>
              </a:rPr>
              <a:t>= 'Your </a:t>
            </a:r>
            <a:r>
              <a:rPr lang="en-US" altLang="ko-KR" dirty="0" smtClean="0">
                <a:sym typeface="Wingdings" panose="05000000000000000000" pitchFamily="2" charset="2"/>
              </a:rPr>
              <a:t>new project name'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= 'Your new package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</a:t>
            </a:r>
            <a:r>
              <a:rPr lang="en-US" altLang="ko-KR" b="1" dirty="0" smtClean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 smtClean="0">
                <a:sym typeface="Wingdings" panose="05000000000000000000" pitchFamily="2" charset="2"/>
              </a:rPr>
              <a:t>file for </a:t>
            </a:r>
            <a:r>
              <a:rPr lang="en-US" altLang="ko-KR" dirty="0">
                <a:sym typeface="Wingdings" panose="05000000000000000000" pitchFamily="2" charset="2"/>
              </a:rPr>
              <a:t> 'Your new project name</a:t>
            </a:r>
            <a:r>
              <a:rPr lang="en-US" altLang="ko-KR" dirty="0" smtClean="0">
                <a:sym typeface="Wingdings" panose="05000000000000000000" pitchFamily="2" charset="2"/>
              </a:rPr>
              <a:t>' if necessary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[Build]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[Clean Project]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</a:t>
            </a:r>
            <a:r>
              <a:rPr lang="en-US" altLang="ko-KR" dirty="0" err="1" smtClean="0">
                <a:sym typeface="Wingdings" panose="05000000000000000000" pitchFamily="2" charset="2"/>
              </a:rPr>
              <a:t>gradle</a:t>
            </a:r>
            <a:r>
              <a:rPr lang="en-US" altLang="ko-KR" dirty="0" smtClean="0">
                <a:sym typeface="Wingdings" panose="05000000000000000000" pitchFamily="2" charset="2"/>
              </a:rPr>
              <a:t> files] 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Use [</a:t>
            </a:r>
            <a:r>
              <a:rPr lang="en-US" altLang="ko-KR" b="1" dirty="0" smtClean="0">
                <a:sym typeface="Wingdings" panose="05000000000000000000" pitchFamily="2" charset="2"/>
              </a:rPr>
              <a:t>Refactor  Rename</a:t>
            </a:r>
            <a:r>
              <a:rPr lang="en-US" altLang="ko-KR" dirty="0" smtClean="0">
                <a:sym typeface="Wingdings" panose="05000000000000000000" pitchFamily="2" charset="2"/>
              </a:rPr>
              <a:t>] if you </a:t>
            </a:r>
            <a:r>
              <a:rPr lang="en-US" altLang="ko-KR" dirty="0">
                <a:sym typeface="Wingdings" panose="05000000000000000000" pitchFamily="2" charset="2"/>
              </a:rPr>
              <a:t>want to change the package </a:t>
            </a:r>
            <a:r>
              <a:rPr lang="en-US" altLang="ko-KR" dirty="0" smtClean="0">
                <a:sym typeface="Wingdings" panose="05000000000000000000" pitchFamily="2" charset="2"/>
              </a:rPr>
              <a:t>name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775520" y="4149080"/>
            <a:ext cx="2736304" cy="1008112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90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마지막으로 </a:t>
            </a:r>
            <a:r>
              <a:rPr lang="en-US" altLang="ko-KR" sz="1600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 내용을 수정합니다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onCreate() </a:t>
            </a:r>
            <a:r>
              <a:rPr lang="ko-KR" altLang="en-US" sz="1600" dirty="0" smtClean="0">
                <a:sym typeface="Wingdings" panose="05000000000000000000" pitchFamily="2" charset="2"/>
              </a:rPr>
              <a:t>안에서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FragmentManager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객체의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findFragmentById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를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사용해 두 개의 프래그먼트를 찾아 변수에 할당합니다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이 </a:t>
            </a:r>
            <a:r>
              <a:rPr lang="en-US" altLang="ko-KR" sz="1600" dirty="0" smtClean="0">
                <a:sym typeface="Wingdings" panose="05000000000000000000" pitchFamily="2" charset="2"/>
              </a:rPr>
              <a:t>MainActivity </a:t>
            </a:r>
            <a:r>
              <a:rPr lang="ko-KR" altLang="en-US" sz="1600" dirty="0" smtClean="0">
                <a:sym typeface="Wingdings" panose="05000000000000000000" pitchFamily="2" charset="2"/>
              </a:rPr>
              <a:t>는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ImageSelectionCallback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인터페이스를 구현하도록 만들고 이 인터페이스에 정의된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onImageSelected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도 구현합니다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1600" dirty="0" err="1" smtClean="0">
                <a:sym typeface="Wingdings" panose="05000000000000000000" pitchFamily="2" charset="2"/>
              </a:rPr>
              <a:t>onImageSelected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는 리스트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프래그먼트에서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호출하게 되며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onImageSelected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가 호출되면 뷰어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프래그먼트의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setImage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를 호출하여 이미지가 바뀌도록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05-4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098" y="836712"/>
            <a:ext cx="1147555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implements </a:t>
            </a:r>
            <a:r>
              <a:rPr lang="en-US" altLang="ko-KR" sz="1600" dirty="0" err="1">
                <a:latin typeface="Consolas" panose="020B0609020204030204" pitchFamily="49" charset="0"/>
              </a:rPr>
              <a:t>ListFragment.ImageSelectionCallback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ListFragment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listFragment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ViewerFragment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viewerFragment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int[] images = {R.drawable.dream01, R.drawable.dream02, R.drawable.dream03</a:t>
            </a:r>
            <a:r>
              <a:rPr lang="en-US" altLang="ko-KR" sz="1600" dirty="0" smtClean="0">
                <a:latin typeface="Consolas" panose="020B0609020204030204" pitchFamily="49" charset="0"/>
              </a:rPr>
              <a:t>};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FragmentManager</a:t>
            </a:r>
            <a:r>
              <a:rPr lang="en-US" altLang="ko-KR" sz="1600" dirty="0">
                <a:latin typeface="Consolas" panose="020B0609020204030204" pitchFamily="49" charset="0"/>
              </a:rPr>
              <a:t> manager = </a:t>
            </a:r>
            <a:r>
              <a:rPr lang="en-US" altLang="ko-KR" sz="1600" dirty="0" err="1">
                <a:latin typeface="Consolas" panose="020B0609020204030204" pitchFamily="49" charset="0"/>
              </a:rPr>
              <a:t>getSupportFragmentManager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listFragment</a:t>
            </a:r>
            <a:r>
              <a:rPr lang="en-US" altLang="ko-KR" sz="1600" dirty="0">
                <a:latin typeface="Consolas" panose="020B0609020204030204" pitchFamily="49" charset="0"/>
              </a:rPr>
              <a:t> = (</a:t>
            </a:r>
            <a:r>
              <a:rPr lang="en-US" altLang="ko-KR" sz="1600" dirty="0" err="1">
                <a:latin typeface="Consolas" panose="020B0609020204030204" pitchFamily="49" charset="0"/>
              </a:rPr>
              <a:t>ListFragment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 err="1">
                <a:latin typeface="Consolas" panose="020B0609020204030204" pitchFamily="49" charset="0"/>
              </a:rPr>
              <a:t>manager.findFragmentById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R.id.listFragment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viewerFragment</a:t>
            </a:r>
            <a:r>
              <a:rPr lang="en-US" altLang="ko-KR" sz="1600" dirty="0">
                <a:latin typeface="Consolas" panose="020B0609020204030204" pitchFamily="49" charset="0"/>
              </a:rPr>
              <a:t> = (</a:t>
            </a:r>
            <a:r>
              <a:rPr lang="en-US" altLang="ko-KR" sz="1600" dirty="0" err="1">
                <a:latin typeface="Consolas" panose="020B0609020204030204" pitchFamily="49" charset="0"/>
              </a:rPr>
              <a:t>ViewerFragment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 err="1">
                <a:latin typeface="Consolas" panose="020B0609020204030204" pitchFamily="49" charset="0"/>
              </a:rPr>
              <a:t>manager.findFragmentById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R.id.viewerFragment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onImageSelected</a:t>
            </a:r>
            <a:r>
              <a:rPr lang="en-US" altLang="ko-KR" sz="1600" dirty="0">
                <a:latin typeface="Consolas" panose="020B0609020204030204" pitchFamily="49" charset="0"/>
              </a:rPr>
              <a:t>(int position)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viewerFragment.setImage</a:t>
            </a:r>
            <a:r>
              <a:rPr lang="en-US" altLang="ko-KR" sz="1600" dirty="0">
                <a:latin typeface="Consolas" panose="020B0609020204030204" pitchFamily="49" charset="0"/>
              </a:rPr>
              <a:t>(images[position]);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32427" y="404664"/>
            <a:ext cx="216277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869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05-4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만들기 실습 결과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034298"/>
            <a:ext cx="3010161" cy="52353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1034298"/>
            <a:ext cx="2987299" cy="5235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378" y="1034298"/>
            <a:ext cx="2979678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31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05-5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98" y="1340767"/>
            <a:ext cx="2826023" cy="49580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1340767"/>
            <a:ext cx="2840674" cy="49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7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05-5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945" y="2204864"/>
            <a:ext cx="5420267" cy="30883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98" y="1340767"/>
            <a:ext cx="2826023" cy="49580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696" y="1340767"/>
            <a:ext cx="2840674" cy="49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56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앱이 </a:t>
            </a:r>
            <a:r>
              <a:rPr lang="en-US" altLang="ko-KR" dirty="0">
                <a:sym typeface="Wingdings" panose="05000000000000000000" pitchFamily="2" charset="2"/>
              </a:rPr>
              <a:t>start </a:t>
            </a:r>
            <a:r>
              <a:rPr lang="ko-KR" altLang="en-US" dirty="0">
                <a:sym typeface="Wingdings" panose="05000000000000000000" pitchFamily="2" charset="2"/>
              </a:rPr>
              <a:t>또는 </a:t>
            </a:r>
            <a:r>
              <a:rPr lang="en-US" altLang="ko-KR" dirty="0">
                <a:sym typeface="Wingdings" panose="05000000000000000000" pitchFamily="2" charset="2"/>
              </a:rPr>
              <a:t>resume</a:t>
            </a:r>
            <a:r>
              <a:rPr lang="ko-KR" altLang="en-US" dirty="0">
                <a:sym typeface="Wingdings" panose="05000000000000000000" pitchFamily="2" charset="2"/>
              </a:rPr>
              <a:t>되거나 기기의 방향이 전환될 </a:t>
            </a:r>
            <a:r>
              <a:rPr lang="ko-KR" altLang="en-US" dirty="0" smtClean="0">
                <a:sym typeface="Wingdings" panose="05000000000000000000" pitchFamily="2" charset="2"/>
              </a:rPr>
              <a:t>때</a:t>
            </a:r>
            <a:r>
              <a:rPr lang="en-US" altLang="ko-KR" dirty="0" smtClean="0">
                <a:sym typeface="Wingdings" panose="05000000000000000000" pitchFamily="2" charset="2"/>
              </a:rPr>
              <a:t>,   </a:t>
            </a:r>
            <a:r>
              <a:rPr lang="en-US" altLang="ko-KR" dirty="0" err="1">
                <a:sym typeface="Wingdings" panose="05000000000000000000" pitchFamily="2" charset="2"/>
              </a:rPr>
              <a:t>MainActivty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onCreate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</a:t>
            </a:r>
            <a:r>
              <a:rPr lang="ko-KR" altLang="en-US" dirty="0">
                <a:sym typeface="Wingdings" panose="05000000000000000000" pitchFamily="2" charset="2"/>
              </a:rPr>
              <a:t>호출됩니다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>
                <a:sym typeface="Wingdings" panose="05000000000000000000" pitchFamily="2" charset="2"/>
              </a:rPr>
              <a:t>setContentView </a:t>
            </a:r>
            <a:r>
              <a:rPr lang="ko-KR" altLang="en-US" dirty="0">
                <a:sym typeface="Wingdings" panose="05000000000000000000" pitchFamily="2" charset="2"/>
              </a:rPr>
              <a:t>메소드를 이용하여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에서 보여줄 레이아웃을 지정해주는데 여기에서는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 </a:t>
            </a:r>
            <a:r>
              <a:rPr lang="en-US" altLang="ko-KR" dirty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도 포함되어 있습니다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레이아웃 안에 </a:t>
            </a:r>
            <a:r>
              <a:rPr lang="en-US" altLang="ko-KR" dirty="0">
                <a:sym typeface="Wingdings" panose="05000000000000000000" pitchFamily="2" charset="2"/>
              </a:rPr>
              <a:t>&lt;fragment&gt; </a:t>
            </a:r>
            <a:r>
              <a:rPr lang="ko-KR" altLang="en-US" dirty="0">
                <a:sym typeface="Wingdings" panose="05000000000000000000" pitchFamily="2" charset="2"/>
              </a:rPr>
              <a:t>태그로 지정한 곳에 </a:t>
            </a:r>
            <a:r>
              <a:rPr lang="en-US" altLang="ko-KR" dirty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가 삽입되어 화면에 보여지게 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05-5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098" y="836712"/>
            <a:ext cx="1147555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orientation</a:t>
            </a:r>
            <a:r>
              <a:rPr lang="ko-KR" altLang="en-US" sz="1600" dirty="0">
                <a:latin typeface="Consolas" panose="020B0609020204030204" pitchFamily="49" charset="0"/>
              </a:rPr>
              <a:t>에 따라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res/layout/activity_main.xml </a:t>
            </a:r>
            <a:r>
              <a:rPr lang="ko-KR" altLang="en-US" sz="16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1600" dirty="0" smtClean="0">
                <a:latin typeface="Consolas" panose="020B0609020204030204" pitchFamily="49" charset="0"/>
              </a:rPr>
              <a:t>activity_main.xml 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latin typeface="Consolas" panose="020B0609020204030204" pitchFamily="49" charset="0"/>
              </a:rPr>
              <a:t>land)</a:t>
            </a:r>
            <a:r>
              <a:rPr lang="ko-KR" altLang="en-US" sz="1600" dirty="0">
                <a:latin typeface="Consolas" panose="020B0609020204030204" pitchFamily="49" charset="0"/>
              </a:rPr>
              <a:t>가 시스템에서 자동으로 선택된다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7" y="116632"/>
            <a:ext cx="3285625" cy="15480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8223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Portrait</a:t>
            </a:r>
            <a:r>
              <a:rPr lang="ko-KR" altLang="en-US" dirty="0">
                <a:sym typeface="Wingdings" panose="05000000000000000000" pitchFamily="2" charset="2"/>
              </a:rPr>
              <a:t>를 위한  </a:t>
            </a:r>
            <a:r>
              <a:rPr lang="en-US" altLang="ko-KR" dirty="0">
                <a:sym typeface="Wingdings" panose="05000000000000000000" pitchFamily="2" charset="2"/>
              </a:rPr>
              <a:t>res/layout/activity_main.xml </a:t>
            </a:r>
            <a:r>
              <a:rPr lang="ko-KR" altLang="en-US" dirty="0">
                <a:sym typeface="Wingdings" panose="05000000000000000000" pitchFamily="2" charset="2"/>
              </a:rPr>
              <a:t>파일입니다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>
                <a:sym typeface="Wingdings" panose="05000000000000000000" pitchFamily="2" charset="2"/>
              </a:rPr>
              <a:t>fragment&gt; </a:t>
            </a:r>
            <a:r>
              <a:rPr lang="ko-KR" altLang="en-US" dirty="0">
                <a:sym typeface="Wingdings" panose="05000000000000000000" pitchFamily="2" charset="2"/>
              </a:rPr>
              <a:t>태그의 </a:t>
            </a:r>
            <a:r>
              <a:rPr lang="en-US" altLang="ko-KR" dirty="0">
                <a:sym typeface="Wingdings" panose="05000000000000000000" pitchFamily="2" charset="2"/>
              </a:rPr>
              <a:t>class </a:t>
            </a:r>
            <a:r>
              <a:rPr lang="ko-KR" altLang="en-US" dirty="0">
                <a:sym typeface="Wingdings" panose="05000000000000000000" pitchFamily="2" charset="2"/>
              </a:rPr>
              <a:t>속성에 </a:t>
            </a:r>
            <a:r>
              <a:rPr lang="en-US" altLang="ko-KR" dirty="0" err="1">
                <a:sym typeface="Wingdings" panose="05000000000000000000" pitchFamily="2" charset="2"/>
              </a:rPr>
              <a:t>TitlesFragment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클래스를 명시하고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TitlesFragment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클래스의 </a:t>
            </a:r>
            <a:r>
              <a:rPr lang="en-US" altLang="ko-KR" dirty="0" err="1">
                <a:sym typeface="Wingdings" panose="05000000000000000000" pitchFamily="2" charset="2"/>
              </a:rPr>
              <a:t>onCreateView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콜백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메소드에서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리턴한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가 이 자리에 삽입됩니다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05-5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098" y="836712"/>
            <a:ext cx="11475550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&lt;FrameLayout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android:layout_height="match_parent" 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&lt;fragment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android:id="@+id/titles"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class="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com.example.fragment.TitlesFragment</a:t>
            </a:r>
            <a:r>
              <a:rPr lang="en-US" altLang="ko-KR" sz="1600" dirty="0">
                <a:latin typeface="Consolas" panose="020B0609020204030204" pitchFamily="49" charset="0"/>
              </a:rPr>
              <a:t>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&lt;/FrameLayout&gt;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28248" y="1847017"/>
            <a:ext cx="217078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activity_main.xml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395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Landscape </a:t>
            </a:r>
            <a:r>
              <a:rPr lang="ko-KR" altLang="en-US" dirty="0">
                <a:sym typeface="Wingdings" panose="05000000000000000000" pitchFamily="2" charset="2"/>
              </a:rPr>
              <a:t>화면을 위한  </a:t>
            </a:r>
            <a:r>
              <a:rPr lang="en-US" altLang="ko-KR" dirty="0">
                <a:sym typeface="Wingdings" panose="05000000000000000000" pitchFamily="2" charset="2"/>
              </a:rPr>
              <a:t>res/layout/activity_main.xml </a:t>
            </a:r>
            <a:r>
              <a:rPr lang="en-US" altLang="ko-KR" dirty="0">
                <a:sym typeface="Wingdings" panose="05000000000000000000" pitchFamily="2" charset="2"/>
              </a:rPr>
              <a:t>(land) </a:t>
            </a:r>
            <a:r>
              <a:rPr lang="ko-KR" altLang="en-US" dirty="0">
                <a:sym typeface="Wingdings" panose="05000000000000000000" pitchFamily="2" charset="2"/>
              </a:rPr>
              <a:t>파일입니다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/>
              <a:t>TitlesFragment</a:t>
            </a:r>
            <a:r>
              <a:rPr lang="ko-KR" altLang="en-US" dirty="0"/>
              <a:t>의 경우에는 레이아웃 파일이 </a:t>
            </a:r>
            <a:r>
              <a:rPr lang="en-US" altLang="ko-KR" dirty="0"/>
              <a:t>Activity</a:t>
            </a:r>
            <a:r>
              <a:rPr lang="ko-KR" altLang="en-US" dirty="0"/>
              <a:t>에서 </a:t>
            </a:r>
            <a:r>
              <a:rPr lang="ko-KR" altLang="en-US" dirty="0" err="1"/>
              <a:t>로드되자마자</a:t>
            </a:r>
            <a:r>
              <a:rPr lang="ko-KR" altLang="en-US" dirty="0"/>
              <a:t> 바로 화면에 보여지게 되지만</a:t>
            </a:r>
            <a:r>
              <a:rPr lang="en-US" altLang="ko-KR" dirty="0"/>
              <a:t>, </a:t>
            </a:r>
            <a:r>
              <a:rPr lang="ko-KR" altLang="en-US" dirty="0"/>
              <a:t>오른쪽에 위치하게 되는 </a:t>
            </a:r>
            <a:r>
              <a:rPr lang="en-US" altLang="ko-KR" dirty="0" err="1"/>
              <a:t>DetailsFragment</a:t>
            </a:r>
            <a:r>
              <a:rPr lang="ko-KR" altLang="en-US" dirty="0"/>
              <a:t>의 자리는 비워둡니다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글목록에서</a:t>
            </a:r>
            <a:r>
              <a:rPr lang="ko-KR" altLang="en-US" dirty="0" smtClean="0"/>
              <a:t> </a:t>
            </a:r>
            <a:r>
              <a:rPr lang="ko-KR" altLang="en-US" dirty="0"/>
              <a:t>사용자가 선택하여 새로운 </a:t>
            </a:r>
            <a:r>
              <a:rPr lang="en-US" altLang="ko-KR" dirty="0"/>
              <a:t>Fragment</a:t>
            </a:r>
            <a:r>
              <a:rPr lang="ko-KR" altLang="en-US" dirty="0"/>
              <a:t>가 생성될 때 비로소 화면에 </a:t>
            </a:r>
            <a:r>
              <a:rPr lang="en-US" altLang="ko-KR" dirty="0" err="1"/>
              <a:t>DetailsFragment</a:t>
            </a:r>
            <a:r>
              <a:rPr lang="ko-KR" altLang="en-US" dirty="0"/>
              <a:t>가 </a:t>
            </a:r>
            <a:r>
              <a:rPr lang="ko-KR" altLang="en-US" dirty="0" smtClean="0"/>
              <a:t>보여집니다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이렇게 </a:t>
            </a:r>
            <a:r>
              <a:rPr lang="ko-KR" altLang="en-US" dirty="0"/>
              <a:t>동적으로 생성한 </a:t>
            </a:r>
            <a:r>
              <a:rPr lang="en-US" altLang="ko-KR" dirty="0"/>
              <a:t>Fragment</a:t>
            </a:r>
            <a:r>
              <a:rPr lang="ko-KR" altLang="en-US" dirty="0"/>
              <a:t>를 </a:t>
            </a:r>
            <a:r>
              <a:rPr lang="en-US" altLang="ko-KR" dirty="0"/>
              <a:t>Activity</a:t>
            </a:r>
            <a:r>
              <a:rPr lang="ko-KR" altLang="en-US" dirty="0"/>
              <a:t>의 레이아웃에 추가하기 위해서는 </a:t>
            </a:r>
            <a:r>
              <a:rPr lang="en-US" altLang="ko-KR" dirty="0"/>
              <a:t>Fragment</a:t>
            </a:r>
            <a:r>
              <a:rPr lang="ko-KR" altLang="en-US" dirty="0"/>
              <a:t>가 삽입될 위치에 </a:t>
            </a:r>
            <a:r>
              <a:rPr lang="en-US" altLang="ko-KR" dirty="0"/>
              <a:t>&lt;fragment&gt;</a:t>
            </a:r>
            <a:r>
              <a:rPr lang="ko-KR" altLang="en-US" dirty="0"/>
              <a:t>태그 대신에 </a:t>
            </a:r>
            <a:r>
              <a:rPr lang="en-US" altLang="ko-KR" dirty="0"/>
              <a:t>&lt;FrameLayout&gt;</a:t>
            </a:r>
            <a:r>
              <a:rPr lang="ko-KR" altLang="en-US" dirty="0"/>
              <a:t>태그를 사용해야 합니다</a:t>
            </a:r>
            <a:r>
              <a:rPr lang="en-US" altLang="ko-KR" dirty="0"/>
              <a:t>. 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05-5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098" y="836712"/>
            <a:ext cx="11475550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android:layout_width="match_parent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  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android:baselineAligned</a:t>
            </a:r>
            <a:r>
              <a:rPr lang="en-US" altLang="ko-KR" sz="1600" dirty="0">
                <a:latin typeface="Consolas" panose="020B0609020204030204" pitchFamily="49" charset="0"/>
              </a:rPr>
              <a:t>="false</a:t>
            </a:r>
            <a:r>
              <a:rPr lang="en-US" altLang="ko-KR" sz="1600" dirty="0" smtClean="0">
                <a:latin typeface="Consolas" panose="020B0609020204030204" pitchFamily="49" charset="0"/>
              </a:rPr>
              <a:t>"      </a:t>
            </a:r>
            <a:r>
              <a:rPr lang="en-US" altLang="ko-KR" sz="1600" dirty="0">
                <a:latin typeface="Consolas" panose="020B0609020204030204" pitchFamily="49" charset="0"/>
              </a:rPr>
              <a:t>android:orientation="horizontal" 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&lt;fragment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android:id="@+id/titles</a:t>
            </a:r>
            <a:r>
              <a:rPr lang="en-US" altLang="ko-KR" sz="1600" dirty="0" smtClean="0">
                <a:latin typeface="Consolas" panose="020B0609020204030204" pitchFamily="49" charset="0"/>
              </a:rPr>
              <a:t>"                   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="0px</a:t>
            </a:r>
            <a:r>
              <a:rPr lang="en-US" altLang="ko-KR" sz="1600" dirty="0" smtClean="0">
                <a:latin typeface="Consolas" panose="020B0609020204030204" pitchFamily="49" charset="0"/>
              </a:rPr>
              <a:t>"   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="match_parent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class="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com.example.fragment.TitlesFragment</a:t>
            </a:r>
            <a:r>
              <a:rPr lang="en-US" altLang="ko-KR" sz="1600" dirty="0">
                <a:latin typeface="Consolas" panose="020B0609020204030204" pitchFamily="49" charset="0"/>
              </a:rPr>
              <a:t>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&lt;FrameLayout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android:id="@+id/details</a:t>
            </a:r>
            <a:r>
              <a:rPr lang="en-US" altLang="ko-KR" sz="1600" dirty="0" smtClean="0">
                <a:latin typeface="Consolas" panose="020B0609020204030204" pitchFamily="49" charset="0"/>
              </a:rPr>
              <a:t>"                  </a:t>
            </a:r>
            <a:r>
              <a:rPr lang="en-US" altLang="ko-KR" sz="1600" dirty="0">
                <a:latin typeface="Consolas" panose="020B0609020204030204" pitchFamily="49" charset="0"/>
              </a:rPr>
              <a:t>android:layout_width="0px"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android:layout_height="match_parent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="?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android:attr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detailsElementBackground</a:t>
            </a:r>
            <a:r>
              <a:rPr lang="en-US" altLang="ko-KR" sz="1600" dirty="0">
                <a:latin typeface="Consolas" panose="020B0609020204030204" pitchFamily="49" charset="0"/>
              </a:rPr>
              <a:t>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01749" y="652046"/>
            <a:ext cx="290816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activity_main.xml (land)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308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>
                <a:sym typeface="Wingdings" panose="05000000000000000000" pitchFamily="2" charset="2"/>
              </a:rPr>
              <a:t>화면에 </a:t>
            </a:r>
            <a:r>
              <a:rPr lang="en-US" altLang="ko-KR" dirty="0" err="1">
                <a:sym typeface="Wingdings" panose="05000000000000000000" pitchFamily="2" charset="2"/>
              </a:rPr>
              <a:t>TitleFragment</a:t>
            </a:r>
            <a:r>
              <a:rPr lang="ko-KR" altLang="en-US" dirty="0">
                <a:sym typeface="Wingdings" panose="05000000000000000000" pitchFamily="2" charset="2"/>
              </a:rPr>
              <a:t>가 보여지게 되었습니다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 결과 화면에 </a:t>
            </a:r>
            <a:r>
              <a:rPr lang="ko-KR" altLang="en-US" dirty="0" err="1">
                <a:sym typeface="Wingdings" panose="05000000000000000000" pitchFamily="2" charset="2"/>
              </a:rPr>
              <a:t>글목록이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보이게 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기기 </a:t>
            </a:r>
            <a:r>
              <a:rPr lang="ko-KR" altLang="en-US" dirty="0">
                <a:sym typeface="Wingdings" panose="05000000000000000000" pitchFamily="2" charset="2"/>
              </a:rPr>
              <a:t>방향이 </a:t>
            </a:r>
            <a:r>
              <a:rPr lang="en-US" altLang="ko-KR" dirty="0">
                <a:sym typeface="Wingdings" panose="05000000000000000000" pitchFamily="2" charset="2"/>
              </a:rPr>
              <a:t>Portrait</a:t>
            </a:r>
            <a:r>
              <a:rPr lang="ko-KR" altLang="en-US" dirty="0" smtClean="0">
                <a:sym typeface="Wingdings" panose="05000000000000000000" pitchFamily="2" charset="2"/>
              </a:rPr>
              <a:t>일 때에는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에 하나의 </a:t>
            </a:r>
            <a:r>
              <a:rPr lang="en-US" altLang="ko-KR" dirty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를 보여줄 </a:t>
            </a:r>
            <a:r>
              <a:rPr lang="ko-KR" altLang="en-US" dirty="0" smtClean="0">
                <a:sym typeface="Wingdings" panose="05000000000000000000" pitchFamily="2" charset="2"/>
              </a:rPr>
              <a:t>공간 밖에 </a:t>
            </a:r>
            <a:r>
              <a:rPr lang="ko-KR" altLang="en-US" dirty="0">
                <a:sym typeface="Wingdings" panose="05000000000000000000" pitchFamily="2" charset="2"/>
              </a:rPr>
              <a:t>없어서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sym typeface="Wingdings" panose="05000000000000000000" pitchFamily="2" charset="2"/>
              </a:rPr>
              <a:t>TitlesFragment</a:t>
            </a:r>
            <a:r>
              <a:rPr lang="ko-KR" altLang="en-US" dirty="0">
                <a:sym typeface="Wingdings" panose="05000000000000000000" pitchFamily="2" charset="2"/>
              </a:rPr>
              <a:t>만 보여줍니다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하지만 </a:t>
            </a:r>
            <a:r>
              <a:rPr lang="en-US" altLang="ko-KR" dirty="0">
                <a:sym typeface="Wingdings" panose="05000000000000000000" pitchFamily="2" charset="2"/>
              </a:rPr>
              <a:t>Landscape</a:t>
            </a:r>
            <a:r>
              <a:rPr lang="ko-KR" altLang="en-US" dirty="0">
                <a:sym typeface="Wingdings" panose="05000000000000000000" pitchFamily="2" charset="2"/>
              </a:rPr>
              <a:t>일 경우에는 </a:t>
            </a:r>
            <a:r>
              <a:rPr lang="ko-KR" altLang="en-US" dirty="0" err="1">
                <a:sym typeface="Wingdings" panose="05000000000000000000" pitchFamily="2" charset="2"/>
              </a:rPr>
              <a:t>글목록에서</a:t>
            </a:r>
            <a:r>
              <a:rPr lang="ko-KR" altLang="en-US" dirty="0">
                <a:sym typeface="Wingdings" panose="05000000000000000000" pitchFamily="2" charset="2"/>
              </a:rPr>
              <a:t> 디폴트로 선택되는 첫번째 글을 위한 </a:t>
            </a:r>
            <a:r>
              <a:rPr lang="en-US" altLang="ko-KR" dirty="0" err="1">
                <a:sym typeface="Wingdings" panose="05000000000000000000" pitchFamily="2" charset="2"/>
              </a:rPr>
              <a:t>DetailsFragment</a:t>
            </a:r>
            <a:r>
              <a:rPr lang="ko-KR" altLang="en-US" dirty="0">
                <a:sym typeface="Wingdings" panose="05000000000000000000" pitchFamily="2" charset="2"/>
              </a:rPr>
              <a:t>를 같이 보여줍니다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05-5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098" y="836712"/>
            <a:ext cx="1147555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onActivityCreated</a:t>
            </a:r>
            <a:r>
              <a:rPr lang="en-US" altLang="ko-KR" sz="1600" dirty="0">
                <a:latin typeface="Consolas" panose="020B0609020204030204" pitchFamily="49" charset="0"/>
              </a:rPr>
              <a:t>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super.onActivityCreated</a:t>
            </a:r>
            <a:r>
              <a:rPr lang="en-US" altLang="ko-KR" sz="1600" dirty="0">
                <a:latin typeface="Consolas" panose="020B0609020204030204" pitchFamily="49" charset="0"/>
              </a:rPr>
              <a:t>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..........................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mDualPane</a:t>
            </a:r>
            <a:r>
              <a:rPr lang="en-US" altLang="ko-KR" sz="1600" dirty="0">
                <a:latin typeface="Consolas" panose="020B0609020204030204" pitchFamily="49" charset="0"/>
              </a:rPr>
              <a:t>) {//landscape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getListView</a:t>
            </a:r>
            <a:r>
              <a:rPr lang="en-US" altLang="ko-KR" sz="1600" dirty="0"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latin typeface="Consolas" panose="020B0609020204030204" pitchFamily="49" charset="0"/>
              </a:rPr>
              <a:t>setChoiceMode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ListView.CHOICE_MODE_SINGLE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showDetails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mCurCheckPosition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else {//portrait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getListView</a:t>
            </a:r>
            <a:r>
              <a:rPr lang="en-US" altLang="ko-KR" sz="1600" dirty="0"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latin typeface="Consolas" panose="020B0609020204030204" pitchFamily="49" charset="0"/>
              </a:rPr>
              <a:t>setChoiceMode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ListView.CHOICE_MODE_SINGLE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getListView</a:t>
            </a:r>
            <a:r>
              <a:rPr lang="en-US" altLang="ko-KR" sz="1600" dirty="0"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latin typeface="Consolas" panose="020B0609020204030204" pitchFamily="49" charset="0"/>
              </a:rPr>
              <a:t>setItemChecked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mCurCheckPosition</a:t>
            </a:r>
            <a:r>
              <a:rPr lang="en-US" altLang="ko-KR" sz="1600" dirty="0">
                <a:latin typeface="Consolas" panose="020B0609020204030204" pitchFamily="49" charset="0"/>
              </a:rPr>
              <a:t>, true);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701749" y="652046"/>
            <a:ext cx="232788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TitlesFragment.java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129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사용자가 </a:t>
            </a:r>
            <a:r>
              <a:rPr lang="en-US" altLang="ko-KR" dirty="0" err="1">
                <a:sym typeface="Wingdings" panose="05000000000000000000" pitchFamily="2" charset="2"/>
              </a:rPr>
              <a:t>TitlesFragment</a:t>
            </a:r>
            <a:r>
              <a:rPr lang="ko-KR" altLang="en-US" dirty="0">
                <a:sym typeface="Wingdings" panose="05000000000000000000" pitchFamily="2" charset="2"/>
              </a:rPr>
              <a:t>가 보여주는 </a:t>
            </a:r>
            <a:r>
              <a:rPr lang="ko-KR" altLang="en-US" dirty="0" err="1">
                <a:sym typeface="Wingdings" panose="05000000000000000000" pitchFamily="2" charset="2"/>
              </a:rPr>
              <a:t>글목록</a:t>
            </a:r>
            <a:r>
              <a:rPr lang="ko-KR" altLang="en-US" dirty="0">
                <a:sym typeface="Wingdings" panose="05000000000000000000" pitchFamily="2" charset="2"/>
              </a:rPr>
              <a:t> 중 하나를 선택하게 되면 </a:t>
            </a:r>
            <a:r>
              <a:rPr lang="en-US" altLang="ko-KR" dirty="0" err="1">
                <a:sym typeface="Wingdings" panose="05000000000000000000" pitchFamily="2" charset="2"/>
              </a:rPr>
              <a:t>onListItemClick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콜백</a:t>
            </a:r>
            <a:r>
              <a:rPr lang="ko-KR" altLang="en-US" dirty="0">
                <a:sym typeface="Wingdings" panose="05000000000000000000" pitchFamily="2" charset="2"/>
              </a:rPr>
              <a:t> 메소드가 호출되는데  내부에서  </a:t>
            </a:r>
            <a:r>
              <a:rPr lang="en-US" altLang="ko-KR" dirty="0" err="1">
                <a:sym typeface="Wingdings" panose="05000000000000000000" pitchFamily="2" charset="2"/>
              </a:rPr>
              <a:t>showDetails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05-5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098" y="836712"/>
            <a:ext cx="1147555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onListItemClick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ListView</a:t>
            </a:r>
            <a:r>
              <a:rPr lang="en-US" altLang="ko-KR" sz="1600" dirty="0">
                <a:latin typeface="Consolas" panose="020B0609020204030204" pitchFamily="49" charset="0"/>
              </a:rPr>
              <a:t> l, View v, int position, long id)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showDetails</a:t>
            </a:r>
            <a:r>
              <a:rPr lang="en-US" altLang="ko-KR" sz="16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01749" y="652046"/>
            <a:ext cx="232788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TitlesFragment.java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962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사용자가 </a:t>
            </a:r>
            <a:r>
              <a:rPr lang="en-US" altLang="ko-KR" dirty="0" err="1">
                <a:sym typeface="Wingdings" panose="05000000000000000000" pitchFamily="2" charset="2"/>
              </a:rPr>
              <a:t>TitlesFragment</a:t>
            </a:r>
            <a:r>
              <a:rPr lang="ko-KR" altLang="en-US" dirty="0">
                <a:sym typeface="Wingdings" panose="05000000000000000000" pitchFamily="2" charset="2"/>
              </a:rPr>
              <a:t>가 보여주는 </a:t>
            </a:r>
            <a:r>
              <a:rPr lang="ko-KR" altLang="en-US" dirty="0" err="1">
                <a:sym typeface="Wingdings" panose="05000000000000000000" pitchFamily="2" charset="2"/>
              </a:rPr>
              <a:t>글목록</a:t>
            </a:r>
            <a:r>
              <a:rPr lang="ko-KR" altLang="en-US" dirty="0">
                <a:sym typeface="Wingdings" panose="05000000000000000000" pitchFamily="2" charset="2"/>
              </a:rPr>
              <a:t> 중 하나를 선택하게 되면 </a:t>
            </a:r>
            <a:r>
              <a:rPr lang="en-US" altLang="ko-KR" dirty="0" err="1">
                <a:sym typeface="Wingdings" panose="05000000000000000000" pitchFamily="2" charset="2"/>
              </a:rPr>
              <a:t>onListItemClick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콜백</a:t>
            </a:r>
            <a:r>
              <a:rPr lang="ko-KR" altLang="en-US" dirty="0">
                <a:sym typeface="Wingdings" panose="05000000000000000000" pitchFamily="2" charset="2"/>
              </a:rPr>
              <a:t> 메소드가 호출되는데  내부에서  </a:t>
            </a:r>
            <a:r>
              <a:rPr lang="en-US" altLang="ko-KR" dirty="0" err="1">
                <a:sym typeface="Wingdings" panose="05000000000000000000" pitchFamily="2" charset="2"/>
              </a:rPr>
              <a:t>showDetails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05-5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098" y="836712"/>
            <a:ext cx="11475550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showDetails</a:t>
            </a:r>
            <a:r>
              <a:rPr lang="en-US" altLang="ko-KR" sz="1600" dirty="0">
                <a:latin typeface="Consolas" panose="020B0609020204030204" pitchFamily="49" charset="0"/>
              </a:rPr>
              <a:t>(int index)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mCurCheckPosition</a:t>
            </a:r>
            <a:r>
              <a:rPr lang="en-US" altLang="ko-KR" sz="1600" dirty="0">
                <a:latin typeface="Consolas" panose="020B0609020204030204" pitchFamily="49" charset="0"/>
              </a:rPr>
              <a:t> = index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mDualPane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getListView</a:t>
            </a:r>
            <a:r>
              <a:rPr lang="en-US" altLang="ko-KR" sz="1600" dirty="0"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latin typeface="Consolas" panose="020B0609020204030204" pitchFamily="49" charset="0"/>
              </a:rPr>
              <a:t>setItemChecked</a:t>
            </a:r>
            <a:r>
              <a:rPr lang="en-US" altLang="ko-KR" sz="1600" dirty="0">
                <a:latin typeface="Consolas" panose="020B0609020204030204" pitchFamily="49" charset="0"/>
              </a:rPr>
              <a:t>(index, 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DetailsFragment</a:t>
            </a:r>
            <a:r>
              <a:rPr lang="en-US" altLang="ko-KR" sz="1600" dirty="0">
                <a:latin typeface="Consolas" panose="020B0609020204030204" pitchFamily="49" charset="0"/>
              </a:rPr>
              <a:t> details = (</a:t>
            </a:r>
            <a:r>
              <a:rPr lang="en-US" altLang="ko-KR" sz="1600" dirty="0" err="1">
                <a:latin typeface="Consolas" panose="020B0609020204030204" pitchFamily="49" charset="0"/>
              </a:rPr>
              <a:t>DetailsFragment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 err="1">
                <a:latin typeface="Consolas" panose="020B0609020204030204" pitchFamily="49" charset="0"/>
              </a:rPr>
              <a:t>getFragmentManager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.</a:t>
            </a:r>
            <a:r>
              <a:rPr lang="en-US" altLang="ko-KR" sz="1600" dirty="0" err="1">
                <a:latin typeface="Consolas" panose="020B0609020204030204" pitchFamily="49" charset="0"/>
              </a:rPr>
              <a:t>findFragmentById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R.id.details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if </a:t>
            </a:r>
            <a:r>
              <a:rPr lang="en-US" altLang="ko-KR" sz="1600" dirty="0">
                <a:latin typeface="Consolas" panose="020B0609020204030204" pitchFamily="49" charset="0"/>
              </a:rPr>
              <a:t>(details == null || </a:t>
            </a:r>
            <a:r>
              <a:rPr lang="en-US" altLang="ko-KR" sz="1600" dirty="0" err="1">
                <a:latin typeface="Consolas" panose="020B0609020204030204" pitchFamily="49" charset="0"/>
              </a:rPr>
              <a:t>details.getShownIndex</a:t>
            </a:r>
            <a:r>
              <a:rPr lang="en-US" altLang="ko-KR" sz="1600" dirty="0">
                <a:latin typeface="Consolas" panose="020B0609020204030204" pitchFamily="49" charset="0"/>
              </a:rPr>
              <a:t>() != index)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details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DetailsFragment.newInstance</a:t>
            </a:r>
            <a:r>
              <a:rPr lang="en-US" altLang="ko-KR" sz="1600" dirty="0">
                <a:latin typeface="Consolas" panose="020B0609020204030204" pitchFamily="49" charset="0"/>
              </a:rPr>
              <a:t>(index);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FragmentTransaction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ft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getFragmentManager</a:t>
            </a:r>
            <a:r>
              <a:rPr lang="en-US" altLang="ko-KR" sz="1600" dirty="0"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latin typeface="Consolas" panose="020B0609020204030204" pitchFamily="49" charset="0"/>
              </a:rPr>
              <a:t>beginTransaction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ft.replace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R.id.details</a:t>
            </a:r>
            <a:r>
              <a:rPr lang="en-US" altLang="ko-KR" sz="1600" dirty="0">
                <a:latin typeface="Consolas" panose="020B0609020204030204" pitchFamily="49" charset="0"/>
              </a:rPr>
              <a:t>, details);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ft.setTransition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FragmentTransaction.TRANSIT_FRAGMENT_FADE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ft.commit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intent.setClass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getActivity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DetailsActivity.class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</a:t>
            </a:r>
            <a:r>
              <a:rPr lang="en-US" altLang="ko-KR" sz="1600" dirty="0">
                <a:latin typeface="Consolas" panose="020B0609020204030204" pitchFamily="49" charset="0"/>
              </a:rPr>
              <a:t>("index", index);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01749" y="652046"/>
            <a:ext cx="232788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TitlesFragment.java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75520" y="5442646"/>
            <a:ext cx="10153127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showDetails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메소드에서</a:t>
            </a:r>
            <a:r>
              <a:rPr lang="ko-KR" altLang="en-US" sz="1600" dirty="0"/>
              <a:t> 기기의 방향에 따라 </a:t>
            </a:r>
            <a:r>
              <a:rPr lang="ko-KR" altLang="en-US" sz="1600" dirty="0" err="1"/>
              <a:t>글내용을</a:t>
            </a:r>
            <a:r>
              <a:rPr lang="ko-KR" altLang="en-US" sz="1600" dirty="0"/>
              <a:t> 위한 </a:t>
            </a:r>
            <a:r>
              <a:rPr lang="en-US" altLang="ko-KR" sz="1600" dirty="0" err="1"/>
              <a:t>DetailsFragment</a:t>
            </a:r>
            <a:r>
              <a:rPr lang="ko-KR" altLang="en-US" sz="1600" dirty="0"/>
              <a:t>를 보여주는 방법이 달라지는데 </a:t>
            </a:r>
            <a:r>
              <a:rPr lang="en-US" altLang="ko-KR" sz="1600" dirty="0"/>
              <a:t>Portrait</a:t>
            </a:r>
            <a:r>
              <a:rPr lang="ko-KR" altLang="en-US" sz="1600" dirty="0"/>
              <a:t>일 경우에는 </a:t>
            </a:r>
            <a:r>
              <a:rPr lang="en-US" altLang="ko-KR" sz="1600" dirty="0" err="1"/>
              <a:t>DetailsActivity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Activty</a:t>
            </a:r>
            <a:r>
              <a:rPr lang="ko-KR" altLang="en-US" sz="1600" dirty="0"/>
              <a:t>를 시작하여 </a:t>
            </a:r>
            <a:r>
              <a:rPr lang="en-US" altLang="ko-KR" sz="1600" dirty="0" err="1"/>
              <a:t>DetailsFragment</a:t>
            </a:r>
            <a:r>
              <a:rPr lang="ko-KR" altLang="en-US" sz="1600" dirty="0"/>
              <a:t>를 보여주고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Landsacpe</a:t>
            </a:r>
            <a:r>
              <a:rPr lang="ko-KR" altLang="en-US" sz="1600" dirty="0"/>
              <a:t>일 경우에는 </a:t>
            </a:r>
            <a:r>
              <a:rPr lang="en-US" altLang="ko-KR" sz="1600" dirty="0" err="1"/>
              <a:t>DetailsFragment</a:t>
            </a:r>
            <a:r>
              <a:rPr lang="en-US" altLang="ko-KR" sz="1600" dirty="0"/>
              <a:t> Fragment</a:t>
            </a:r>
            <a:r>
              <a:rPr lang="ko-KR" altLang="en-US" sz="1600" dirty="0"/>
              <a:t>를 새로 생성하여 </a:t>
            </a:r>
            <a:r>
              <a:rPr lang="ko-KR" altLang="en-US" sz="1600" dirty="0" smtClean="0"/>
              <a:t>기존 것과 교체합니다</a:t>
            </a:r>
            <a:r>
              <a:rPr lang="en-US" altLang="ko-KR" sz="1600" dirty="0"/>
              <a:t>.  </a:t>
            </a:r>
            <a:endParaRPr lang="en-US" altLang="ko-KR" sz="1600" dirty="0" smtClean="0"/>
          </a:p>
          <a:p>
            <a:r>
              <a:rPr lang="ko-KR" altLang="en-US" sz="1600" dirty="0" smtClean="0"/>
              <a:t>이런 </a:t>
            </a:r>
            <a:r>
              <a:rPr lang="ko-KR" altLang="en-US" sz="1600" dirty="0"/>
              <a:t>교체과정으로 </a:t>
            </a:r>
            <a:r>
              <a:rPr lang="en-US" altLang="ko-KR" sz="1600" dirty="0"/>
              <a:t>Activity </a:t>
            </a:r>
            <a:r>
              <a:rPr lang="ko-KR" altLang="en-US" sz="1600" dirty="0"/>
              <a:t>레이아웃에서 </a:t>
            </a:r>
            <a:r>
              <a:rPr lang="en-US" altLang="ko-KR" sz="1600" dirty="0"/>
              <a:t>&lt;FrameLayout&gt;</a:t>
            </a:r>
            <a:r>
              <a:rPr lang="ko-KR" altLang="en-US" sz="1600" dirty="0"/>
              <a:t>태그를 사용한 곳의 유저 인터페이스가 변하게 됩니다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8673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05-1 Why Fragment?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  <a:hlinkClick r:id="rId2"/>
              </a:rPr>
              <a:t>A good reference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hlinkClick r:id="rId2"/>
              </a:rPr>
              <a:t>https://developer.android.com/guide/components/fragments?hl=ko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err="1" smtClean="0">
                <a:sym typeface="Wingdings" panose="05000000000000000000" pitchFamily="2" charset="2"/>
              </a:rPr>
              <a:t>프래그먼트의</a:t>
            </a:r>
            <a:r>
              <a:rPr lang="ko-KR" altLang="en-US" b="1" dirty="0" smtClean="0">
                <a:sym typeface="Wingdings" panose="05000000000000000000" pitchFamily="2" charset="2"/>
              </a:rPr>
              <a:t> 필요와 원리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 그림을 통해 이해해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태블릿이나 </a:t>
            </a:r>
            <a:r>
              <a:rPr lang="ko-KR" altLang="en-US" dirty="0" err="1" smtClean="0">
                <a:sym typeface="Wingdings" panose="05000000000000000000" pitchFamily="2" charset="2"/>
              </a:rPr>
              <a:t>폴더블이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나오기 전에는 </a:t>
            </a:r>
            <a:r>
              <a:rPr lang="ko-KR" altLang="en-US" dirty="0" smtClean="0">
                <a:sym typeface="Wingdings" panose="05000000000000000000" pitchFamily="2" charset="2"/>
              </a:rPr>
              <a:t>화면이 그리 크지 </a:t>
            </a:r>
            <a:r>
              <a:rPr lang="ko-KR" altLang="en-US" dirty="0">
                <a:sym typeface="Wingdings" panose="05000000000000000000" pitchFamily="2" charset="2"/>
              </a:rPr>
              <a:t>않았기 때문에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에서 하나의 화면만 </a:t>
            </a:r>
            <a:r>
              <a:rPr lang="ko-KR" altLang="en-US" dirty="0" smtClean="0">
                <a:sym typeface="Wingdings" panose="05000000000000000000" pitchFamily="2" charset="2"/>
              </a:rPr>
              <a:t>보여주면 충분 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하지만 큰</a:t>
            </a:r>
            <a:r>
              <a:rPr lang="ko-KR" altLang="en-US" dirty="0" smtClean="0">
                <a:sym typeface="Wingdings" panose="05000000000000000000" pitchFamily="2" charset="2"/>
              </a:rPr>
              <a:t> 화면이 나오면서 화면을 </a:t>
            </a:r>
            <a:r>
              <a:rPr lang="ko-KR" altLang="en-US" dirty="0">
                <a:sym typeface="Wingdings" panose="05000000000000000000" pitchFamily="2" charset="2"/>
              </a:rPr>
              <a:t>분할해야 할 필요성이 생겼습니다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작은 화면으로 디자인한 공간을 태블릿이나 </a:t>
            </a:r>
            <a:r>
              <a:rPr lang="ko-KR" altLang="en-US" dirty="0" err="1" smtClean="0">
                <a:sym typeface="Wingdings" panose="05000000000000000000" pitchFamily="2" charset="2"/>
              </a:rPr>
              <a:t>폴더블에서</a:t>
            </a:r>
            <a:r>
              <a:rPr lang="ko-KR" altLang="en-US" dirty="0" smtClean="0">
                <a:sym typeface="Wingdings" panose="05000000000000000000" pitchFamily="2" charset="2"/>
              </a:rPr>
              <a:t> 사용하는 것은 극히 비효율적이 되었습니다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그래서 생긴 개념이 </a:t>
            </a:r>
            <a:r>
              <a:rPr lang="en-US" altLang="ko-KR" dirty="0">
                <a:sym typeface="Wingdings" panose="05000000000000000000" pitchFamily="2" charset="2"/>
              </a:rPr>
              <a:t>Fragment 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/>
              <a:t>Fragment</a:t>
            </a:r>
            <a:r>
              <a:rPr lang="ko-KR" altLang="en-US" dirty="0"/>
              <a:t>는 </a:t>
            </a:r>
            <a:r>
              <a:rPr lang="en-US" altLang="ko-KR" dirty="0" smtClean="0"/>
              <a:t>Activity</a:t>
            </a:r>
            <a:r>
              <a:rPr lang="ko-KR" altLang="en-US" dirty="0"/>
              <a:t>에 안에 항상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포함되어 </a:t>
            </a:r>
            <a:r>
              <a:rPr lang="ko-KR" altLang="en-US" dirty="0"/>
              <a:t>있는 개념입니다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1026" name="Picture 2" descr="https://developer.android.com/images/fundamentals/fragments.png?hl=k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21" y="2584601"/>
            <a:ext cx="6782291" cy="391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실행 중에 </a:t>
            </a:r>
            <a:r>
              <a:rPr lang="en-US" altLang="ko-KR" dirty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를 동적으로 추가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제거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교체하는 </a:t>
            </a:r>
            <a:r>
              <a:rPr lang="en-US" altLang="ko-KR" dirty="0">
                <a:sym typeface="Wingdings" panose="05000000000000000000" pitchFamily="2" charset="2"/>
              </a:rPr>
              <a:t>transaction </a:t>
            </a:r>
            <a:r>
              <a:rPr lang="ko-KR" altLang="en-US" dirty="0">
                <a:sym typeface="Wingdings" panose="05000000000000000000" pitchFamily="2" charset="2"/>
              </a:rPr>
              <a:t>을 수행하기 위해서는 </a:t>
            </a:r>
            <a:r>
              <a:rPr lang="en-US" altLang="ko-KR" dirty="0" err="1">
                <a:sym typeface="Wingdings" panose="05000000000000000000" pitchFamily="2" charset="2"/>
              </a:rPr>
              <a:t>FragmentManager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en-US" altLang="ko-KR" dirty="0" err="1">
                <a:sym typeface="Wingdings" panose="05000000000000000000" pitchFamily="2" charset="2"/>
              </a:rPr>
              <a:t>FragmentTransaction</a:t>
            </a:r>
            <a:r>
              <a:rPr lang="ko-KR" altLang="en-US" dirty="0">
                <a:sym typeface="Wingdings" panose="05000000000000000000" pitchFamily="2" charset="2"/>
              </a:rPr>
              <a:t>을 생성해야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FragmentTransaction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를 추가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제거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교체하는 </a:t>
            </a:r>
            <a:r>
              <a:rPr lang="en-US" altLang="ko-KR" dirty="0">
                <a:sym typeface="Wingdings" panose="05000000000000000000" pitchFamily="2" charset="2"/>
              </a:rPr>
              <a:t>API</a:t>
            </a:r>
            <a:r>
              <a:rPr lang="ko-KR" altLang="en-US" dirty="0">
                <a:sym typeface="Wingdings" panose="05000000000000000000" pitchFamily="2" charset="2"/>
              </a:rPr>
              <a:t>를 제공합니다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err="1">
                <a:sym typeface="Wingdings" panose="05000000000000000000" pitchFamily="2" charset="2"/>
              </a:rPr>
              <a:t>FragmentManager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 err="1">
                <a:sym typeface="Wingdings" panose="05000000000000000000" pitchFamily="2" charset="2"/>
              </a:rPr>
              <a:t>findFragmentById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또는 </a:t>
            </a:r>
            <a:r>
              <a:rPr lang="en-US" altLang="ko-KR" dirty="0" err="1">
                <a:sym typeface="Wingdings" panose="05000000000000000000" pitchFamily="2" charset="2"/>
              </a:rPr>
              <a:t>findFragmentByTag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메소드를 사용하면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의 레이아웃에서 </a:t>
            </a:r>
            <a:r>
              <a:rPr lang="en-US" altLang="ko-KR" dirty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를 찾을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를 동적으로 추가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제거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교체하려면</a:t>
            </a:r>
            <a:r>
              <a:rPr lang="en-US" altLang="ko-KR" dirty="0">
                <a:sym typeface="Wingdings" panose="05000000000000000000" pitchFamily="2" charset="2"/>
              </a:rPr>
              <a:t>, 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onCreate()</a:t>
            </a:r>
            <a:r>
              <a:rPr lang="ko-KR" altLang="en-US" dirty="0" err="1">
                <a:sym typeface="Wingdings" panose="05000000000000000000" pitchFamily="2" charset="2"/>
              </a:rPr>
              <a:t>메소드에서</a:t>
            </a:r>
            <a:r>
              <a:rPr lang="ko-KR" altLang="en-US" dirty="0">
                <a:sym typeface="Wingdings" panose="05000000000000000000" pitchFamily="2" charset="2"/>
              </a:rPr>
              <a:t> 초기 </a:t>
            </a:r>
            <a:r>
              <a:rPr lang="en-US" altLang="ko-KR" dirty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를 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에 추가해주어야 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에서는 사용하는 </a:t>
            </a:r>
            <a:r>
              <a:rPr lang="en-US" altLang="ko-KR" dirty="0">
                <a:sym typeface="Wingdings" panose="05000000000000000000" pitchFamily="2" charset="2"/>
              </a:rPr>
              <a:t>Landscape</a:t>
            </a:r>
            <a:r>
              <a:rPr lang="ko-KR" altLang="en-US" dirty="0">
                <a:sym typeface="Wingdings" panose="05000000000000000000" pitchFamily="2" charset="2"/>
              </a:rPr>
              <a:t>를 위한 레이아웃에  </a:t>
            </a:r>
            <a:r>
              <a:rPr lang="en-US" altLang="ko-KR" dirty="0">
                <a:sym typeface="Wingdings" panose="05000000000000000000" pitchFamily="2" charset="2"/>
              </a:rPr>
              <a:t>fragment </a:t>
            </a:r>
            <a:r>
              <a:rPr lang="ko-KR" altLang="en-US" dirty="0">
                <a:sym typeface="Wingdings" panose="05000000000000000000" pitchFamily="2" charset="2"/>
              </a:rPr>
              <a:t>추가를 대비해 </a:t>
            </a:r>
            <a:r>
              <a:rPr lang="en-US" altLang="ko-KR" dirty="0">
                <a:sym typeface="Wingdings" panose="05000000000000000000" pitchFamily="2" charset="2"/>
              </a:rPr>
              <a:t>&lt;FrameLayout&gt;</a:t>
            </a:r>
            <a:r>
              <a:rPr lang="ko-KR" altLang="en-US" dirty="0">
                <a:sym typeface="Wingdings" panose="05000000000000000000" pitchFamily="2" charset="2"/>
              </a:rPr>
              <a:t>태그를 사용하고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그리고 </a:t>
            </a:r>
            <a:r>
              <a:rPr lang="ko-KR" altLang="en-US" dirty="0" err="1">
                <a:sym typeface="Wingdings" panose="05000000000000000000" pitchFamily="2" charset="2"/>
              </a:rPr>
              <a:t>글목록에서</a:t>
            </a:r>
            <a:r>
              <a:rPr lang="ko-KR" altLang="en-US" dirty="0">
                <a:sym typeface="Wingdings" panose="05000000000000000000" pitchFamily="2" charset="2"/>
              </a:rPr>
              <a:t> 글을 </a:t>
            </a:r>
            <a:r>
              <a:rPr lang="ko-KR" altLang="en-US" dirty="0" smtClean="0">
                <a:sym typeface="Wingdings" panose="05000000000000000000" pitchFamily="2" charset="2"/>
              </a:rPr>
              <a:t>선택하게 되면 </a:t>
            </a:r>
            <a:r>
              <a:rPr lang="en-US" altLang="ko-KR" dirty="0" err="1">
                <a:sym typeface="Wingdings" panose="05000000000000000000" pitchFamily="2" charset="2"/>
              </a:rPr>
              <a:t>TitleFragment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레이아웃의 </a:t>
            </a:r>
            <a:r>
              <a:rPr lang="en-US" altLang="ko-KR" dirty="0">
                <a:sym typeface="Wingdings" panose="05000000000000000000" pitchFamily="2" charset="2"/>
              </a:rPr>
              <a:t>&lt;FrameLayout&gt;</a:t>
            </a:r>
            <a:r>
              <a:rPr lang="ko-KR" altLang="en-US" dirty="0">
                <a:sym typeface="Wingdings" panose="05000000000000000000" pitchFamily="2" charset="2"/>
              </a:rPr>
              <a:t>태그를 사용한 곳에 삽입된 </a:t>
            </a:r>
            <a:r>
              <a:rPr lang="en-US" altLang="ko-KR" dirty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를 교체합니다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getFragmentManager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사용하여 </a:t>
            </a:r>
            <a:r>
              <a:rPr lang="en-US" altLang="ko-KR" dirty="0" err="1">
                <a:sym typeface="Wingdings" panose="05000000000000000000" pitchFamily="2" charset="2"/>
              </a:rPr>
              <a:t>FragmentManager</a:t>
            </a:r>
            <a:r>
              <a:rPr lang="ko-KR" altLang="en-US" dirty="0">
                <a:sym typeface="Wingdings" panose="05000000000000000000" pitchFamily="2" charset="2"/>
              </a:rPr>
              <a:t>를 획득한 후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  <a:r>
              <a:rPr lang="en-US" altLang="ko-KR" dirty="0" err="1">
                <a:sym typeface="Wingdings" panose="05000000000000000000" pitchFamily="2" charset="2"/>
              </a:rPr>
              <a:t>FragmentManager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 err="1">
                <a:sym typeface="Wingdings" panose="05000000000000000000" pitchFamily="2" charset="2"/>
              </a:rPr>
              <a:t>beginTransaction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err="1">
                <a:sym typeface="Wingdings" panose="05000000000000000000" pitchFamily="2" charset="2"/>
              </a:rPr>
              <a:t>FragmentTransaction</a:t>
            </a:r>
            <a:r>
              <a:rPr lang="ko-KR" altLang="en-US" dirty="0">
                <a:sym typeface="Wingdings" panose="05000000000000000000" pitchFamily="2" charset="2"/>
              </a:rPr>
              <a:t>를 생성합니다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그리고나서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FragmentTransaction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replace</a:t>
            </a:r>
            <a:r>
              <a:rPr lang="ko-KR" altLang="en-US" dirty="0">
                <a:sym typeface="Wingdings" panose="05000000000000000000" pitchFamily="2" charset="2"/>
              </a:rPr>
              <a:t>메소드를 사용하여 </a:t>
            </a:r>
            <a:r>
              <a:rPr lang="en-US" altLang="ko-KR" dirty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를 교체합니다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마지막으로 </a:t>
            </a:r>
            <a:r>
              <a:rPr lang="en-US" altLang="ko-KR" dirty="0">
                <a:sym typeface="Wingdings" panose="05000000000000000000" pitchFamily="2" charset="2"/>
              </a:rPr>
              <a:t>commit() </a:t>
            </a:r>
            <a:r>
              <a:rPr lang="ko-KR" altLang="en-US" dirty="0">
                <a:sym typeface="Wingdings" panose="05000000000000000000" pitchFamily="2" charset="2"/>
              </a:rPr>
              <a:t>메소드를 호출해야 실제로 </a:t>
            </a:r>
            <a:r>
              <a:rPr lang="en-US" altLang="ko-KR" dirty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에 관한 수행이 이루어집니다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05-5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01749" y="652046"/>
            <a:ext cx="232788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TitlesFragment.java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166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.1</a:t>
            </a: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onCreate </a:t>
            </a:r>
            <a:r>
              <a:rPr lang="ko-KR" altLang="en-US" sz="1600" dirty="0" err="1">
                <a:sym typeface="Wingdings" panose="05000000000000000000" pitchFamily="2" charset="2"/>
              </a:rPr>
              <a:t>콜백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sym typeface="Wingdings" panose="05000000000000000000" pitchFamily="2" charset="2"/>
              </a:rPr>
              <a:t>메소드에서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ym typeface="Wingdings" panose="05000000000000000000" pitchFamily="2" charset="2"/>
              </a:rPr>
              <a:t>FragmentTransaction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sym typeface="Wingdings" panose="05000000000000000000" pitchFamily="2" charset="2"/>
              </a:rPr>
              <a:t>add</a:t>
            </a:r>
            <a:r>
              <a:rPr lang="ko-KR" altLang="en-US" sz="1600" dirty="0">
                <a:sym typeface="Wingdings" panose="05000000000000000000" pitchFamily="2" charset="2"/>
              </a:rPr>
              <a:t>메소드를 사용하여 </a:t>
            </a:r>
            <a:r>
              <a:rPr lang="en-US" altLang="ko-KR" sz="1600" dirty="0">
                <a:sym typeface="Wingdings" panose="05000000000000000000" pitchFamily="2" charset="2"/>
              </a:rPr>
              <a:t>ID</a:t>
            </a:r>
            <a:r>
              <a:rPr lang="ko-KR" altLang="en-US" sz="1600" dirty="0">
                <a:sym typeface="Wingdings" panose="05000000000000000000" pitchFamily="2" charset="2"/>
              </a:rPr>
              <a:t>로 지정한 </a:t>
            </a:r>
            <a:r>
              <a:rPr lang="en-US" altLang="ko-KR" sz="1600" dirty="0" err="1">
                <a:sym typeface="Wingdings" panose="05000000000000000000" pitchFamily="2" charset="2"/>
              </a:rPr>
              <a:t>DetailsActivity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sym typeface="Wingdings" panose="05000000000000000000" pitchFamily="2" charset="2"/>
              </a:rPr>
              <a:t>ViewGroup</a:t>
            </a:r>
            <a:r>
              <a:rPr lang="ko-KR" altLang="en-US" sz="1600" dirty="0"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sym typeface="Wingdings" panose="05000000000000000000" pitchFamily="2" charset="2"/>
              </a:rPr>
              <a:t>Fragment </a:t>
            </a:r>
            <a:r>
              <a:rPr lang="ko-KR" altLang="en-US" sz="1600" dirty="0">
                <a:sym typeface="Wingdings" panose="05000000000000000000" pitchFamily="2" charset="2"/>
              </a:rPr>
              <a:t>인스턴스를 추가합니다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ko-KR" altLang="en-US" sz="1600" dirty="0"/>
              <a:t>사용자가 </a:t>
            </a:r>
            <a:r>
              <a:rPr lang="en-US" altLang="ko-KR" sz="1600" dirty="0"/>
              <a:t>Back </a:t>
            </a:r>
            <a:r>
              <a:rPr lang="ko-KR" altLang="en-US" sz="1600" dirty="0"/>
              <a:t>버튼을 눌렀을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이전 화면으로 돌아가기를 원하는데 </a:t>
            </a:r>
            <a:r>
              <a:rPr lang="en-US" altLang="ko-KR" sz="1600" dirty="0"/>
              <a:t>Fragment</a:t>
            </a:r>
            <a:r>
              <a:rPr lang="ko-KR" altLang="en-US" sz="1600" dirty="0"/>
              <a:t>를 </a:t>
            </a:r>
            <a:r>
              <a:rPr lang="en-US" altLang="ko-KR" sz="1600" dirty="0"/>
              <a:t>Back Stack</a:t>
            </a:r>
            <a:r>
              <a:rPr lang="ko-KR" altLang="en-US" sz="1600" dirty="0"/>
              <a:t>에 추가해줌으로써 </a:t>
            </a:r>
            <a:r>
              <a:rPr lang="en-US" altLang="ko-KR" sz="1600" dirty="0"/>
              <a:t>transaction</a:t>
            </a:r>
            <a:r>
              <a:rPr lang="ko-KR" altLang="en-US" sz="1600" dirty="0"/>
              <a:t>을 거꾸로 되돌려 취소할 수 있습니다</a:t>
            </a:r>
            <a:r>
              <a:rPr lang="en-US" altLang="ko-KR" sz="1600" dirty="0"/>
              <a:t>.  </a:t>
            </a:r>
            <a:r>
              <a:rPr lang="ko-KR" altLang="en-US" sz="1600" dirty="0"/>
              <a:t>이를 위해 </a:t>
            </a:r>
            <a:r>
              <a:rPr lang="en-US" altLang="ko-KR" sz="1600" dirty="0" err="1"/>
              <a:t>FragmentTransaction</a:t>
            </a:r>
            <a:r>
              <a:rPr lang="ko-KR" altLang="en-US" sz="1600" dirty="0"/>
              <a:t>의 </a:t>
            </a:r>
            <a:r>
              <a:rPr lang="en-US" altLang="ko-KR" sz="1600" dirty="0"/>
              <a:t>commit()</a:t>
            </a:r>
            <a:r>
              <a:rPr lang="ko-KR" altLang="en-US" sz="1600" dirty="0"/>
              <a:t>메소드를 호출하기 전에 </a:t>
            </a:r>
            <a:r>
              <a:rPr lang="en-US" altLang="ko-KR" sz="1600" dirty="0" err="1"/>
              <a:t>addToBackStack</a:t>
            </a:r>
            <a:r>
              <a:rPr lang="en-US" altLang="ko-KR" sz="1600" dirty="0"/>
              <a:t>()</a:t>
            </a:r>
            <a:r>
              <a:rPr lang="ko-KR" altLang="en-US" sz="1600" dirty="0"/>
              <a:t>메소드를 호출하여 </a:t>
            </a:r>
            <a:r>
              <a:rPr lang="en-US" altLang="ko-KR" sz="1600" dirty="0"/>
              <a:t>fragment</a:t>
            </a:r>
            <a:r>
              <a:rPr lang="ko-KR" altLang="en-US" sz="1600" dirty="0"/>
              <a:t>를 </a:t>
            </a:r>
            <a:r>
              <a:rPr lang="en-US" altLang="ko-KR" sz="1600" dirty="0"/>
              <a:t>Back Stack</a:t>
            </a:r>
            <a:r>
              <a:rPr lang="ko-KR" altLang="en-US" sz="1600" dirty="0"/>
              <a:t>에 추가해주어야 합니다</a:t>
            </a:r>
            <a:r>
              <a:rPr lang="en-US" altLang="ko-KR" sz="1600" dirty="0"/>
              <a:t>. 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05-5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098" y="836712"/>
            <a:ext cx="1147555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DetailsActivity</a:t>
            </a:r>
            <a:r>
              <a:rPr lang="en-US" altLang="ko-KR" sz="1600" dirty="0">
                <a:latin typeface="Consolas" panose="020B0609020204030204" pitchFamily="49" charset="0"/>
              </a:rPr>
              <a:t> extends Activity{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(getResources().</a:t>
            </a:r>
            <a:r>
              <a:rPr lang="en-US" altLang="ko-KR" sz="1600" dirty="0" err="1">
                <a:latin typeface="Consolas" panose="020B0609020204030204" pitchFamily="49" charset="0"/>
              </a:rPr>
              <a:t>getConfiguration</a:t>
            </a:r>
            <a:r>
              <a:rPr lang="en-US" altLang="ko-KR" sz="1600" dirty="0">
                <a:latin typeface="Consolas" panose="020B0609020204030204" pitchFamily="49" charset="0"/>
              </a:rPr>
              <a:t>().orientation == </a:t>
            </a:r>
            <a:r>
              <a:rPr lang="en-US" altLang="ko-KR" sz="1600" dirty="0" err="1">
                <a:latin typeface="Consolas" panose="020B0609020204030204" pitchFamily="49" charset="0"/>
              </a:rPr>
              <a:t>Configuration.ORIENTATION_LANDSCAPE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finish(); </a:t>
            </a:r>
            <a:r>
              <a:rPr lang="en-US" altLang="ko-KR" sz="1600" dirty="0"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latin typeface="Consolas" panose="020B0609020204030204" pitchFamily="49" charset="0"/>
              </a:rPr>
              <a:t>화면이 </a:t>
            </a:r>
            <a:r>
              <a:rPr lang="en-US" altLang="ko-KR" sz="1600" dirty="0">
                <a:latin typeface="Consolas" panose="020B0609020204030204" pitchFamily="49" charset="0"/>
              </a:rPr>
              <a:t>landscape</a:t>
            </a:r>
            <a:r>
              <a:rPr lang="ko-KR" altLang="en-US" sz="1600" dirty="0">
                <a:latin typeface="Consolas" panose="020B0609020204030204" pitchFamily="49" charset="0"/>
              </a:rPr>
              <a:t>일 때 </a:t>
            </a:r>
            <a:r>
              <a:rPr lang="en-US" altLang="ko-KR" sz="1600" dirty="0">
                <a:latin typeface="Consolas" panose="020B0609020204030204" pitchFamily="49" charset="0"/>
              </a:rPr>
              <a:t>MainActivity</a:t>
            </a:r>
            <a:r>
              <a:rPr lang="ko-KR" altLang="en-US" sz="1600" dirty="0">
                <a:latin typeface="Consolas" panose="020B0609020204030204" pitchFamily="49" charset="0"/>
              </a:rPr>
              <a:t>에서 한꺼번에 두개의 프래그먼트를 보여주므로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</a:t>
            </a:r>
            <a:r>
              <a:rPr lang="en-US" altLang="ko-KR" sz="1600" dirty="0" smtClean="0">
                <a:latin typeface="Consolas" panose="020B0609020204030204" pitchFamily="49" charset="0"/>
              </a:rPr>
              <a:t>; </a:t>
            </a:r>
            <a:r>
              <a:rPr lang="en-US" altLang="ko-KR" sz="1600" dirty="0"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latin typeface="Consolas" panose="020B0609020204030204" pitchFamily="49" charset="0"/>
              </a:rPr>
              <a:t>이 액티비티가 </a:t>
            </a:r>
            <a:r>
              <a:rPr lang="ko-KR" altLang="en-US" sz="1600" dirty="0" err="1">
                <a:latin typeface="Consolas" panose="020B0609020204030204" pitchFamily="49" charset="0"/>
              </a:rPr>
              <a:t>필요없다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</a:rPr>
              <a:t>따라서 종료시킨다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(savedInstanceState == null) {//</a:t>
            </a:r>
            <a:r>
              <a:rPr lang="ko-KR" altLang="en-US" sz="1600" dirty="0">
                <a:latin typeface="Consolas" panose="020B0609020204030204" pitchFamily="49" charset="0"/>
              </a:rPr>
              <a:t>새로 생성하는 </a:t>
            </a:r>
            <a:r>
              <a:rPr lang="ko-KR" altLang="en-US" sz="1600" dirty="0" smtClean="0">
                <a:latin typeface="Consolas" panose="020B0609020204030204" pitchFamily="49" charset="0"/>
              </a:rPr>
              <a:t>거라면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DetailsFragment</a:t>
            </a:r>
            <a:r>
              <a:rPr lang="ko-KR" altLang="en-US" sz="1600" dirty="0">
                <a:latin typeface="Consolas" panose="020B0609020204030204" pitchFamily="49" charset="0"/>
              </a:rPr>
              <a:t>를 생성한다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DetailsFragment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details = new </a:t>
            </a:r>
            <a:r>
              <a:rPr lang="en-US" altLang="ko-KR" sz="1600" dirty="0" err="1">
                <a:latin typeface="Consolas" panose="020B0609020204030204" pitchFamily="49" charset="0"/>
              </a:rPr>
              <a:t>DetailsFragment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details.setArguments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latin typeface="Consolas" panose="020B0609020204030204" pitchFamily="49" charset="0"/>
              </a:rPr>
              <a:t>getExtras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getFragmentManager</a:t>
            </a:r>
            <a:r>
              <a:rPr lang="en-US" altLang="ko-KR" sz="1600" dirty="0"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latin typeface="Consolas" panose="020B0609020204030204" pitchFamily="49" charset="0"/>
              </a:rPr>
              <a:t>beginTransaction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().</a:t>
            </a:r>
            <a:r>
              <a:rPr lang="en-US" altLang="ko-KR" sz="1600" dirty="0">
                <a:latin typeface="Consolas" panose="020B0609020204030204" pitchFamily="49" charset="0"/>
              </a:rPr>
              <a:t>add(</a:t>
            </a:r>
            <a:r>
              <a:rPr lang="en-US" altLang="ko-KR" sz="1600" dirty="0" err="1">
                <a:latin typeface="Consolas" panose="020B0609020204030204" pitchFamily="49" charset="0"/>
              </a:rPr>
              <a:t>android.R.id.content</a:t>
            </a:r>
            <a:r>
              <a:rPr lang="en-US" altLang="ko-KR" sz="1600" dirty="0">
                <a:latin typeface="Consolas" panose="020B0609020204030204" pitchFamily="49" charset="0"/>
              </a:rPr>
              <a:t>, details).commit();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701749" y="652046"/>
            <a:ext cx="230063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DetailsActivity.java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22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05-1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수명 주기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8237201" cy="5659818"/>
          </a:xfrm>
        </p:spPr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액티비티에도 </a:t>
            </a:r>
            <a:r>
              <a:rPr lang="ko-KR" altLang="en-US" dirty="0">
                <a:sym typeface="Wingdings" panose="05000000000000000000" pitchFamily="2" charset="2"/>
              </a:rPr>
              <a:t>생명주기가 있듯이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프래그먼트에도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생명주기가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액티비티보다 </a:t>
            </a:r>
            <a:r>
              <a:rPr lang="ko-KR" altLang="en-US" dirty="0">
                <a:sym typeface="Wingdings" panose="05000000000000000000" pitchFamily="2" charset="2"/>
              </a:rPr>
              <a:t>다서 </a:t>
            </a:r>
            <a:r>
              <a:rPr lang="ko-KR" altLang="en-US" dirty="0" smtClean="0">
                <a:sym typeface="Wingdings" panose="05000000000000000000" pitchFamily="2" charset="2"/>
              </a:rPr>
              <a:t>복잡한 것 </a:t>
            </a:r>
            <a:r>
              <a:rPr lang="ko-KR" altLang="en-US" dirty="0">
                <a:sym typeface="Wingdings" panose="05000000000000000000" pitchFamily="2" charset="2"/>
              </a:rPr>
              <a:t>같지만 크게 보면 똑같습니다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다만 세부적으로 들어가면 몇가지 추가 되기는 했지만 생각해 보면 더 편리해 </a:t>
            </a:r>
            <a:r>
              <a:rPr lang="ko-KR" altLang="en-US" dirty="0" smtClean="0">
                <a:sym typeface="Wingdings" panose="05000000000000000000" pitchFamily="2" charset="2"/>
              </a:rPr>
              <a:t>진 것 </a:t>
            </a:r>
            <a:r>
              <a:rPr lang="ko-KR" altLang="en-US" dirty="0">
                <a:sym typeface="Wingdings" panose="05000000000000000000" pitchFamily="2" charset="2"/>
              </a:rPr>
              <a:t>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마찬가지로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프래그먼트는</a:t>
            </a:r>
            <a:r>
              <a:rPr lang="ko-KR" altLang="en-US" dirty="0" smtClean="0">
                <a:sym typeface="Wingdings" panose="05000000000000000000" pitchFamily="2" charset="2"/>
              </a:rPr>
              <a:t> 세 가지 상태로 존재할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재개됨</a:t>
            </a:r>
            <a:r>
              <a:rPr lang="en-US" altLang="ko-KR" dirty="0" smtClean="0">
                <a:sym typeface="Wingdings" panose="05000000000000000000" pitchFamily="2" charset="2"/>
              </a:rPr>
              <a:t>(Resumed)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>
                <a:sym typeface="Wingdings" panose="05000000000000000000" pitchFamily="2" charset="2"/>
              </a:rPr>
              <a:t>프래그먼트가</a:t>
            </a:r>
            <a:r>
              <a:rPr lang="ko-KR" altLang="en-US" dirty="0">
                <a:sym typeface="Wingdings" panose="05000000000000000000" pitchFamily="2" charset="2"/>
              </a:rPr>
              <a:t> 실행 중인 액티비티에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일시정지됨</a:t>
            </a:r>
            <a:r>
              <a:rPr lang="en-US" altLang="ko-KR" dirty="0">
                <a:sym typeface="Wingdings" panose="05000000000000000000" pitchFamily="2" charset="2"/>
              </a:rPr>
              <a:t>(Paused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다른 액티비티가 포그라운드에 있고 포커스를 갖고 있지만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ko-KR" altLang="en-US" dirty="0" err="1">
                <a:sym typeface="Wingdings" panose="05000000000000000000" pitchFamily="2" charset="2"/>
              </a:rPr>
              <a:t>프래그먼트가</a:t>
            </a:r>
            <a:r>
              <a:rPr lang="ko-KR" altLang="en-US" dirty="0">
                <a:sym typeface="Wingdings" panose="05000000000000000000" pitchFamily="2" charset="2"/>
              </a:rPr>
              <a:t> 있는 </a:t>
            </a:r>
            <a:r>
              <a:rPr lang="ko-KR" altLang="en-US" dirty="0" err="1">
                <a:sym typeface="Wingdings" panose="05000000000000000000" pitchFamily="2" charset="2"/>
              </a:rPr>
              <a:t>액티비티도</a:t>
            </a:r>
            <a:r>
              <a:rPr lang="ko-KR" altLang="en-US" dirty="0">
                <a:sym typeface="Wingdings" panose="05000000000000000000" pitchFamily="2" charset="2"/>
              </a:rPr>
              <a:t> 여전히 표시됩니다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포그라운드의 액티비티가 부분적으로 투명하거나 전체 화면을 뒤덮지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정지됨</a:t>
            </a:r>
            <a:r>
              <a:rPr lang="en-US" altLang="ko-KR" dirty="0">
                <a:sym typeface="Wingdings" panose="05000000000000000000" pitchFamily="2" charset="2"/>
              </a:rPr>
              <a:t>(Stopped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>
                <a:sym typeface="Wingdings" panose="05000000000000000000" pitchFamily="2" charset="2"/>
              </a:rPr>
              <a:t>프래그먼트가</a:t>
            </a:r>
            <a:r>
              <a:rPr lang="ko-KR" altLang="en-US" dirty="0">
                <a:sym typeface="Wingdings" panose="05000000000000000000" pitchFamily="2" charset="2"/>
              </a:rPr>
              <a:t> 보이지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호스트 액티비티가 정지되었거나 </a:t>
            </a:r>
            <a:r>
              <a:rPr lang="ko-KR" altLang="en-US" dirty="0" err="1">
                <a:sym typeface="Wingdings" panose="05000000000000000000" pitchFamily="2" charset="2"/>
              </a:rPr>
              <a:t>프래그먼트가</a:t>
            </a:r>
            <a:r>
              <a:rPr lang="ko-KR" altLang="en-US" dirty="0">
                <a:sym typeface="Wingdings" panose="05000000000000000000" pitchFamily="2" charset="2"/>
              </a:rPr>
              <a:t> 액티비티에서 제거되었지만 백 스택에 추가되었습니다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정지된 </a:t>
            </a:r>
            <a:r>
              <a:rPr lang="ko-KR" altLang="en-US" dirty="0" err="1">
                <a:sym typeface="Wingdings" panose="05000000000000000000" pitchFamily="2" charset="2"/>
              </a:rPr>
              <a:t>프래그먼트도</a:t>
            </a:r>
            <a:r>
              <a:rPr lang="ko-KR" altLang="en-US" dirty="0">
                <a:sym typeface="Wingdings" panose="05000000000000000000" pitchFamily="2" charset="2"/>
              </a:rPr>
              <a:t> 여전히 표시는 됩니다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모든 상태 및 멤버 정보를 시스템이 보존합니다</a:t>
            </a:r>
            <a:r>
              <a:rPr lang="en-US" altLang="ko-KR" dirty="0">
                <a:sym typeface="Wingdings" panose="05000000000000000000" pitchFamily="2" charset="2"/>
              </a:rPr>
              <a:t>). </a:t>
            </a:r>
            <a:r>
              <a:rPr lang="ko-KR" altLang="en-US" dirty="0">
                <a:sym typeface="Wingdings" panose="05000000000000000000" pitchFamily="2" charset="2"/>
              </a:rPr>
              <a:t>하지만 사용자에게는 더 이상 표시되지 않으며 액티비티를 종료하면 이것도 종료됩니다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836712"/>
            <a:ext cx="3050563" cy="605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2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05-1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수명 주기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8595228" cy="5659818"/>
          </a:xfrm>
        </p:spPr>
        <p:txBody>
          <a:bodyPr/>
          <a:lstStyle/>
          <a:p>
            <a:r>
              <a:rPr lang="ko-KR" altLang="en-US" dirty="0" err="1">
                <a:sym typeface="Wingdings" panose="05000000000000000000" pitchFamily="2" charset="2"/>
              </a:rPr>
              <a:t>프래그먼트의</a:t>
            </a:r>
            <a:r>
              <a:rPr lang="ko-KR" altLang="en-US" dirty="0">
                <a:sym typeface="Wingdings" panose="05000000000000000000" pitchFamily="2" charset="2"/>
              </a:rPr>
              <a:t> 생명주기 그림을 </a:t>
            </a:r>
            <a:r>
              <a:rPr lang="ko-KR" altLang="en-US" dirty="0" smtClean="0">
                <a:sym typeface="Wingdings" panose="05000000000000000000" pitchFamily="2" charset="2"/>
              </a:rPr>
              <a:t>보면 알 수 있듯이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다른 생명주기는 똑같습니다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 액티비티의 </a:t>
            </a: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ym typeface="Wingdings" panose="05000000000000000000" pitchFamily="2" charset="2"/>
              </a:rPr>
              <a:t>onDestory</a:t>
            </a:r>
            <a:r>
              <a:rPr lang="en-US" altLang="ko-KR" dirty="0">
                <a:sym typeface="Wingdings" panose="05000000000000000000" pitchFamily="2" charset="2"/>
              </a:rPr>
              <a:t>() method</a:t>
            </a:r>
            <a:r>
              <a:rPr lang="ko-KR" altLang="en-US" dirty="0">
                <a:sym typeface="Wingdings" panose="05000000000000000000" pitchFamily="2" charset="2"/>
              </a:rPr>
              <a:t>가 좀더 세분화 </a:t>
            </a:r>
            <a:r>
              <a:rPr lang="ko-KR" altLang="en-US" dirty="0" smtClean="0">
                <a:sym typeface="Wingdings" panose="05000000000000000000" pitchFamily="2" charset="2"/>
              </a:rPr>
              <a:t>되었습니다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onAttach</a:t>
            </a:r>
            <a:r>
              <a:rPr lang="en-US" altLang="ko-KR" dirty="0">
                <a:sym typeface="Wingdings" panose="05000000000000000000" pitchFamily="2" charset="2"/>
              </a:rPr>
              <a:t>() : Fragment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에 연결되기 전에 호출된다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는 아직 생성되지 않았다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onCreate() : Fragment</a:t>
            </a:r>
            <a:r>
              <a:rPr lang="ko-KR" altLang="en-US" dirty="0">
                <a:sym typeface="Wingdings" panose="05000000000000000000" pitchFamily="2" charset="2"/>
              </a:rPr>
              <a:t>가 생성되는 시점에 호출된다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하지만 </a:t>
            </a:r>
            <a:r>
              <a:rPr lang="ko-KR" altLang="en-US" dirty="0">
                <a:sym typeface="Wingdings" panose="05000000000000000000" pitchFamily="2" charset="2"/>
              </a:rPr>
              <a:t>아직 연결되어 있지는 않는다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onCreateView</a:t>
            </a:r>
            <a:r>
              <a:rPr lang="en-US" altLang="ko-KR" dirty="0">
                <a:sym typeface="Wingdings" panose="05000000000000000000" pitchFamily="2" charset="2"/>
              </a:rPr>
              <a:t>() : </a:t>
            </a:r>
            <a:r>
              <a:rPr lang="ko-KR" altLang="en-US" dirty="0">
                <a:sym typeface="Wingdings" panose="05000000000000000000" pitchFamily="2" charset="2"/>
              </a:rPr>
              <a:t>화면에 출력할 레이아웃을 </a:t>
            </a:r>
            <a:r>
              <a:rPr lang="en-US" altLang="ko-KR" dirty="0">
                <a:sym typeface="Wingdings" panose="05000000000000000000" pitchFamily="2" charset="2"/>
              </a:rPr>
              <a:t>Inflate </a:t>
            </a:r>
            <a:r>
              <a:rPr lang="ko-KR" altLang="en-US" dirty="0">
                <a:sym typeface="Wingdings" panose="05000000000000000000" pitchFamily="2" charset="2"/>
              </a:rPr>
              <a:t>할 수 있도록 제공되는 </a:t>
            </a:r>
            <a:r>
              <a:rPr lang="ko-KR" altLang="en-US" dirty="0" err="1">
                <a:sym typeface="Wingdings" panose="05000000000000000000" pitchFamily="2" charset="2"/>
              </a:rPr>
              <a:t>옵션적인</a:t>
            </a:r>
            <a:r>
              <a:rPr lang="ko-KR" altLang="en-US" dirty="0">
                <a:sym typeface="Wingdings" panose="05000000000000000000" pitchFamily="2" charset="2"/>
              </a:rPr>
              <a:t> 성격의 </a:t>
            </a:r>
            <a:r>
              <a:rPr lang="en-US" altLang="ko-KR" dirty="0" err="1">
                <a:sym typeface="Wingdings" panose="05000000000000000000" pitchFamily="2" charset="2"/>
              </a:rPr>
              <a:t>CallBack</a:t>
            </a:r>
            <a:r>
              <a:rPr lang="en-US" altLang="ko-KR" dirty="0">
                <a:sym typeface="Wingdings" panose="05000000000000000000" pitchFamily="2" charset="2"/>
              </a:rPr>
              <a:t> Method</a:t>
            </a:r>
            <a:r>
              <a:rPr lang="ko-KR" altLang="en-US" dirty="0">
                <a:sym typeface="Wingdings" panose="05000000000000000000" pitchFamily="2" charset="2"/>
              </a:rPr>
              <a:t>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onActivityCreated</a:t>
            </a:r>
            <a:r>
              <a:rPr lang="en-US" altLang="ko-KR" dirty="0">
                <a:sym typeface="Wingdings" panose="05000000000000000000" pitchFamily="2" charset="2"/>
              </a:rPr>
              <a:t>() : Fragment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가 연결되는 시점이다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onStart</a:t>
            </a:r>
            <a:r>
              <a:rPr lang="en-US" altLang="ko-KR" dirty="0">
                <a:sym typeface="Wingdings" panose="05000000000000000000" pitchFamily="2" charset="2"/>
              </a:rPr>
              <a:t>() ~ </a:t>
            </a:r>
            <a:r>
              <a:rPr lang="en-US" altLang="ko-KR" dirty="0" err="1">
                <a:sym typeface="Wingdings" panose="05000000000000000000" pitchFamily="2" charset="2"/>
              </a:rPr>
              <a:t>onStop</a:t>
            </a:r>
            <a:r>
              <a:rPr lang="en-US" altLang="ko-KR" dirty="0">
                <a:sym typeface="Wingdings" panose="05000000000000000000" pitchFamily="2" charset="2"/>
              </a:rPr>
              <a:t>() : Activity </a:t>
            </a:r>
            <a:r>
              <a:rPr lang="ko-KR" altLang="en-US" dirty="0" err="1">
                <a:sym typeface="Wingdings" panose="05000000000000000000" pitchFamily="2" charset="2"/>
              </a:rPr>
              <a:t>생명주기와</a:t>
            </a:r>
            <a:r>
              <a:rPr lang="ko-KR" altLang="en-US" dirty="0">
                <a:sym typeface="Wingdings" panose="05000000000000000000" pitchFamily="2" charset="2"/>
              </a:rPr>
              <a:t> 똑같다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onDestroyView</a:t>
            </a:r>
            <a:r>
              <a:rPr lang="en-US" altLang="ko-KR" dirty="0">
                <a:sym typeface="Wingdings" panose="05000000000000000000" pitchFamily="2" charset="2"/>
              </a:rPr>
              <a:t>() : Fragment View</a:t>
            </a:r>
            <a:r>
              <a:rPr lang="ko-KR" altLang="en-US" dirty="0">
                <a:sym typeface="Wingdings" panose="05000000000000000000" pitchFamily="2" charset="2"/>
              </a:rPr>
              <a:t>를 제거하는 곳이다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onDestory</a:t>
            </a:r>
            <a:r>
              <a:rPr lang="en-US" altLang="ko-KR" dirty="0">
                <a:sym typeface="Wingdings" panose="05000000000000000000" pitchFamily="2" charset="2"/>
              </a:rPr>
              <a:t>() : Fragment </a:t>
            </a:r>
            <a:r>
              <a:rPr lang="ko-KR" altLang="en-US" dirty="0">
                <a:sym typeface="Wingdings" panose="05000000000000000000" pitchFamily="2" charset="2"/>
              </a:rPr>
              <a:t>객체를 제거하기 전이다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onDetach</a:t>
            </a:r>
            <a:r>
              <a:rPr lang="en-US" altLang="ko-KR" dirty="0">
                <a:sym typeface="Wingdings" panose="05000000000000000000" pitchFamily="2" charset="2"/>
              </a:rPr>
              <a:t>() : Fragment </a:t>
            </a:r>
            <a:r>
              <a:rPr lang="ko-KR" altLang="en-US" dirty="0">
                <a:sym typeface="Wingdings" panose="05000000000000000000" pitchFamily="2" charset="2"/>
              </a:rPr>
              <a:t>객체가 제거 된 후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와 연결관계를 삭제할 때 호출된다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919" y="0"/>
            <a:ext cx="2566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3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05-1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액티비티 수명 주기의 가장 큰 차이점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8237201" cy="5659818"/>
          </a:xfrm>
        </p:spPr>
        <p:txBody>
          <a:bodyPr/>
          <a:lstStyle/>
          <a:p>
            <a:r>
              <a:rPr lang="ko-KR" altLang="en-US" dirty="0" err="1">
                <a:sym typeface="Wingdings" panose="05000000000000000000" pitchFamily="2" charset="2"/>
              </a:rPr>
              <a:t>액티비티와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프래그먼트의</a:t>
            </a:r>
            <a:r>
              <a:rPr lang="ko-KR" altLang="en-US" dirty="0">
                <a:sym typeface="Wingdings" panose="05000000000000000000" pitchFamily="2" charset="2"/>
              </a:rPr>
              <a:t> 수명 주기에서 가장 중대한 차이점은 해당되는 </a:t>
            </a:r>
            <a:r>
              <a:rPr lang="ko-KR" altLang="en-US" b="1" dirty="0">
                <a:sym typeface="Wingdings" panose="05000000000000000000" pitchFamily="2" charset="2"/>
              </a:rPr>
              <a:t>백 스택에 저장되는 방법</a:t>
            </a:r>
            <a:r>
              <a:rPr lang="ko-KR" altLang="en-US" dirty="0">
                <a:sym typeface="Wingdings" panose="05000000000000000000" pitchFamily="2" charset="2"/>
              </a:rPr>
              <a:t>에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기본적으로 </a:t>
            </a:r>
            <a:r>
              <a:rPr lang="ko-KR" altLang="en-US" dirty="0">
                <a:sym typeface="Wingdings" panose="05000000000000000000" pitchFamily="2" charset="2"/>
              </a:rPr>
              <a:t>액티비티는 정지되면 시스템에서 관리하는 액티비티의 백 스택에 </a:t>
            </a:r>
            <a:r>
              <a:rPr lang="ko-KR" altLang="en-US" dirty="0" smtClean="0">
                <a:sym typeface="Wingdings" panose="05000000000000000000" pitchFamily="2" charset="2"/>
              </a:rPr>
              <a:t>들어갑니다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작업 및 백 스택에서 설명하였듯이 사용자는 </a:t>
            </a:r>
            <a:r>
              <a:rPr lang="en-US" altLang="ko-KR" dirty="0">
                <a:sym typeface="Wingdings" panose="05000000000000000000" pitchFamily="2" charset="2"/>
              </a:rPr>
              <a:t>Back </a:t>
            </a:r>
            <a:r>
              <a:rPr lang="ko-KR" altLang="en-US" dirty="0">
                <a:sym typeface="Wingdings" panose="05000000000000000000" pitchFamily="2" charset="2"/>
              </a:rPr>
              <a:t>버튼을 눌러서 액티비티로 돌아갈 수 있습니다</a:t>
            </a:r>
            <a:r>
              <a:rPr lang="en-US" altLang="ko-KR" dirty="0">
                <a:sym typeface="Wingdings" panose="05000000000000000000" pitchFamily="2" charset="2"/>
              </a:rPr>
              <a:t>).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하지만 </a:t>
            </a:r>
            <a:r>
              <a:rPr lang="ko-KR" altLang="en-US" dirty="0" err="1">
                <a:sym typeface="Wingdings" panose="05000000000000000000" pitchFamily="2" charset="2"/>
              </a:rPr>
              <a:t>프래그먼트는</a:t>
            </a:r>
            <a:r>
              <a:rPr lang="ko-KR" altLang="en-US" dirty="0">
                <a:sym typeface="Wingdings" panose="05000000000000000000" pitchFamily="2" charset="2"/>
              </a:rPr>
              <a:t> 이를 제거하는 트랜잭션에서 </a:t>
            </a:r>
            <a:r>
              <a:rPr lang="en-US" altLang="ko-KR" dirty="0" err="1">
                <a:sym typeface="Wingdings" panose="05000000000000000000" pitchFamily="2" charset="2"/>
              </a:rPr>
              <a:t>addToBackStack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을 호출하여 인스턴스를 저장하라고 명시적으로 요청할 경우에만 호스트 액티비티에서 관리하는 백 스택으로 들어갑니다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301" y="0"/>
            <a:ext cx="2566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2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05-1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화면과 액티비티의 화면의 차이점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프래그먼트의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목적은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화면을 분할하여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분할된 화면들을 독립적으로 구성하기 이해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분할된 화면들의 상태를 관리하기 위해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 위에 올라가야만 역할을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 시스템에서 액티비티 관리자가 액티비티의 화면을 관리한다면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위에서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프로그먼트</a:t>
            </a:r>
            <a:r>
              <a:rPr lang="ko-KR" altLang="en-US" dirty="0" smtClean="0">
                <a:sym typeface="Wingdings" panose="05000000000000000000" pitchFamily="2" charset="2"/>
              </a:rPr>
              <a:t> 관리자가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</a:t>
            </a:r>
            <a:r>
              <a:rPr lang="ko-KR" altLang="en-US" dirty="0" smtClean="0">
                <a:sym typeface="Wingdings" panose="05000000000000000000" pitchFamily="2" charset="2"/>
              </a:rPr>
              <a:t> 화면을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액티비티는 시스템에서 관리하지만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 위에 올라가 있어서 훨씬 가볍게 화면 전환 효과를 만들 수 있게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특히 탭 </a:t>
            </a:r>
            <a:r>
              <a:rPr lang="ko-KR" altLang="en-US" dirty="0" err="1" smtClean="0">
                <a:sym typeface="Wingdings" panose="05000000000000000000" pitchFamily="2" charset="2"/>
              </a:rPr>
              <a:t>모냥으로</a:t>
            </a:r>
            <a:r>
              <a:rPr lang="ko-KR" altLang="en-US" dirty="0" smtClean="0">
                <a:sym typeface="Wingdings" panose="05000000000000000000" pitchFamily="2" charset="2"/>
              </a:rPr>
              <a:t> 화면을 구성할 때 각각의 탭 버튼을 클릭할 때마다 다른 화면이 보이는 효과를 내고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액티비티가 아닌 프래그먼트를 사용하는 것이 좋습니다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1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추가하는 방법 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프래그먼트를 만드는 것은 액티비티를 만드는 과정과 아주 비슷합니다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프래그먼트도</a:t>
            </a:r>
            <a:r>
              <a:rPr lang="ko-KR" altLang="en-US" dirty="0" smtClean="0">
                <a:sym typeface="Wingdings" panose="05000000000000000000" pitchFamily="2" charset="2"/>
              </a:rPr>
              <a:t>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자바 소스 파일로 동작하게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err="1" smtClean="0">
                <a:sym typeface="Wingdings" panose="05000000000000000000" pitchFamily="2" charset="2"/>
              </a:rPr>
              <a:t>프래그먼트</a:t>
            </a:r>
            <a:r>
              <a:rPr lang="ko-KR" altLang="en-US" b="1" dirty="0" smtClean="0">
                <a:sym typeface="Wingdings" panose="05000000000000000000" pitchFamily="2" charset="2"/>
              </a:rPr>
              <a:t> 화면 만드는 개괄적 내용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</a:t>
            </a:r>
            <a:r>
              <a:rPr lang="ko-KR" altLang="en-US" dirty="0" smtClean="0">
                <a:sym typeface="Wingdings" panose="05000000000000000000" pitchFamily="2" charset="2"/>
              </a:rPr>
              <a:t> 자바 소스는 </a:t>
            </a:r>
            <a:r>
              <a:rPr lang="en-US" altLang="ko-KR" dirty="0" smtClean="0">
                <a:sym typeface="Wingdings" panose="05000000000000000000" pitchFamily="2" charset="2"/>
              </a:rPr>
              <a:t>Fragment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Fragment </a:t>
            </a:r>
            <a:r>
              <a:rPr lang="ko-KR" altLang="en-US" dirty="0" smtClean="0">
                <a:sym typeface="Wingdings" panose="05000000000000000000" pitchFamily="2" charset="2"/>
              </a:rPr>
              <a:t>클래스의 주요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프래그먼트에는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dirty="0" smtClean="0">
                <a:sym typeface="Wingdings" panose="05000000000000000000" pitchFamily="2" charset="2"/>
              </a:rPr>
              <a:t>메소드가 없어서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를 사용해 인플레이션을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인플레이션 한 후에 클래스에서 사용하도록 하는 코드는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들어갑니다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onCreateView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콜백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인플레이션이 필요한 시점에 자동으로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메소드 안에서 인플레이션을 위한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호출하면 되고 인플레이션 과정이 끝나면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dirty="0" smtClean="0">
                <a:sym typeface="Wingdings" panose="05000000000000000000" pitchFamily="2" charset="2"/>
              </a:rPr>
              <a:t> 하나의 뷰처럼 동작할 수 있는 상태가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2650958"/>
            <a:ext cx="1114982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final Activity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smtClean="0">
                <a:latin typeface="Consolas" panose="020B0609020204030204" pitchFamily="49" charset="0"/>
              </a:rPr>
              <a:t>이 프래그먼트를 포함하는 액티비티를 반환함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final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FragmentManager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getFragmentManager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객체들과 의사소통하는 매니저를 반환함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final Fragment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getParentFragment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smtClean="0">
                <a:latin typeface="Consolas" panose="020B0609020204030204" pitchFamily="49" charset="0"/>
              </a:rPr>
              <a:t>부모가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프래그먼트일</a:t>
            </a:r>
            <a:r>
              <a:rPr lang="ko-KR" altLang="en-US" sz="1600" dirty="0" smtClean="0">
                <a:latin typeface="Consolas" panose="020B0609020204030204" pitchFamily="49" charset="0"/>
              </a:rPr>
              <a:t> 경우 반환함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액티비티이면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반환함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final int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smtClean="0">
                <a:latin typeface="Consolas" panose="020B0609020204030204" pitchFamily="49" charset="0"/>
              </a:rPr>
              <a:t>이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프래그먼트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ID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반환함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42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20102</TotalTime>
  <Words>3864</Words>
  <Application>Microsoft Office PowerPoint</Application>
  <PresentationFormat>와이드스크린</PresentationFormat>
  <Paragraphs>775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2" baseType="lpstr">
      <vt:lpstr>나눔고딕</vt:lpstr>
      <vt:lpstr>나눔고딕 ExtraBold</vt:lpstr>
      <vt:lpstr>맑은 고딕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05 프래그먼트 이해하기</vt:lpstr>
      <vt:lpstr>How to rename or copy Android Studio project</vt:lpstr>
      <vt:lpstr>05-1 Why Fragment?</vt:lpstr>
      <vt:lpstr>05-1 프래그먼트의 수명 주기 </vt:lpstr>
      <vt:lpstr>05-1 프래그먼트의 수명 주기 </vt:lpstr>
      <vt:lpstr>05-1 프래그먼트와 액티비티 수명 주기의 가장 큰 차이점 </vt:lpstr>
      <vt:lpstr>05-1 프래그먼트의 화면과 액티비티의 화면의 차이점  </vt:lpstr>
      <vt:lpstr>05-1 프래그먼트를 화면에 추가하는 방법 이해하기   </vt:lpstr>
      <vt:lpstr>05-1 프래그먼트를 화면에 추가하는 방법 이해하기   </vt:lpstr>
      <vt:lpstr>05-1 프래그먼트를 화면에 추가하는 방법 이해하기   </vt:lpstr>
      <vt:lpstr>05-2 프래그먼트를 화면에 추가하기 실습</vt:lpstr>
      <vt:lpstr>05-2 프래그먼트를 화면에 추가하기 실습: fragment_main.xml</vt:lpstr>
      <vt:lpstr>05-2 프래그먼트를 화면에 추가하기 실습: activity_main.xml(프래그먼트를 메인 액티비티에 추가)</vt:lpstr>
      <vt:lpstr>05-2 프래그먼트를 화면에 추가하기 실습: activity_main.xml(프래그먼트를 메인 액티비티에 추가)</vt:lpstr>
      <vt:lpstr>05-2 프래그먼트를 화면에 추가하기 실습: activity_main.xml(프래그먼트를 메인 액티비티에 추가)</vt:lpstr>
      <vt:lpstr>05-3 프래그먼트를 화면에 추가하기 실습: 버튼 클릭으로 프래그먼트를 메인 액티비티에 추가 하기</vt:lpstr>
      <vt:lpstr>05-3 프래그먼트를 화면에 추가하기 실습: 버튼 클릭으로 프래그먼트를 메인 액티비티에 추가 하기</vt:lpstr>
      <vt:lpstr>05-3 프래그먼트를 화면에 추가하기 실습: 버튼 클릭으로 프래그먼트를 메인 액티비티에 추가 하기</vt:lpstr>
      <vt:lpstr>05-3 프래그먼트를 화면에 추가하기 실습: 버튼 클릭으로 프래그먼트를 메인 액티비티에 추가 하기</vt:lpstr>
      <vt:lpstr>05-3 프래그먼트를 화면에 추가하기 실습: 버튼 클릭으로 프래그먼트를 메인 액티비티에 추가 하기</vt:lpstr>
      <vt:lpstr>05-3 프래그먼트를 화면에 추가하기 실습: 버튼 클릭으로 프래그먼트를 메인 액티비티에 추가 하기</vt:lpstr>
      <vt:lpstr>05-4 프래그먼트 화면 만들기 실습</vt:lpstr>
      <vt:lpstr>05-4 프래그먼트 화면 만들기 실습</vt:lpstr>
      <vt:lpstr>05-4 프래그먼트 화면 만들기 실습</vt:lpstr>
      <vt:lpstr>05-4 프래그먼트 화면 만들기 실습</vt:lpstr>
      <vt:lpstr>05-4 프래그먼트 화면 만들기 실습</vt:lpstr>
      <vt:lpstr>05-4 프래그먼트 화면 만들기 실습</vt:lpstr>
      <vt:lpstr>05-4 프래그먼트 화면 만들기 실습</vt:lpstr>
      <vt:lpstr>05-4 프래그먼트 화면 만들기 실습</vt:lpstr>
      <vt:lpstr>05-4 프래그먼트 화면 만들기 실습 결과 </vt:lpstr>
      <vt:lpstr>05-5 프래그먼트 데모 </vt:lpstr>
      <vt:lpstr>05-5 프래그먼트 데모 </vt:lpstr>
      <vt:lpstr>05-5 프래그먼트 데모 </vt:lpstr>
      <vt:lpstr>05-5 프래그먼트 데모 </vt:lpstr>
      <vt:lpstr>05-5 프래그먼트 데모 </vt:lpstr>
      <vt:lpstr>05-5 프래그먼트 데모 </vt:lpstr>
      <vt:lpstr>05-5 프래그먼트 데모 </vt:lpstr>
      <vt:lpstr>05-5 프래그먼트 데모 </vt:lpstr>
      <vt:lpstr>05-5 프래그먼트 데모 </vt:lpstr>
      <vt:lpstr>05-5 프래그먼트 데모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1070</cp:revision>
  <dcterms:created xsi:type="dcterms:W3CDTF">2014-02-12T09:15:05Z</dcterms:created>
  <dcterms:modified xsi:type="dcterms:W3CDTF">2020-01-28T16:39:42Z</dcterms:modified>
</cp:coreProperties>
</file>