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6"/>
  </p:notesMasterIdLst>
  <p:sldIdLst>
    <p:sldId id="339" r:id="rId2"/>
    <p:sldId id="895" r:id="rId3"/>
    <p:sldId id="1002" r:id="rId4"/>
    <p:sldId id="1119" r:id="rId5"/>
    <p:sldId id="1120" r:id="rId6"/>
    <p:sldId id="1122" r:id="rId7"/>
    <p:sldId id="1123" r:id="rId8"/>
    <p:sldId id="1121" r:id="rId9"/>
    <p:sldId id="1124" r:id="rId10"/>
    <p:sldId id="1126" r:id="rId11"/>
    <p:sldId id="1127" r:id="rId12"/>
    <p:sldId id="1128" r:id="rId13"/>
    <p:sldId id="1129" r:id="rId14"/>
    <p:sldId id="1130" r:id="rId15"/>
    <p:sldId id="1131" r:id="rId16"/>
    <p:sldId id="1132" r:id="rId17"/>
    <p:sldId id="1133" r:id="rId18"/>
    <p:sldId id="1134" r:id="rId19"/>
    <p:sldId id="1136" r:id="rId20"/>
    <p:sldId id="1137" r:id="rId21"/>
    <p:sldId id="1135" r:id="rId22"/>
    <p:sldId id="1138" r:id="rId23"/>
    <p:sldId id="1139" r:id="rId24"/>
    <p:sldId id="1140" r:id="rId25"/>
    <p:sldId id="1144" r:id="rId26"/>
    <p:sldId id="1141" r:id="rId27"/>
    <p:sldId id="1143" r:id="rId28"/>
    <p:sldId id="1142" r:id="rId29"/>
    <p:sldId id="1145" r:id="rId30"/>
    <p:sldId id="1146" r:id="rId31"/>
    <p:sldId id="1147" r:id="rId32"/>
    <p:sldId id="1148" r:id="rId33"/>
    <p:sldId id="1149" r:id="rId34"/>
    <p:sldId id="115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3780" autoAdjust="0"/>
  </p:normalViewPr>
  <p:slideViewPr>
    <p:cSldViewPr>
      <p:cViewPr varScale="1">
        <p:scale>
          <a:sx n="64" d="100"/>
          <a:sy n="64" d="100"/>
        </p:scale>
        <p:origin x="91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Multimedia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수정하고 나면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안에 있는 </a:t>
            </a:r>
            <a:r>
              <a:rPr lang="en-US" altLang="ko-KR" dirty="0" smtClean="0">
                <a:sym typeface="Wingdings" panose="05000000000000000000" pitchFamily="2" charset="2"/>
              </a:rPr>
              <a:t>takePicture()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대한 이해가 좀 더 생길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 </a:t>
            </a:r>
            <a:r>
              <a:rPr lang="en-US" altLang="ko-KR" dirty="0" smtClean="0">
                <a:sym typeface="Wingdings" panose="05000000000000000000" pitchFamily="2" charset="2"/>
              </a:rPr>
              <a:t>takePicture()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살펴보길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FileProvider.getUriForFile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사용하면 카메라 앱에서 공유하여 사용할 수 있는 파일 정보를 </a:t>
            </a:r>
            <a:r>
              <a:rPr lang="en-US" altLang="ko-KR" dirty="0" smtClean="0">
                <a:sym typeface="Wingdings" panose="05000000000000000000" pitchFamily="2" charset="2"/>
              </a:rPr>
              <a:t>Uri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Uri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MediaStore.EXTRA_OUTPUT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키를 사용해서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인턴트에</a:t>
            </a:r>
            <a:r>
              <a:rPr lang="ko-KR" altLang="en-US" dirty="0" smtClean="0">
                <a:sym typeface="Wingdings" panose="05000000000000000000" pitchFamily="2" charset="2"/>
              </a:rPr>
              <a:t> 부가 데이터로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이용해서 시스템으로 인텐트 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단말의 카메라 앱을 </a:t>
            </a:r>
            <a:r>
              <a:rPr lang="ko-KR" altLang="en-US" dirty="0" err="1" smtClean="0">
                <a:sym typeface="Wingdings" panose="05000000000000000000" pitchFamily="2" charset="2"/>
              </a:rPr>
              <a:t>띄워달라는</a:t>
            </a:r>
            <a:r>
              <a:rPr lang="ko-KR" altLang="en-US" dirty="0" smtClean="0">
                <a:sym typeface="Wingdings" panose="05000000000000000000" pitchFamily="2" charset="2"/>
              </a:rPr>
              <a:t> 액션 정보는 </a:t>
            </a:r>
            <a:r>
              <a:rPr lang="en-US" altLang="ko-KR" dirty="0" err="1" smtClean="0">
                <a:sym typeface="Wingdings" panose="05000000000000000000" pitchFamily="2" charset="2"/>
              </a:rPr>
              <a:t>MediaStore.ACTION_IMAGE_CAPTURE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resolveActivity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sym typeface="Wingdings" panose="05000000000000000000" pitchFamily="2" charset="2"/>
              </a:rPr>
              <a:t> 지정한 액티비티가 있는 확인할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916832"/>
            <a:ext cx="1131070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public void takePicture()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if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(file == null)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createFile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Uri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fileUri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FileProvider.getUriForFile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,"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com.example.capture.intent.fileprovider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", file);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new Intent(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MediaStore.ACTION_IMAGE_CAPTURE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intent.addFlags(Intent.FLAG_GRANT_READ_URI_PERMISSION|Intent.FLAG_GRANT_WRITE_URI_PERMISSION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intent.putExtra(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MediaStore.EXTRA_OUTPUT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fileUri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if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intent.resolveActivity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getPackageManager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()) != null)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startActivityForResult(intent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101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60296" y="4250722"/>
            <a:ext cx="267295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smtClean="0"/>
              <a:t>사진 찍기 화면 띄우기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31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객체를 만들어 카메라 앱을 실행한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사진을 찍고 나면 카메라 앱의 액티비티를 닫게 되는데 그 때 응답을 받는 부분은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 메소드를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 앱에서 찍은 사진을 파일에서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capture.jpg </a:t>
            </a:r>
            <a:r>
              <a:rPr lang="ko-KR" altLang="en-US" dirty="0" smtClean="0">
                <a:sym typeface="Wingdings" panose="05000000000000000000" pitchFamily="2" charset="2"/>
              </a:rPr>
              <a:t>라는 이름으로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지정했으므로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파일을 읽어 들여 비트맵 객체로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이미지 객체로 만들 때는 어떤 비율로 축소하여 만들 것인지 지정할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916832"/>
            <a:ext cx="11310704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onActivityResult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int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resultCode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@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Nullable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Intent data)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super.onActivityResult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requestCode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resultCode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data);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if (requestCode == 101 &amp;&amp;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resultCode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== RESULT_OK)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BitmapFactory.Options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options = new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BitmapFactory.Options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options.inSampleSize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8;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Bitmap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BitmapFactory.decodeFile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file.getAbsolutePath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(), options);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imageView.setImageBitmap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(bitmap);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5298" y="4365104"/>
            <a:ext cx="267295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err="1" smtClean="0"/>
              <a:t>이미지뷰에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Bitmap </a:t>
            </a:r>
            <a:r>
              <a:rPr lang="ko-KR" altLang="en-US" sz="1200" dirty="0" smtClean="0"/>
              <a:t>설정하기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8688288" y="3424936"/>
            <a:ext cx="267295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smtClean="0"/>
              <a:t>이미지 파일을 </a:t>
            </a:r>
            <a:r>
              <a:rPr lang="en-US" altLang="ko-KR" sz="1200" dirty="0" smtClean="0"/>
              <a:t>Bitmap </a:t>
            </a:r>
            <a:r>
              <a:rPr lang="ko-KR" altLang="en-US" sz="1200" dirty="0" smtClean="0"/>
              <a:t>객체로 만들기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583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일반적으로 카메라 해상도가 높은 경우 비트맵 객체의 크기도 커지므로 적절히 축소합니다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en-US" altLang="ko-KR" dirty="0" smtClean="0">
                <a:sym typeface="Wingdings" panose="05000000000000000000" pitchFamily="2" charset="2"/>
              </a:rPr>
              <a:t>1/8 </a:t>
            </a:r>
            <a:r>
              <a:rPr lang="ko-KR" altLang="en-US" dirty="0" smtClean="0">
                <a:sym typeface="Wingdings" panose="05000000000000000000" pitchFamily="2" charset="2"/>
              </a:rPr>
              <a:t>크기로 축소했으며 이를 </a:t>
            </a:r>
            <a:r>
              <a:rPr lang="en-US" altLang="ko-KR" dirty="0" err="1" smtClean="0">
                <a:sym typeface="Wingdings" panose="05000000000000000000" pitchFamily="2" charset="2"/>
              </a:rPr>
              <a:t>inSampleSize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이름으로 </a:t>
            </a:r>
            <a:r>
              <a:rPr lang="en-US" altLang="ko-KR" dirty="0" err="1" smtClean="0">
                <a:sym typeface="Wingdings" panose="05000000000000000000" pitchFamily="2" charset="2"/>
              </a:rPr>
              <a:t>BitmapFactory.Options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 설정되어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브트맵</a:t>
            </a:r>
            <a:r>
              <a:rPr lang="ko-KR" altLang="en-US" dirty="0" smtClean="0">
                <a:sym typeface="Wingdings" panose="05000000000000000000" pitchFamily="2" charset="2"/>
              </a:rPr>
              <a:t> 객체로 </a:t>
            </a:r>
            <a:r>
              <a:rPr lang="ko-KR" altLang="en-US" dirty="0" err="1" smtClean="0">
                <a:sym typeface="Wingdings" panose="05000000000000000000" pitchFamily="2" charset="2"/>
              </a:rPr>
              <a:t>만들때는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BitmapFactory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decodeFile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되고 비트맵 객체로 만들어진 파일은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3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 앱을 띄우려면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매니페스트에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&lt;uses-feature&gt;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&lt;uses-permission&gt; </a:t>
            </a:r>
            <a:r>
              <a:rPr lang="ko-KR" altLang="en-US" dirty="0" smtClean="0">
                <a:sym typeface="Wingdings" panose="05000000000000000000" pitchFamily="2" charset="2"/>
              </a:rPr>
              <a:t>태그를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&lt;uses-feature&gt; </a:t>
            </a:r>
            <a:r>
              <a:rPr lang="ko-KR" altLang="en-US" dirty="0" smtClean="0">
                <a:sym typeface="Wingdings" panose="05000000000000000000" pitchFamily="2" charset="2"/>
              </a:rPr>
              <a:t>태그는 단말에 하드웨어 카메라가 받드시 있어야 앱이 실행될 수 있다는 것을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권한들은 위험 권한으로 분류되어 있으므로 위험 권한을 위한 설정과 코드를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Module.app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위험 권한을 부여하기 위한 외부 라이브러리를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6890" y="1628800"/>
            <a:ext cx="11310704" cy="30777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&lt;?xml version="1.0" encoding="utf-8"?&gt;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&lt;manifest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xmlns:android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="http://schemas.android.com/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/res/android"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package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com.example.capture.intent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android.permission.READ_EXTERNAL_STORAGE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android.permission.WRITE_EXTERNAL_STORAGE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&lt;uses-feature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android.hardware.camera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android:required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&lt;application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android:allowBackup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119335" y="2564904"/>
            <a:ext cx="720080" cy="115212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0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Module.app</a:t>
            </a:r>
            <a:r>
              <a:rPr lang="en-US" altLang="ko-KR" b="1" dirty="0" smtClean="0"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ym typeface="Wingdings" panose="05000000000000000000" pitchFamily="2" charset="2"/>
              </a:rPr>
              <a:t>수정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Module.app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위험 권한을 부여하기 위한 외부 라이브러리를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51384" y="1628800"/>
            <a:ext cx="1131070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allprojects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repositories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maven {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'https://jitpack.io'}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dependencies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fileTree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dir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 'libs', include: ['*.jar'])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'androidx.appcompat:appcompat:1.1.0'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'androidx.constraintlayout:constraintlayout:1.1.3'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testImplementation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'junit:junit:4.12'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'androidx.test.ext:junit:1.1.1'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'androidx.test.espresso:espresso-core:3.2.0'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'com.github.pedroSG94:AutoPermissions:1.0.3'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191344" y="2348880"/>
            <a:ext cx="360041" cy="1368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 flipH="1">
            <a:off x="191344" y="5661248"/>
            <a:ext cx="360039" cy="43204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8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에 위험 권한에 관련하여 코딩해야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클래스가 </a:t>
            </a:r>
            <a:r>
              <a:rPr lang="en-US" altLang="ko-KR" dirty="0" err="1" smtClean="0">
                <a:sym typeface="Wingdings" panose="05000000000000000000" pitchFamily="2" charset="2"/>
              </a:rPr>
              <a:t>AutoPermissionListener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loadAllPermissions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그러고 인터페이스에 필수적인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두 개와 권한 부여 시 필요한 </a:t>
            </a:r>
            <a:r>
              <a:rPr lang="ko-KR" altLang="en-US" dirty="0" err="1" smtClean="0">
                <a:sym typeface="Wingdings" panose="05000000000000000000" pitchFamily="2" charset="2"/>
              </a:rPr>
              <a:t>콜백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한 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2348880"/>
            <a:ext cx="11310704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ImageView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File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imageView = findViewById(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R.id.imageView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takePicture();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AutoPermissions.Companion.loadAllPermissions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101);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40017" y="2348880"/>
            <a:ext cx="4464496" cy="36004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43472" y="6069402"/>
            <a:ext cx="6624736" cy="36004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8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에 위험 권한에 관련하여 코딩해야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1292914"/>
            <a:ext cx="1124811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onRequestPermissionsResult(int requestCode, String permissions[], int[] grantResults)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super.onRequestPermissionsResult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(requestCode, permissions, grantResults);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AutoPermissions.Companion.parsePermissions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requestCode, permissions, 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onDenied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permissions)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denied : " + permissions.length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4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onGranted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permissions)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granted : " + permissions.length</a:t>
            </a:r>
            <a:r>
              <a:rPr lang="en-US" altLang="ko-KR" sz="14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</a:t>
            </a: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ko-KR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47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앱 실행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실행하면 </a:t>
            </a:r>
            <a:r>
              <a:rPr lang="en-US" altLang="ko-KR" dirty="0" smtClean="0">
                <a:sym typeface="Wingdings" panose="05000000000000000000" pitchFamily="2" charset="2"/>
              </a:rPr>
              <a:t>= </a:t>
            </a:r>
            <a:r>
              <a:rPr lang="ko-KR" altLang="en-US" dirty="0" smtClean="0">
                <a:sym typeface="Wingdings" panose="05000000000000000000" pitchFamily="2" charset="2"/>
              </a:rPr>
              <a:t>카메라는 </a:t>
            </a:r>
            <a:r>
              <a:rPr lang="en-US" altLang="ko-KR" dirty="0" smtClean="0">
                <a:sym typeface="Wingdings" panose="05000000000000000000" pitchFamily="2" charset="2"/>
              </a:rPr>
              <a:t>alt </a:t>
            </a:r>
            <a:r>
              <a:rPr lang="ko-KR" altLang="en-US" dirty="0" smtClean="0">
                <a:sym typeface="Wingdings" panose="05000000000000000000" pitchFamily="2" charset="2"/>
              </a:rPr>
              <a:t>키를 누르고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마우스로 회전할 수 있고</a:t>
            </a:r>
            <a:r>
              <a:rPr lang="en-US" altLang="ko-KR" dirty="0" smtClean="0">
                <a:sym typeface="Wingdings" panose="05000000000000000000" pitchFamily="2" charset="2"/>
              </a:rPr>
              <a:t>, w/s key 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zoom-in/out,  q/e</a:t>
            </a:r>
            <a:r>
              <a:rPr lang="ko-KR" altLang="en-US" dirty="0" smtClean="0">
                <a:sym typeface="Wingdings" panose="05000000000000000000" pitchFamily="2" charset="2"/>
              </a:rPr>
              <a:t>로는 좌우로 움직일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674" y="2064802"/>
            <a:ext cx="2253136" cy="4443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621" y="2064802"/>
            <a:ext cx="2179707" cy="44317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464" y="2076469"/>
            <a:ext cx="2174251" cy="44317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334" y="2076469"/>
            <a:ext cx="2169473" cy="44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0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사진을 찍는 방법은 복잡하지 않지만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카매라</a:t>
            </a:r>
            <a:r>
              <a:rPr lang="ko-KR" altLang="en-US" dirty="0" smtClean="0">
                <a:sym typeface="Wingdings" panose="05000000000000000000" pitchFamily="2" charset="2"/>
              </a:rPr>
              <a:t> 앱을 기본적으로 제공하는 기능을 그대로 사용할 수 밖에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카메라를 직접 좀 더 많은 기능을 제어하기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들면 미리 보기와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증강현실 기능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SurfaceView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라는 것으로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화면을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서피스홀더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SurfaceHolder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생성되고 제어됩니다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서피스홀더</a:t>
            </a:r>
            <a:r>
              <a:rPr lang="ko-KR" altLang="en-US" dirty="0" smtClean="0">
                <a:sym typeface="Wingdings" panose="05000000000000000000" pitchFamily="2" charset="2"/>
              </a:rPr>
              <a:t>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setPreiewDisplay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설정해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필요한 초기화 작업이 끝나면 카메라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startPreview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</a:t>
            </a:r>
            <a:r>
              <a:rPr lang="ko-KR" altLang="en-US" dirty="0" err="1" smtClean="0">
                <a:sym typeface="Wingdings" panose="05000000000000000000" pitchFamily="2" charset="2"/>
              </a:rPr>
              <a:t>호춣할</a:t>
            </a:r>
            <a:r>
              <a:rPr lang="ko-KR" altLang="en-US" dirty="0" smtClean="0">
                <a:sym typeface="Wingdings" panose="05000000000000000000" pitchFamily="2" charset="2"/>
              </a:rPr>
              <a:t>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이때부터 카메라로 입력되는 영상을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서피스뷰로</a:t>
            </a:r>
            <a:r>
              <a:rPr lang="ko-KR" altLang="en-US" dirty="0" smtClean="0">
                <a:sym typeface="Wingdings" panose="05000000000000000000" pitchFamily="2" charset="2"/>
              </a:rPr>
              <a:t> 화면에 보여주게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이때 타입은 </a:t>
            </a:r>
            <a:r>
              <a:rPr lang="en-US" altLang="ko-KR" dirty="0" smtClean="0">
                <a:sym typeface="Wingdings" panose="05000000000000000000" pitchFamily="2" charset="2"/>
              </a:rPr>
              <a:t>SURFACE_TYPE_PUSH_BUFFERS </a:t>
            </a:r>
            <a:r>
              <a:rPr lang="ko-KR" altLang="en-US" dirty="0" smtClean="0">
                <a:sym typeface="Wingdings" panose="05000000000000000000" pitchFamily="2" charset="2"/>
              </a:rPr>
              <a:t>가 되어야 합니다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카메라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b="1" dirty="0" smtClean="0">
                <a:sym typeface="Wingdings" panose="05000000000000000000" pitchFamily="2" charset="2"/>
              </a:rPr>
              <a:t> 사용할 때는 일반적으로 뷰를 중첩시켜 사용합니다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서피스뷰의</a:t>
            </a:r>
            <a:r>
              <a:rPr lang="ko-KR" altLang="en-US" dirty="0" smtClean="0">
                <a:sym typeface="Wingdings" panose="05000000000000000000" pitchFamily="2" charset="2"/>
              </a:rPr>
              <a:t> 타입을 카메라의 영상을 </a:t>
            </a:r>
            <a:r>
              <a:rPr lang="ko-KR" altLang="en-US" dirty="0" err="1" smtClean="0">
                <a:sym typeface="Wingdings" panose="05000000000000000000" pitchFamily="2" charset="2"/>
              </a:rPr>
              <a:t>뿔려주는</a:t>
            </a:r>
            <a:r>
              <a:rPr lang="ko-KR" altLang="en-US" dirty="0" smtClean="0">
                <a:sym typeface="Wingdings" panose="05000000000000000000" pitchFamily="2" charset="2"/>
              </a:rPr>
              <a:t> 데만 사용하도록 설정한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별도의 그래픽 그리기가 제한됩니다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나침반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쿠폰 등을 보여줄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</a:t>
            </a:r>
            <a:r>
              <a:rPr lang="ko-KR" altLang="en-US" dirty="0" smtClean="0">
                <a:sym typeface="Wingdings" panose="05000000000000000000" pitchFamily="2" charset="2"/>
              </a:rPr>
              <a:t> 등 별도의 위젯 또는 그래픽을 올리려면 또 다른 레이아웃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</a:t>
            </a:r>
            <a:r>
              <a:rPr lang="ko-KR" altLang="en-US" dirty="0" smtClean="0">
                <a:sym typeface="Wingdings" panose="05000000000000000000" pitchFamily="2" charset="2"/>
              </a:rPr>
              <a:t> 위에 겹쳐 두고 배경을 투명하게 만드는 방법을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7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사진찍고</a:t>
            </a:r>
            <a:r>
              <a:rPr lang="ko-KR" altLang="en-US" dirty="0" smtClean="0">
                <a:sym typeface="Wingdings" panose="05000000000000000000" pitchFamily="2" charset="2"/>
              </a:rPr>
              <a:t> 미디어 앨범에 저장하기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SampleCamera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새 프로젝트를 시작하고 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com.example.camera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다음과 같은 레이아웃을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레이아웃은 </a:t>
            </a:r>
            <a:r>
              <a:rPr lang="en-US" altLang="ko-KR" dirty="0" smtClean="0">
                <a:sym typeface="Wingdings" panose="05000000000000000000" pitchFamily="2" charset="2"/>
              </a:rPr>
              <a:t>LinearLayout, orientation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상단에는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err="1" smtClean="0">
                <a:sym typeface="Wingdings" panose="05000000000000000000" pitchFamily="2" charset="2"/>
              </a:rPr>
              <a:t>사진찍리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버튼을 배치하고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 공간에는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꽉 채웁니다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err="1" smtClean="0">
                <a:sym typeface="Wingdings" panose="05000000000000000000" pitchFamily="2" charset="2"/>
              </a:rPr>
              <a:t>previewFrame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레이아웃 안에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화면이 보이도록 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429000"/>
            <a:ext cx="8136688" cy="2952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5447928" y="4365104"/>
            <a:ext cx="3384376" cy="28803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8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멀티미디어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Multimedia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카메라로 사진을 찍고 저장하기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카메라로 사진 찍어 저장하기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화면에 카메라 </a:t>
            </a:r>
            <a:r>
              <a:rPr lang="ko-KR" altLang="en-US" dirty="0" smtClean="0">
                <a:sym typeface="Wingdings" panose="05000000000000000000" pitchFamily="2" charset="2"/>
              </a:rPr>
              <a:t>미리 보기 </a:t>
            </a:r>
            <a:r>
              <a:rPr lang="ko-KR" altLang="en-US" dirty="0" smtClean="0">
                <a:sym typeface="Wingdings" panose="05000000000000000000" pitchFamily="2" charset="2"/>
              </a:rPr>
              <a:t>넣기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사진찍고</a:t>
            </a:r>
            <a:r>
              <a:rPr lang="ko-KR" altLang="en-US" dirty="0" smtClean="0">
                <a:sym typeface="Wingdings" panose="05000000000000000000" pitchFamily="2" charset="2"/>
              </a:rPr>
              <a:t> 미디어 앨범에 저장하기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화면을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안에 추가하기 위해 소스 코드에서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이름의 새로운 클래스를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내부 클래스로 정의하고 그 클래스의 인스턴스 객체를 만들어 추가할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ko-KR" altLang="en-US" dirty="0" smtClean="0">
                <a:sym typeface="Wingdings" panose="05000000000000000000" pitchFamily="2" charset="2"/>
              </a:rPr>
              <a:t>에 추가하고 사진을 찍는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여기에서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CameraSufaceView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클래스는 미리 정의되어 있다고 가정하고 입력하기 때문에 빨간 밑줄이 생겨도 그대로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13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268760"/>
            <a:ext cx="11310704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FrameLayout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previewFrame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R.id.previewFrame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previewFrame.addView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takePicture();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// </a:t>
            </a:r>
            <a:r>
              <a:rPr lang="ko-KR" altLang="en-US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여기에 코드가 계속됩니다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 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92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836712"/>
            <a:ext cx="1124432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void takePicture()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cameraView.capture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Camera.PictureCallback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onPictureTaken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(byte[] data, Camera camera)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Bitmap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BitmapFactory.decodeByteArray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(data, 0,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data.length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String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outUriStr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MediaStore.Images.Media.insertImage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getContentResolver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(), bitmap, 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Captured Image",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    "Captured Image using Camera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.");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if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outUriStr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SampleCapture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", "Image insert failed.");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return;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} 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Uri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Uri.parse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outUriStr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sendBroadcast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Intent(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Intent.ACTION_MEDIA_SCANNER_SCAN_FILE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outUri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camera.startPreview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} catch (Exception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}. 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29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구현하는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SurfaceView</a:t>
            </a:r>
            <a:r>
              <a:rPr lang="ko-KR" altLang="en-US" dirty="0" smtClean="0">
                <a:sym typeface="Wingdings" panose="05000000000000000000" pitchFamily="2" charset="2"/>
              </a:rPr>
              <a:t>를 상속받아 새로 정의한 후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정의된 </a:t>
            </a:r>
            <a:r>
              <a:rPr lang="en-US" altLang="ko-KR" dirty="0" err="1" smtClean="0">
                <a:sym typeface="Wingdings" panose="05000000000000000000" pitchFamily="2" charset="2"/>
              </a:rPr>
              <a:t>FrameLayout</a:t>
            </a:r>
            <a:r>
              <a:rPr lang="ko-KR" altLang="en-US" dirty="0" smtClean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사진찍기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사진을 한 장 찍어 미디어 앨범에 추가하게 되는데 사진을 찍은 결과를 처리하는 코드는 </a:t>
            </a:r>
            <a:r>
              <a:rPr lang="en-US" altLang="ko-KR" dirty="0" err="1" smtClean="0">
                <a:sym typeface="Wingdings" panose="05000000000000000000" pitchFamily="2" charset="2"/>
              </a:rPr>
              <a:t>PictureCallback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부분에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인터페이스는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CameraSurfaceView</a:t>
            </a:r>
            <a:r>
              <a:rPr lang="ko-KR" altLang="en-US" dirty="0" smtClean="0">
                <a:sym typeface="Wingdings" panose="05000000000000000000" pitchFamily="2" charset="2"/>
              </a:rPr>
              <a:t>에 정의된 </a:t>
            </a:r>
            <a:r>
              <a:rPr lang="en-US" altLang="ko-KR" dirty="0" smtClean="0">
                <a:sym typeface="Wingdings" panose="05000000000000000000" pitchFamily="2" charset="2"/>
              </a:rPr>
              <a:t>capture()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호출할 때 전달됩니다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abstract 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onPictureTaken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(byte[] data, Camera camera)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사진을 찍을 때 자동으로 호출되는 </a:t>
            </a:r>
            <a:r>
              <a:rPr lang="en-US" altLang="ko-KR" dirty="0" err="1" smtClean="0">
                <a:sym typeface="Wingdings" panose="05000000000000000000" pitchFamily="2" charset="2"/>
              </a:rPr>
              <a:t>onPictureTaken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캡쳐한</a:t>
            </a:r>
            <a:r>
              <a:rPr lang="ko-KR" altLang="en-US" dirty="0" smtClean="0">
                <a:sym typeface="Wingdings" panose="05000000000000000000" pitchFamily="2" charset="2"/>
              </a:rPr>
              <a:t> 이미지 데이터가 전달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 다음 이 데이터를 비트맵으로 만들고 </a:t>
            </a:r>
            <a:r>
              <a:rPr lang="en-US" altLang="ko-KR" dirty="0" err="1" smtClean="0">
                <a:sym typeface="Wingdings" panose="05000000000000000000" pitchFamily="2" charset="2"/>
              </a:rPr>
              <a:t>MediaStore.Images.Media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정의된 </a:t>
            </a:r>
            <a:r>
              <a:rPr lang="en-US" altLang="ko-KR" dirty="0" err="1" smtClean="0">
                <a:sym typeface="Wingdings" panose="05000000000000000000" pitchFamily="2" charset="2"/>
              </a:rPr>
              <a:t>insertImage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앨범에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이미지 데이터를 비트맵으로 만들기 위해서는 </a:t>
            </a:r>
            <a:r>
              <a:rPr lang="en-US" altLang="ko-KR" dirty="0" err="1" smtClean="0">
                <a:sym typeface="Wingdings" panose="05000000000000000000" pitchFamily="2" charset="2"/>
              </a:rPr>
              <a:t>BitmapFactory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클래스에 정의된 </a:t>
            </a:r>
            <a:r>
              <a:rPr lang="en-US" altLang="ko-KR" dirty="0" err="1" smtClean="0">
                <a:sym typeface="Wingdings" panose="05000000000000000000" pitchFamily="2" charset="2"/>
              </a:rPr>
              <a:t>decodeByteArray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insertImage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이미지를 간단히 추가할 수 있도록 정의된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742950" lvl="2" indent="-342900">
              <a:buClr>
                <a:schemeClr val="accent2"/>
              </a:buClr>
              <a:buSzTx/>
            </a:pPr>
            <a:r>
              <a:rPr lang="en-US" altLang="ko-KR" sz="1800" b="1" dirty="0">
                <a:latin typeface="Consolas" panose="020B0609020204030204" pitchFamily="49" charset="0"/>
                <a:sym typeface="Wingdings" panose="05000000000000000000" pitchFamily="2" charset="2"/>
              </a:rPr>
              <a:t>public 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static final String </a:t>
            </a:r>
            <a:r>
              <a:rPr lang="en-US" altLang="ko-KR" sz="18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insertImage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sz="18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ContentResolver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800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cs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Bitmap source, String title, String description) </a:t>
            </a:r>
          </a:p>
          <a:p>
            <a:pPr marL="742950" lvl="2" indent="-342900">
              <a:buClr>
                <a:schemeClr val="accent2"/>
              </a:buClr>
              <a:buSzTx/>
            </a:pP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첫째 </a:t>
            </a:r>
            <a:r>
              <a:rPr lang="ko-KR" altLang="en-US" sz="18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파라미터는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8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ContentResolver</a:t>
            </a:r>
            <a:r>
              <a:rPr lang="en-US" altLang="ko-KR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</a:t>
            </a:r>
            <a:r>
              <a:rPr lang="en-US" altLang="ko-KR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둘째 </a:t>
            </a:r>
            <a:r>
              <a:rPr lang="ko-KR" altLang="en-US" sz="18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파라미터는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메모리에 만들어진 비트맵 객체 그리고 세 번째와 네 번째 </a:t>
            </a:r>
            <a:r>
              <a:rPr lang="ko-KR" altLang="en-US" sz="18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파라미터는</a:t>
            </a:r>
            <a:r>
              <a:rPr lang="ko-KR" altLang="en-US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그 비트맵 이미지의 제목과 내용이 들어갑니다</a:t>
            </a:r>
            <a:r>
              <a:rPr lang="en-US" altLang="ko-KR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224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b="1" dirty="0" smtClean="0">
                <a:sym typeface="Wingdings" panose="05000000000000000000" pitchFamily="2" charset="2"/>
              </a:rPr>
              <a:t> 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정의하기</a:t>
            </a:r>
            <a:endParaRPr lang="ko-KR" altLang="en-US" dirty="0"/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서피스뷰를</a:t>
            </a:r>
            <a:r>
              <a:rPr lang="ko-KR" altLang="en-US" dirty="0" smtClean="0">
                <a:sym typeface="Wingdings" panose="05000000000000000000" pitchFamily="2" charset="2"/>
              </a:rPr>
              <a:t> 확장하여 정의한 </a:t>
            </a:r>
            <a:r>
              <a:rPr lang="en-US" altLang="ko-KR" dirty="0" err="1" smtClean="0">
                <a:sym typeface="Wingdings" panose="05000000000000000000" pitchFamily="2" charset="2"/>
              </a:rPr>
              <a:t>CameraSufraceView</a:t>
            </a:r>
            <a:r>
              <a:rPr lang="ko-KR" altLang="en-US" dirty="0" smtClean="0">
                <a:sym typeface="Wingdings" panose="05000000000000000000" pitchFamily="2" charset="2"/>
              </a:rPr>
              <a:t> 클래스는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클래의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내부 클래스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이 클래스는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SurfaceHolde</a:t>
            </a:r>
            <a:r>
              <a:rPr lang="en-US" altLang="ko-KR" dirty="0" err="1" smtClean="0">
                <a:sym typeface="Wingdings" panose="05000000000000000000" pitchFamily="2" charset="2"/>
              </a:rPr>
              <a:t>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정의된 </a:t>
            </a:r>
            <a:r>
              <a:rPr lang="en-US" altLang="ko-KR" dirty="0" smtClean="0">
                <a:sym typeface="Wingdings" panose="05000000000000000000" pitchFamily="2" charset="2"/>
              </a:rPr>
              <a:t>Callback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 있으므로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서피스뷰의</a:t>
            </a:r>
            <a:r>
              <a:rPr lang="ko-KR" altLang="en-US" dirty="0" smtClean="0">
                <a:sym typeface="Wingdings" panose="05000000000000000000" pitchFamily="2" charset="2"/>
              </a:rPr>
              <a:t> 상태가 변경될 때 자동 호출되는 아래의 세가지 메소드를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sufraceCreated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(),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surfaceChange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(),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surfaceDestroyed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en-US" altLang="ko-KR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설명한 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서피스홀더의 타입은 </a:t>
            </a:r>
            <a:r>
              <a:rPr lang="en-US" altLang="ko-KR" dirty="0" err="1" smtClean="0">
                <a:sym typeface="Wingdings" panose="05000000000000000000" pitchFamily="2" charset="2"/>
              </a:rPr>
              <a:t>setType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SurfaceHolder.SURFACE_TYPE_PUSH_BUFFERS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smtClean="0">
                <a:sym typeface="Wingdings" panose="05000000000000000000" pitchFamily="2" charset="2"/>
              </a:rPr>
              <a:t> 부분에는 이렇게 타입을 하는 것 외에도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서피스뷰를</a:t>
            </a:r>
            <a:r>
              <a:rPr lang="ko-KR" altLang="en-US" dirty="0" smtClean="0">
                <a:sym typeface="Wingdings" panose="05000000000000000000" pitchFamily="2" charset="2"/>
              </a:rPr>
              <a:t> 사용하기 위해 필요한 가장 기본적인 과정 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서피스홀더</a:t>
            </a:r>
            <a:r>
              <a:rPr lang="ko-KR" altLang="en-US" dirty="0" smtClean="0">
                <a:sym typeface="Wingdings" panose="05000000000000000000" pitchFamily="2" charset="2"/>
              </a:rPr>
              <a:t> 객체를 </a:t>
            </a:r>
            <a:r>
              <a:rPr lang="en-US" altLang="ko-KR" dirty="0" err="1" smtClean="0">
                <a:sym typeface="Wingdings" panose="05000000000000000000" pitchFamily="2" charset="2"/>
              </a:rPr>
              <a:t>getHolder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참조하는 코드와 서피스홀더의 </a:t>
            </a:r>
            <a:r>
              <a:rPr lang="en-US" altLang="ko-KR" dirty="0" err="1" smtClean="0">
                <a:sym typeface="Wingdings" panose="05000000000000000000" pitchFamily="2" charset="2"/>
              </a:rPr>
              <a:t>addCallback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이 클래스에서 구현된 </a:t>
            </a:r>
            <a:r>
              <a:rPr lang="en-US" altLang="ko-KR" dirty="0" smtClean="0">
                <a:sym typeface="Wingdings" panose="05000000000000000000" pitchFamily="2" charset="2"/>
              </a:rPr>
              <a:t>Callback </a:t>
            </a:r>
            <a:r>
              <a:rPr lang="ko-KR" altLang="en-US" dirty="0" smtClean="0">
                <a:sym typeface="Wingdings" panose="05000000000000000000" pitchFamily="2" charset="2"/>
              </a:rPr>
              <a:t>객체를 지정하는 코드들이 들어갑니다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서피스뷰가</a:t>
            </a:r>
            <a:r>
              <a:rPr lang="ko-KR" altLang="en-US" dirty="0" smtClean="0">
                <a:sym typeface="Wingdings" panose="05000000000000000000" pitchFamily="2" charset="2"/>
              </a:rPr>
              <a:t> 만들어지면서 호출되는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surfaceCreated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Camera.open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카메라를 오픈하고 이를 통해 </a:t>
            </a:r>
            <a:r>
              <a:rPr lang="ko-KR" altLang="en-US" dirty="0" err="1" smtClean="0">
                <a:sym typeface="Wingdings" panose="05000000000000000000" pitchFamily="2" charset="2"/>
              </a:rPr>
              <a:t>차몾한</a:t>
            </a:r>
            <a:r>
              <a:rPr lang="ko-KR" altLang="en-US" dirty="0" smtClean="0">
                <a:sym typeface="Wingdings" panose="05000000000000000000" pitchFamily="2" charset="2"/>
              </a:rPr>
              <a:t> 카메라 객체 </a:t>
            </a:r>
            <a:r>
              <a:rPr lang="ko-KR" altLang="en-US" dirty="0" err="1" smtClean="0">
                <a:sym typeface="Wingdings" panose="05000000000000000000" pitchFamily="2" charset="2"/>
              </a:rPr>
              <a:t>서피스홀더</a:t>
            </a:r>
            <a:r>
              <a:rPr lang="ko-KR" altLang="en-US" dirty="0" smtClean="0">
                <a:sym typeface="Wingdings" panose="05000000000000000000" pitchFamily="2" charset="2"/>
              </a:rPr>
              <a:t> 객체를 지정해야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setPreviewDisplay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서피스뷰의</a:t>
            </a:r>
            <a:r>
              <a:rPr lang="ko-KR" altLang="en-US" dirty="0" smtClean="0">
                <a:sym typeface="Wingdings" panose="05000000000000000000" pitchFamily="2" charset="2"/>
              </a:rPr>
              <a:t> 크기가 변경되거나 할 때 호출되는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surfaceChanged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startPreview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시작하도록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만약 카메라의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설정이 필요하다면 </a:t>
            </a:r>
            <a:r>
              <a:rPr lang="en-US" altLang="ko-KR" dirty="0" err="1" smtClean="0">
                <a:sym typeface="Wingdings" panose="05000000000000000000" pitchFamily="2" charset="2"/>
              </a:rPr>
              <a:t>setParameters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24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CameraSurfaceView</a:t>
            </a:r>
            <a:r>
              <a:rPr lang="en-US" altLang="ko-KR" b="1" dirty="0" smtClean="0">
                <a:sym typeface="Wingdings" panose="05000000000000000000" pitchFamily="2" charset="2"/>
              </a:rPr>
              <a:t> 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정의하기</a:t>
            </a:r>
            <a:endParaRPr lang="ko-KR" altLang="en-US" dirty="0"/>
          </a:p>
          <a:p>
            <a:r>
              <a:rPr lang="ko-KR" altLang="en-US" dirty="0" smtClean="0">
                <a:sym typeface="Wingdings" panose="05000000000000000000" pitchFamily="2" charset="2"/>
              </a:rPr>
              <a:t>여기에서는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영역의 폭과 높이를 설정하도록 하였으므로 </a:t>
            </a:r>
            <a:r>
              <a:rPr lang="en-US" altLang="ko-KR" dirty="0" err="1" smtClean="0">
                <a:sym typeface="Wingdings" panose="05000000000000000000" pitchFamily="2" charset="2"/>
              </a:rPr>
              <a:t>setPreviewSize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서피스뷰의</a:t>
            </a:r>
            <a:r>
              <a:rPr lang="ko-KR" altLang="en-US" dirty="0" smtClean="0">
                <a:sym typeface="Wingdings" panose="05000000000000000000" pitchFamily="2" charset="2"/>
              </a:rPr>
              <a:t> 리소스를 해제하면서 호출하는 </a:t>
            </a:r>
            <a:r>
              <a:rPr lang="en-US" altLang="ko-KR" dirty="0" err="1" smtClean="0">
                <a:sym typeface="Wingdings" panose="05000000000000000000" pitchFamily="2" charset="2"/>
              </a:rPr>
              <a:t>surfaceDestroyed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카메라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stopPreview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끝낸 후 변수를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로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메인 액티비티의 버튼을 클릭했을 때 사진을 찍기 위해 호출하는 </a:t>
            </a:r>
            <a:r>
              <a:rPr lang="en-US" altLang="ko-KR" dirty="0" smtClean="0">
                <a:sym typeface="Wingdings" panose="05000000000000000000" pitchFamily="2" charset="2"/>
              </a:rPr>
              <a:t>capture()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 객체의 </a:t>
            </a:r>
            <a:r>
              <a:rPr lang="en-US" altLang="ko-KR" dirty="0" smtClean="0">
                <a:sym typeface="Wingdings" panose="05000000000000000000" pitchFamily="2" charset="2"/>
              </a:rPr>
              <a:t>takePicture()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사진을 찍고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PictureCallback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 객체를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전달함으로써 사진을 찍었을 때 이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onPictureTaken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 호출되도록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44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>
                <a:sym typeface="Wingdings" panose="05000000000000000000" pitchFamily="2" charset="2"/>
              </a:rPr>
              <a:t>CameraSurfaceView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</a:t>
            </a:r>
            <a:r>
              <a:rPr lang="ko-KR" altLang="en-US" b="1" dirty="0">
                <a:sym typeface="Wingdings" panose="05000000000000000000" pitchFamily="2" charset="2"/>
              </a:rPr>
              <a:t>정의하기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313473"/>
            <a:ext cx="1124432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private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class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extends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implements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SurfaceHolder.Callback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private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private Camera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null;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(Context context)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super(context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mHolder.addCallback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surfaceCreated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holder)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camera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Camera.open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setCameraOrientation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camera.setPreviewDisplay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 catch (Exception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// </a:t>
            </a:r>
            <a:r>
              <a:rPr lang="ko-KR" altLang="en-US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여기에 코드가 계속 됩니다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07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>
                <a:sym typeface="Wingdings" panose="05000000000000000000" pitchFamily="2" charset="2"/>
              </a:rPr>
              <a:t>CameraSurfaceView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</a:t>
            </a:r>
            <a:r>
              <a:rPr lang="ko-KR" altLang="en-US" b="1" dirty="0">
                <a:sym typeface="Wingdings" panose="05000000000000000000" pitchFamily="2" charset="2"/>
              </a:rPr>
              <a:t>정의하기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313473"/>
            <a:ext cx="1124432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surfaceChanged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holder, int format, int width, int height)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camera.startPreview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surfaceDestroyed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SurfaceHolder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holder)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camera.stopPreview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camera.release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camera = null;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boolean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capture(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Camera.PictureCallback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handler)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if (camera !=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camera.takePicture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(null, null, handler);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return true;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 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return false;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// </a:t>
            </a:r>
            <a:r>
              <a:rPr lang="ko-KR" altLang="en-US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여기에 코드가 계속 됩니다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2047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err="1">
                <a:sym typeface="Wingdings" panose="05000000000000000000" pitchFamily="2" charset="2"/>
              </a:rPr>
              <a:t>CameraSurfaceView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 </a:t>
            </a:r>
            <a:r>
              <a:rPr lang="ko-KR" altLang="en-US" b="1" dirty="0">
                <a:sym typeface="Wingdings" panose="05000000000000000000" pitchFamily="2" charset="2"/>
              </a:rPr>
              <a:t>정의하기</a:t>
            </a:r>
            <a:endParaRPr lang="ko-KR" altLang="en-US" dirty="0"/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6890" y="1196752"/>
            <a:ext cx="1124432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setCameraOrientation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if (camera == null)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Camera.CameraInfo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info = new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Camera.CameraInfo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Camera.getCameraInfo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(0, info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WindowManager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manager =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WindowManager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getSystemService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Context.WINDOW_SERVICE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int rotation 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manager.getDefaultDisplay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().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getRotation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int degrees = 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switch (rotation)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case Surface.ROTATION_0: degrees = 0; break;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case Surface.ROTATION_90: degrees = 90; break;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case Surface.ROTATION_180: degrees = 180; break;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case Surface.ROTATION_270: degrees = 270; break;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int result;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if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info.facing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==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Camera.CameraInfo.CAMERA_FACING_FRONT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result =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info.orientation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+ degrees) % 360;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result = (360 - result) % 360;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 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result = 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info.orientation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- degrees + 360) % 360;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camera.setDisplayOrientation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(result);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372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AndroidManifest.xml, MainActivity.java,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수정하여 위헌 권한 추가하기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Camera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카드를 접근하므로 이 권한을 </a:t>
            </a:r>
            <a:r>
              <a:rPr lang="ko-KR" altLang="en-US" dirty="0" err="1" smtClean="0">
                <a:sym typeface="Wingdings" panose="05000000000000000000" pitchFamily="2" charset="2"/>
              </a:rPr>
              <a:t>매네페스트와</a:t>
            </a:r>
            <a:r>
              <a:rPr lang="ko-KR" altLang="en-US" dirty="0" smtClean="0">
                <a:sym typeface="Wingdings" panose="05000000000000000000" pitchFamily="2" charset="2"/>
              </a:rPr>
              <a:t> 메인 액티비티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그래들에</a:t>
            </a:r>
            <a:r>
              <a:rPr lang="ko-KR" altLang="en-US" dirty="0" smtClean="0">
                <a:sym typeface="Wingdings" panose="05000000000000000000" pitchFamily="2" charset="2"/>
              </a:rPr>
              <a:t>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AndroidManifest.xml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6890" y="2276872"/>
            <a:ext cx="1124432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&lt;?xml version="1.0" encoding="utf-8"?&gt;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&lt;manifest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xmlns:android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="http://schemas.android.com/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/res/android"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package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com.example.capture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android.permission.CAMERA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android.permission.WRITE_EXTERNAL_STORAGE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android.permission.READ_EXTERNAL_STORAGE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&lt;uses-feature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android.hardware.camera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android:required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&lt;application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android:allowBackup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="true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407368" y="3140968"/>
            <a:ext cx="504056" cy="151216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7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단말에는 카메라 앱이 미리 설치되어 있는 이 앱을 사용하면 가장 간단하게 다른 기능의 앱을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카메라로 사진을 찍기 위해 사용되는 방법은 크게 두 가지로 나눌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단말의 카메라 앱을 실행한 후 결과 사진을 받아 </a:t>
            </a:r>
            <a:r>
              <a:rPr lang="ko-KR" altLang="en-US" dirty="0" smtClean="0">
                <a:sym typeface="Wingdings" panose="05000000000000000000" pitchFamily="2" charset="2"/>
              </a:rPr>
              <a:t>처리하기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 화면에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미리보기를</a:t>
            </a:r>
            <a:r>
              <a:rPr lang="ko-KR" altLang="en-US" dirty="0" smtClean="0">
                <a:sym typeface="Wingdings" panose="05000000000000000000" pitchFamily="2" charset="2"/>
              </a:rPr>
              <a:t> 보여주고 직접 사진을 찍어 처리하기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인텐트를 사용해서 단말의 카메라 앱을 실행한 후 결과 사진을 받아 처리하는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사용자가 화면의 버튼을 클릭했을 때 카메라 앱의 화면을 띄웁니다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카메라 앱으로 사진을 찍은 후 원래 화면으로 돌아오면 찍은 사진을 화면에 보여주게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 </a:t>
            </a:r>
            <a:r>
              <a:rPr lang="en-US" altLang="ko-KR" dirty="0" err="1" smtClean="0">
                <a:sym typeface="Wingdings" panose="05000000000000000000" pitchFamily="2" charset="2"/>
              </a:rPr>
              <a:t>SampleCameraIntent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com.example.camera.intent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에서 다음과 같은 화면을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AndroidManifest.xml, MainActivity.java,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수정하여 위헌 권한 추가하기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89806" y="1568384"/>
            <a:ext cx="1124432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allprojects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repositories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maven {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'https://jitpack.io'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dependencies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fileTree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dir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 'libs', include: ['*.jar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'])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'androidx.test.ext:junit:1.1.1'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'androidx.test.espresso:espresso-core:3.2.0'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'com.github.pedroSG94:AutoPermissions:1.0.3'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252923" y="6005572"/>
            <a:ext cx="298461" cy="30374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252921" y="2204864"/>
            <a:ext cx="298463" cy="172819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11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AndroidManifest.xml, MainActivity.java,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수정하여 위헌 권한 추가하기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89806" y="1568384"/>
            <a:ext cx="1124432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CameraSurfaceView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cameraView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takePicture();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AutoPermissions.Companion.loadAllPermissions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101);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</p:txBody>
      </p:sp>
      <p:sp>
        <p:nvSpPr>
          <p:cNvPr id="9" name="모서리가 둥근 직사각형 8"/>
          <p:cNvSpPr/>
          <p:nvPr/>
        </p:nvSpPr>
        <p:spPr>
          <a:xfrm flipH="1">
            <a:off x="191344" y="4869160"/>
            <a:ext cx="1008112" cy="49095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12024" y="1492902"/>
            <a:ext cx="4896544" cy="49095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55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넣기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카메라 </a:t>
            </a: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미리보기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AndroidManifest.xml, MainActivity.java,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수정하여 위헌 권한 추가하기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35360" y="1719983"/>
            <a:ext cx="1168245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onRequestPermissionsResult(int requestCode, String permissions[], int[] grantResults)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super.onRequestPermissionsResult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(requestCode, permissions, grantResults);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AutoPermissions.Companion.parsePermissions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requestCode, permissions, 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onDenied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denied : " +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strings.length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onGranted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granted : " + 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strings.length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 // end of class MainActivity</a:t>
            </a:r>
          </a:p>
        </p:txBody>
      </p:sp>
      <p:sp>
        <p:nvSpPr>
          <p:cNvPr id="10" name="모서리가 둥근 직사각형 9"/>
          <p:cNvSpPr/>
          <p:nvPr/>
        </p:nvSpPr>
        <p:spPr>
          <a:xfrm flipH="1">
            <a:off x="136496" y="1988840"/>
            <a:ext cx="316604" cy="396044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16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카메라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넣기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b="1" dirty="0" smtClean="0"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앱 실행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715" y="2100170"/>
            <a:ext cx="2179707" cy="44317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064802"/>
            <a:ext cx="2135376" cy="4341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611" y="2112205"/>
            <a:ext cx="2188309" cy="44076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731" y="2088136"/>
            <a:ext cx="2148873" cy="443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35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미리보기를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활용한 증강현실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Challenge: </a:t>
            </a:r>
            <a:r>
              <a:rPr lang="ko-KR" altLang="en-US" b="1" dirty="0" smtClean="0">
                <a:sym typeface="Wingdings" panose="05000000000000000000" pitchFamily="2" charset="2"/>
              </a:rPr>
              <a:t>증강 현실에서 쿠폰을 보여주는 화면을 가상으로 만들어 보세요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실행하면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화면이 보이도록 하고 아래쪽에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쿠폰 보이기</a:t>
            </a:r>
            <a:r>
              <a:rPr lang="en-US" altLang="ko-KR" dirty="0" smtClean="0">
                <a:sym typeface="Wingdings" panose="05000000000000000000" pitchFamily="2" charset="2"/>
              </a:rPr>
              <a:t>], [</a:t>
            </a:r>
            <a:r>
              <a:rPr lang="ko-KR" altLang="en-US" dirty="0" smtClean="0">
                <a:sym typeface="Wingdings" panose="05000000000000000000" pitchFamily="2" charset="2"/>
              </a:rPr>
              <a:t>쿠폰 감추기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쿠폰 보이기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 위에 쿠폰 아이콘을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쿠폰 감추기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쿠폰 아이콘이 보이지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쿠폰 아이콘을 선택하면 토스트 메시지를 선택된 쿠폰 정보를 간단하게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미리보기와</a:t>
            </a:r>
            <a:r>
              <a:rPr lang="ko-KR" altLang="en-US" dirty="0" smtClean="0">
                <a:sym typeface="Wingdings" panose="05000000000000000000" pitchFamily="2" charset="2"/>
              </a:rPr>
              <a:t> 쿠폰 아이콘을 같이 보여 주도록 프레임 레이아웃 안에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미리보기와</a:t>
            </a:r>
            <a:r>
              <a:rPr lang="ko-KR" altLang="en-US" dirty="0" smtClean="0">
                <a:sym typeface="Wingdings" panose="05000000000000000000" pitchFamily="2" charset="2"/>
              </a:rPr>
              <a:t> 쿠폰 아이콘 두 개의 레이 아웃을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소스코드에서 쿠폰 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visibility </a:t>
            </a:r>
            <a:r>
              <a:rPr lang="ko-KR" altLang="en-US" dirty="0" smtClean="0">
                <a:sym typeface="Wingdings" panose="05000000000000000000" pitchFamily="2" charset="2"/>
              </a:rPr>
              <a:t>속성을 조절합니다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참고할 점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증강 현실에서는 센서까지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여기서는 센서는 사용하지 않고 카메라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ko-KR" altLang="en-US" dirty="0" smtClean="0">
                <a:sym typeface="Wingdings" panose="05000000000000000000" pitchFamily="2" charset="2"/>
              </a:rPr>
              <a:t> 화면 위에 쿠폰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이미지를 보여주는 것까지만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센서를 사용하지 않기 때문에 단말을 움직여도 쿠폰 이미지가 따라서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움직이지는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348" y="1766756"/>
            <a:ext cx="2371053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2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작업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사진 찍기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화면의 상단의 가운데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아래쪽에는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추가하고 아래쪽 공간을 꽉 채우세요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5" y="2348880"/>
            <a:ext cx="1005588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4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있는 버튼을 클릭했을 때 단말의 카메라 앱으로 사진을 찍고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그 사진을 보여주도록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클릭하면 </a:t>
            </a:r>
            <a:r>
              <a:rPr lang="en-US" altLang="ko-KR" dirty="0" err="1" smtClean="0">
                <a:sym typeface="Wingdings" panose="05000000000000000000" pitchFamily="2" charset="2"/>
              </a:rPr>
              <a:t>takePicture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메소드를 호출하면 카메라 앱에서 사진을 찍은 후에 그 결과물을 저장할 파일을 먼저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파일을 만드는 코드는 </a:t>
            </a:r>
            <a:r>
              <a:rPr lang="en-US" altLang="ko-KR" dirty="0" err="1" smtClean="0">
                <a:sym typeface="Wingdings" panose="05000000000000000000" pitchFamily="2" charset="2"/>
              </a:rPr>
              <a:t>createFile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분리했으며</a:t>
            </a:r>
            <a:r>
              <a:rPr lang="en-US" altLang="ko-KR" dirty="0" smtClean="0">
                <a:sym typeface="Wingdings" panose="05000000000000000000" pitchFamily="2" charset="2"/>
              </a:rPr>
              <a:t>, capture.jpg </a:t>
            </a:r>
            <a:r>
              <a:rPr lang="ko-KR" altLang="en-US" dirty="0" smtClean="0">
                <a:sym typeface="Wingdings" panose="05000000000000000000" pitchFamily="2" charset="2"/>
              </a:rPr>
              <a:t>이름으로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카드에 만듭니다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이렇게 만든 파일을 카메라 앱이 사용할 때는 다른 앱에서 파일을 공유해야 하므로 내용 제공자</a:t>
            </a:r>
            <a:r>
              <a:rPr lang="en-US" altLang="ko-KR" dirty="0" smtClean="0">
                <a:sym typeface="Wingdings" panose="05000000000000000000" pitchFamily="2" charset="2"/>
              </a:rPr>
              <a:t>(Content Provider)</a:t>
            </a:r>
            <a:r>
              <a:rPr lang="ko-KR" altLang="en-US" dirty="0" smtClean="0">
                <a:sym typeface="Wingdings" panose="05000000000000000000" pitchFamily="2" charset="2"/>
              </a:rPr>
              <a:t>를 만들어 해당 폴더를 공유할 수 있게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안드로이드 버전 </a:t>
            </a:r>
            <a:r>
              <a:rPr lang="en-US" altLang="ko-KR" dirty="0" smtClean="0">
                <a:sym typeface="Wingdings" panose="05000000000000000000" pitchFamily="2" charset="2"/>
              </a:rPr>
              <a:t>7.0 </a:t>
            </a:r>
            <a:r>
              <a:rPr lang="ko-KR" altLang="en-US" dirty="0" smtClean="0">
                <a:sym typeface="Wingdings" panose="05000000000000000000" pitchFamily="2" charset="2"/>
              </a:rPr>
              <a:t>이후부터는 </a:t>
            </a:r>
            <a:r>
              <a:rPr lang="en-US" altLang="ko-KR" dirty="0" smtClean="0">
                <a:sym typeface="Wingdings" panose="05000000000000000000" pitchFamily="2" charset="2"/>
              </a:rPr>
              <a:t>file://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</a:t>
            </a:r>
            <a:r>
              <a:rPr lang="en-US" altLang="ko-KR" dirty="0" smtClean="0">
                <a:sym typeface="Wingdings" panose="05000000000000000000" pitchFamily="2" charset="2"/>
              </a:rPr>
              <a:t>Uri </a:t>
            </a:r>
            <a:r>
              <a:rPr lang="ko-KR" altLang="en-US" dirty="0" smtClean="0">
                <a:sym typeface="Wingdings" panose="05000000000000000000" pitchFamily="2" charset="2"/>
              </a:rPr>
              <a:t>정보를 다른 앱에서 접근할 수 없으며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반드시 </a:t>
            </a:r>
            <a:r>
              <a:rPr lang="en-US" altLang="ko-KR" dirty="0" smtClean="0">
                <a:sym typeface="Wingdings" panose="05000000000000000000" pitchFamily="2" charset="2"/>
              </a:rPr>
              <a:t>content://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내용 제공자를 사용하도록 바뀌었습니다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8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253818" cy="5659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MainActivity </a:t>
            </a:r>
            <a:r>
              <a:rPr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extends 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AppCompatActivity {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ImageView </a:t>
            </a:r>
            <a:r>
              <a:rPr lang="ko-KR" altLang="ko-KR" sz="1600" b="1" dirty="0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File </a:t>
            </a:r>
            <a:r>
              <a:rPr lang="ko-KR" altLang="ko-KR" sz="1600" b="1" dirty="0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ko-KR" altLang="ko-KR" sz="1600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@Override</a:t>
            </a:r>
            <a:br>
              <a:rPr lang="ko-KR" altLang="ko-KR" sz="1600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protected void 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onCreate(</a:t>
            </a: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Bundle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savedInstanceState) {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.onCreate(savedInstanceState);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</a:t>
            </a:r>
            <a:r>
              <a:rPr lang="ko-KR" altLang="ko-KR" sz="1600" b="1" i="1" dirty="0" err="1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activity_main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ko-KR" altLang="ko-KR" sz="1600" b="1" dirty="0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 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 findViewById(</a:t>
            </a: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</a:t>
            </a:r>
            <a:r>
              <a:rPr lang="ko-KR" altLang="ko-KR" sz="1600" b="1" i="1" dirty="0" err="1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imageView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</a:t>
            </a:r>
            <a:r>
              <a:rPr lang="ko-KR" altLang="ko-KR" sz="1600" b="1" i="1" dirty="0" err="1">
                <a:solidFill>
                  <a:srgbClr val="660E7A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new 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View.OnClickListener() {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ko-KR" altLang="ko-KR" sz="1600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@Override</a:t>
            </a:r>
            <a:br>
              <a:rPr lang="ko-KR" altLang="ko-KR" sz="1600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808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void 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onClick(</a:t>
            </a: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View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takePicture();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//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여기에 코드가 계속됩니다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endParaRPr lang="ko-KR" altLang="ko-KR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9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0"/>
          </p:nvPr>
        </p:nvSpPr>
        <p:spPr bwMode="auto"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public void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takePicture() {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file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==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null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file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createFile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Uri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fileUri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FileProvider.</a:t>
            </a:r>
            <a:r>
              <a:rPr kumimoji="0" lang="ko-KR" altLang="ko-K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getUriForFile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this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com.example.camera.intent.fileprovider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file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Intent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new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MediaStore.</a:t>
            </a:r>
            <a:r>
              <a:rPr kumimoji="0" lang="ko-KR" altLang="ko-KR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ACTION_IMAGE_CAPTURE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intent.addFlags(Intent.</a:t>
            </a:r>
            <a:r>
              <a:rPr kumimoji="0" lang="ko-KR" altLang="ko-KR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FLAG_GRANT_READ_URI_PERMISSION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|Intent.</a:t>
            </a:r>
            <a:r>
              <a:rPr kumimoji="0" lang="ko-KR" altLang="ko-KR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FLAG_GRANT_WRITE_URI_PERMISSION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intent.putExtra(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MediaStore.</a:t>
            </a:r>
            <a:r>
              <a:rPr kumimoji="0" lang="ko-KR" altLang="ko-KR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EXTRA_OUTPUT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, fileUri);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intent.resolveActivity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getPackageManager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()) !=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null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    startActivityForResult(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intent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101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private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File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createFile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String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filename =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"capture.jpg"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File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storageDir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Environment.</a:t>
            </a:r>
            <a:r>
              <a:rPr kumimoji="0" lang="ko-KR" altLang="ko-K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getExternalStorageDirectory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File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outFile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new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File(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storageDir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, filename);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outFile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6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external.xml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 생성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폴더를 먼저 만들고 </a:t>
            </a:r>
            <a:r>
              <a:rPr lang="en-US" altLang="ko-KR" dirty="0" smtClean="0">
                <a:sym typeface="Wingdings" panose="05000000000000000000" pitchFamily="2" charset="2"/>
              </a:rPr>
              <a:t>external.xml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창의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폴더 명을 </a:t>
            </a:r>
            <a:r>
              <a:rPr lang="ko-KR" altLang="en-US" dirty="0" smtClean="0">
                <a:sym typeface="Wingdings" panose="05000000000000000000" pitchFamily="2" charset="2"/>
              </a:rPr>
              <a:t>위한 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폴더가 만들어지면 그 폴더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XML resource file]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파일 이름으로 </a:t>
            </a:r>
            <a:r>
              <a:rPr lang="en-US" altLang="ko-KR" dirty="0" smtClean="0">
                <a:sym typeface="Wingdings" panose="05000000000000000000" pitchFamily="2" charset="2"/>
              </a:rPr>
              <a:t>external.xml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external.xml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있는 코드를 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&lt;paths&gt; </a:t>
            </a:r>
            <a:r>
              <a:rPr lang="ko-KR" altLang="en-US" dirty="0" smtClean="0">
                <a:sym typeface="Wingdings" panose="05000000000000000000" pitchFamily="2" charset="2"/>
              </a:rPr>
              <a:t>태그로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태그는 </a:t>
            </a:r>
            <a:r>
              <a:rPr lang="en-US" altLang="ko-KR" dirty="0" smtClean="0">
                <a:sym typeface="Wingdings" panose="05000000000000000000" pitchFamily="2" charset="2"/>
              </a:rPr>
              <a:t>&lt;external-path&gt; </a:t>
            </a:r>
            <a:r>
              <a:rPr lang="ko-KR" altLang="en-US" dirty="0" smtClean="0">
                <a:sym typeface="Wingdings" panose="05000000000000000000" pitchFamily="2" charset="2"/>
              </a:rPr>
              <a:t>태그를 포함하고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특정 폴더를 현재 폴더로 인식하도록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983432" y="3789040"/>
            <a:ext cx="10759304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&lt;?xml version="1.0" encoding="utf-8"?&gt;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&lt;paths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xmlns:android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="http://schemas.android.com/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/res/android"&gt;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&lt;external-path name="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sdcard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path="./"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&lt;/paths&gt;</a:t>
            </a:r>
            <a:r>
              <a:rPr lang="ko-KR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ko-KR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ko-KR" altLang="ko-KR" sz="14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endParaRPr lang="ko-KR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7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카메라로 사진 찍어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카메라 실습</a:t>
            </a:r>
            <a:r>
              <a:rPr lang="en-US" altLang="ko-KR" b="1" dirty="0" smtClean="0">
                <a:sym typeface="Wingdings" panose="05000000000000000000" pitchFamily="2" charset="2"/>
              </a:rPr>
              <a:t>: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 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&lt;provider&gt; </a:t>
            </a:r>
            <a:r>
              <a:rPr lang="ko-KR" altLang="en-US" dirty="0" smtClean="0">
                <a:sym typeface="Wingdings" panose="05000000000000000000" pitchFamily="2" charset="2"/>
              </a:rPr>
              <a:t>태그로 내용 제공자</a:t>
            </a:r>
            <a:r>
              <a:rPr lang="en-US" altLang="ko-KR" dirty="0" smtClean="0">
                <a:sym typeface="Wingdings" panose="05000000000000000000" pitchFamily="2" charset="2"/>
              </a:rPr>
              <a:t>(Content Provider)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내용 </a:t>
            </a:r>
            <a:r>
              <a:rPr lang="ko-KR" altLang="en-US" dirty="0" smtClean="0">
                <a:sym typeface="Wingdings" panose="05000000000000000000" pitchFamily="2" charset="2"/>
              </a:rPr>
              <a:t>제공자는 </a:t>
            </a:r>
            <a:r>
              <a:rPr lang="en-US" altLang="ko-KR" dirty="0" smtClean="0">
                <a:sym typeface="Wingdings" panose="05000000000000000000" pitchFamily="2" charset="2"/>
              </a:rPr>
              <a:t>support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들어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FileProvider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&lt;provider&gt;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안에는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속성과 </a:t>
            </a:r>
            <a:r>
              <a:rPr lang="en-US" altLang="ko-KR" dirty="0" smtClean="0">
                <a:sym typeface="Wingdings" panose="05000000000000000000" pitchFamily="2" charset="2"/>
              </a:rPr>
              <a:t>android.support.v4.content.FileProvider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지정하고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이것은 </a:t>
            </a:r>
            <a:r>
              <a:rPr lang="en-US" altLang="ko-KR" dirty="0" err="1" smtClean="0">
                <a:sym typeface="Wingdings" panose="05000000000000000000" pitchFamily="2" charset="2"/>
              </a:rPr>
              <a:t>FileProvider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특정 폴더를 공유하는데 사용하는 내용 제공자입니다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authorities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설정한 값은 이 앱의 패키지 이름과 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en-US" altLang="ko-KR" dirty="0" err="1" smtClean="0">
                <a:sym typeface="Wingdings" panose="05000000000000000000" pitchFamily="2" charset="2"/>
              </a:rPr>
              <a:t>fileprovider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글자를 붙여 넣은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&lt;meta-data&gt;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안에는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resource </a:t>
            </a:r>
            <a:r>
              <a:rPr lang="ko-KR" altLang="en-US" dirty="0" smtClean="0">
                <a:sym typeface="Wingdings" panose="05000000000000000000" pitchFamily="2" charset="2"/>
              </a:rPr>
              <a:t>속성이 들어 가며</a:t>
            </a:r>
            <a:r>
              <a:rPr lang="en-US" altLang="ko-KR" dirty="0" smtClean="0">
                <a:sym typeface="Wingdings" panose="05000000000000000000" pitchFamily="2" charset="2"/>
              </a:rPr>
              <a:t>, resource </a:t>
            </a:r>
            <a:r>
              <a:rPr lang="ko-KR" altLang="en-US" dirty="0" smtClean="0">
                <a:sym typeface="Wingdings" panose="05000000000000000000" pitchFamily="2" charset="2"/>
              </a:rPr>
              <a:t>속성값으로 우리가 만든 </a:t>
            </a:r>
            <a:r>
              <a:rPr lang="en-US" altLang="ko-KR" dirty="0" smtClean="0">
                <a:sym typeface="Wingdings" panose="05000000000000000000" pitchFamily="2" charset="2"/>
              </a:rPr>
              <a:t>external.xml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이 때 파일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확장자는</a:t>
            </a:r>
            <a:r>
              <a:rPr lang="ko-KR" altLang="en-US" dirty="0" smtClean="0">
                <a:sym typeface="Wingdings" panose="05000000000000000000" pitchFamily="2" charset="2"/>
              </a:rPr>
              <a:t> 제외함으로 </a:t>
            </a:r>
            <a:r>
              <a:rPr lang="en-US" altLang="ko-KR" dirty="0" smtClean="0">
                <a:sym typeface="Wingdings" panose="05000000000000000000" pitchFamily="2" charset="2"/>
              </a:rPr>
              <a:t>@xml/external </a:t>
            </a:r>
            <a:r>
              <a:rPr lang="ko-KR" altLang="en-US" dirty="0" smtClean="0">
                <a:sym typeface="Wingdings" panose="05000000000000000000" pitchFamily="2" charset="2"/>
              </a:rPr>
              <a:t>이 됩니다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39416" y="3355826"/>
            <a:ext cx="8263801" cy="3385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&lt;/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activity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&lt;provider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androidx.core.content.FileProvider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android:authorities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com.example.camera.intent.fileprovider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android:exported="false"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android:grantUriPermissions="true"&gt;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&lt;meta-data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android:name="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android.support.FILE_PROVIDER_PATHS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android:resource="@xml/external"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&lt;/provider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&lt;/application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</a:t>
            </a:r>
            <a:endParaRPr lang="en-US" altLang="ko-KR" sz="16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&lt;/manifest&gt;</a:t>
            </a:r>
            <a:endParaRPr lang="ko-KR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09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20238</TotalTime>
  <Words>3150</Words>
  <Application>Microsoft Office PowerPoint</Application>
  <PresentationFormat>와이드스크린</PresentationFormat>
  <Paragraphs>588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D2Coding</vt:lpstr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07 멀티미디어 다루기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저장하기: MainActivity.java 코딩 </vt:lpstr>
      <vt:lpstr>07-1 카메라로 사진 찍어 저장하기: MainActivity.java 코딩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07-1 카메라로 사진 찍어 저장하기 </vt:lpstr>
      <vt:lpstr>07-2 화면에 카메라 미리보기 넣기 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 - MainActivity.java 코딩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 - MainActivity.java 코딩</vt:lpstr>
      <vt:lpstr>07-2 화면에 카메라 미리보기 넣기 – 카메라 미리보기 실습 - MainActivity.java 코딩</vt:lpstr>
      <vt:lpstr>07-2 화면에 카메라 미리보기 넣기 – 카메라 미리보기 실습 - MainActivity.java 코딩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 – 카메라 미리보기 실습</vt:lpstr>
      <vt:lpstr>07-2 화면에 카메라 미리보기 넣기</vt:lpstr>
      <vt:lpstr>07-2 카메라 미리보기를 활용한 증강현실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1061</cp:revision>
  <dcterms:created xsi:type="dcterms:W3CDTF">2014-02-12T09:15:05Z</dcterms:created>
  <dcterms:modified xsi:type="dcterms:W3CDTF">2020-01-30T13:04:22Z</dcterms:modified>
</cp:coreProperties>
</file>