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5"/>
  </p:notesMasterIdLst>
  <p:sldIdLst>
    <p:sldId id="339" r:id="rId2"/>
    <p:sldId id="895" r:id="rId3"/>
    <p:sldId id="1002" r:id="rId4"/>
    <p:sldId id="1151" r:id="rId5"/>
    <p:sldId id="1152" r:id="rId6"/>
    <p:sldId id="1122" r:id="rId7"/>
    <p:sldId id="1150" r:id="rId8"/>
    <p:sldId id="1121" r:id="rId9"/>
    <p:sldId id="1126" r:id="rId10"/>
    <p:sldId id="1153" r:id="rId11"/>
    <p:sldId id="1154" r:id="rId12"/>
    <p:sldId id="1155" r:id="rId13"/>
    <p:sldId id="1156" r:id="rId14"/>
    <p:sldId id="1157" r:id="rId15"/>
    <p:sldId id="1158" r:id="rId16"/>
    <p:sldId id="1159" r:id="rId17"/>
    <p:sldId id="1160" r:id="rId18"/>
    <p:sldId id="1161" r:id="rId19"/>
    <p:sldId id="1162" r:id="rId20"/>
    <p:sldId id="1174" r:id="rId21"/>
    <p:sldId id="1163" r:id="rId22"/>
    <p:sldId id="1164" r:id="rId23"/>
    <p:sldId id="1165" r:id="rId24"/>
    <p:sldId id="1175" r:id="rId25"/>
    <p:sldId id="1176" r:id="rId26"/>
    <p:sldId id="1166" r:id="rId27"/>
    <p:sldId id="1167" r:id="rId28"/>
    <p:sldId id="1168" r:id="rId29"/>
    <p:sldId id="1169" r:id="rId30"/>
    <p:sldId id="1170" r:id="rId31"/>
    <p:sldId id="1171" r:id="rId32"/>
    <p:sldId id="1172" r:id="rId33"/>
    <p:sldId id="117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3780" autoAdjust="0"/>
  </p:normalViewPr>
  <p:slideViewPr>
    <p:cSldViewPr>
      <p:cViewPr varScale="1">
        <p:scale>
          <a:sx n="64" d="100"/>
          <a:sy n="64" d="100"/>
        </p:scale>
        <p:origin x="91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Location based services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위치 </a:t>
            </a:r>
            <a:r>
              <a:rPr lang="ko-KR" altLang="en-US" dirty="0" err="1" smtClean="0"/>
              <a:t>리스너에는</a:t>
            </a:r>
            <a:r>
              <a:rPr lang="ko-KR" altLang="en-US" dirty="0" smtClean="0"/>
              <a:t> 위치 제공자의 상태를 확인하는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함께 위치 정보를 전달할 때 호출되는 </a:t>
            </a:r>
            <a:r>
              <a:rPr lang="en-US" altLang="ko-KR" dirty="0" err="1" smtClean="0"/>
              <a:t>onLocationChange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함께 정의되어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대부분의 경우에는 이 </a:t>
            </a:r>
            <a:r>
              <a:rPr lang="ko-KR" altLang="en-US" dirty="0" err="1" smtClean="0"/>
              <a:t>메소드만을</a:t>
            </a:r>
            <a:r>
              <a:rPr lang="ko-KR" altLang="en-US" dirty="0" smtClean="0"/>
              <a:t> 구현하는 것으로 충분하지만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코드에서는 위치 좌표를 확인한 후 화면에 있는 텍스트 뷰에 표시하고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403540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class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implements LocationListener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onLocationChanged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(Location location)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Double latitude = location.getLatitude();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Double longitude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String message =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내 위치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-&gt; Latitude : "+ latitude + "\nLongitude:"+ longitude;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("Map", message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onProviderDisabled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onProviderEnabled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onStatusChanged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(String provider, int status, Bundle extras) {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// end of class MainActivity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0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위치 </a:t>
            </a:r>
            <a:r>
              <a:rPr lang="ko-KR" altLang="en-US" b="1" dirty="0" smtClean="0">
                <a:sym typeface="Wingdings" panose="05000000000000000000" pitchFamily="2" charset="2"/>
              </a:rPr>
              <a:t>정보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엡데이트</a:t>
            </a:r>
            <a:r>
              <a:rPr lang="ko-KR" altLang="en-US" b="1" dirty="0" smtClean="0">
                <a:sym typeface="Wingdings" panose="05000000000000000000" pitchFamily="2" charset="2"/>
              </a:rPr>
              <a:t> 요청하기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위치 </a:t>
            </a:r>
            <a:r>
              <a:rPr lang="ko-KR" altLang="en-US" dirty="0" smtClean="0">
                <a:sym typeface="Wingdings" panose="05000000000000000000" pitchFamily="2" charset="2"/>
              </a:rPr>
              <a:t>관리자는 일정한 시간 간격으로 위치 정보를 확인하거나 일정 거리 이상을 이동했을 때 위치 정보를 전달하는 기능을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관리자에게 현재 위치를 알려달라고 요청하기 위해서는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requestLcationUpdates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파라미터로는 최소 시간과 최소 거리 그리고 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객체가 전달되어야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단계에서 작성한 </a:t>
            </a:r>
            <a:r>
              <a:rPr lang="en-US" altLang="ko-KR" dirty="0" smtClean="0">
                <a:sym typeface="Wingdings" panose="05000000000000000000" pitchFamily="2" charset="2"/>
              </a:rPr>
              <a:t>startLocationService()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startLocationService() </a:t>
            </a:r>
            <a:r>
              <a:rPr lang="ko-KR" altLang="en-US" dirty="0" err="1" smtClean="0"/>
              <a:t>메소는</a:t>
            </a:r>
            <a:r>
              <a:rPr lang="ko-KR" altLang="en-US" dirty="0" smtClean="0"/>
              <a:t> 위치 정보 수신을 시작하기 위해 만든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안에서 </a:t>
            </a:r>
            <a:r>
              <a:rPr lang="en-US" altLang="ko-KR" dirty="0" err="1" smtClean="0"/>
              <a:t>requestLocationUpates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호출되는 것을 볼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최소 시간으로는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거리는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하여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초마다 위치 정보를 전달 받게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403540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public 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 message =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최근 위치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-&gt; Latitude : " + latitude + "\nLongitude:" + longitude;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textView.setText(message);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GPSListener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GPSListener();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long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10000;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float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manager.requestLocationUpdates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Toast.makeText(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getApplicationContext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내 위치확인 요청함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Toast.LENGTH_SHORT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63352" y="2420888"/>
            <a:ext cx="1178404" cy="14401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4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위험 권한을 위한 코드 추가하기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이용해 위치 정보를 받기 위한 권한은 </a:t>
            </a:r>
            <a:r>
              <a:rPr lang="en-US" altLang="ko-KR" dirty="0" smtClean="0">
                <a:sym typeface="Wingdings" panose="05000000000000000000" pitchFamily="2" charset="2"/>
              </a:rPr>
              <a:t>ACCESS_FINE_LOCATION</a:t>
            </a:r>
            <a:r>
              <a:rPr lang="ko-KR" altLang="en-US" dirty="0" smtClean="0">
                <a:sym typeface="Wingdings" panose="05000000000000000000" pitchFamily="2" charset="2"/>
              </a:rPr>
              <a:t>으로 정의되어 있으므로 앞서 진행한 실습 과정에서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이 권한을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그런데 이 권한은 위험 권한으로 분류되므로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위험권한을</a:t>
            </a:r>
            <a:r>
              <a:rPr lang="ko-KR" altLang="en-US" dirty="0" smtClean="0">
                <a:sym typeface="Wingdings" panose="05000000000000000000" pitchFamily="2" charset="2"/>
              </a:rPr>
              <a:t> 부여하는 설정과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app/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Scripts/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AutoPermissions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사용하기 위한 코드를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2748370"/>
            <a:ext cx="11403540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91344" y="3068960"/>
            <a:ext cx="261756" cy="14401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191344" y="5877271"/>
            <a:ext cx="261756" cy="360041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3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위험 권한을 위한 코드 추가하기 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7389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startLocationService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@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permissions.length,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permissions.length,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453100" y="2492896"/>
            <a:ext cx="458324" cy="35461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40016" y="1245426"/>
            <a:ext cx="5625876" cy="38337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3100" y="3279558"/>
            <a:ext cx="458324" cy="338980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권한을 부여하라는 대화상자가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[ALLOW]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 화면의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 확인하기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로 위치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6" y="2341732"/>
            <a:ext cx="2070589" cy="41508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345552"/>
            <a:ext cx="2039204" cy="41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0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에뮬레이터 가상 위치 정보 전송하기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에뮬레이터에서는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모</a:t>
            </a:r>
            <a:r>
              <a:rPr lang="ko-KR" altLang="en-US" dirty="0">
                <a:sym typeface="Wingdings" panose="05000000000000000000" pitchFamily="2" charset="2"/>
              </a:rPr>
              <a:t>듈</a:t>
            </a:r>
            <a:r>
              <a:rPr lang="ko-KR" altLang="en-US" dirty="0" smtClean="0">
                <a:sym typeface="Wingdings" panose="05000000000000000000" pitchFamily="2" charset="2"/>
              </a:rPr>
              <a:t>을 사용할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에뮬레이터 오른쪽의 아이콘의 마지막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을 클릭하여 나오는 탭 중에서 </a:t>
            </a:r>
            <a:r>
              <a:rPr lang="en-US" altLang="ko-KR" dirty="0" smtClean="0">
                <a:sym typeface="Wingdings" panose="05000000000000000000" pitchFamily="2" charset="2"/>
              </a:rPr>
              <a:t>[Location]</a:t>
            </a:r>
            <a:r>
              <a:rPr lang="ko-KR" altLang="en-US" dirty="0" smtClean="0">
                <a:sym typeface="Wingdings" panose="05000000000000000000" pitchFamily="2" charset="2"/>
              </a:rPr>
              <a:t>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'Longitude' (</a:t>
            </a:r>
            <a:r>
              <a:rPr lang="ko-KR" altLang="en-US" dirty="0" smtClean="0">
                <a:sym typeface="Wingdings" panose="05000000000000000000" pitchFamily="2" charset="2"/>
              </a:rPr>
              <a:t>경도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'Latitude' (</a:t>
            </a:r>
            <a:r>
              <a:rPr lang="ko-KR" altLang="en-US" dirty="0" smtClean="0">
                <a:sym typeface="Wingdings" panose="05000000000000000000" pitchFamily="2" charset="2"/>
              </a:rPr>
              <a:t>위도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로 전송할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원하는 위치의 </a:t>
            </a:r>
            <a:r>
              <a:rPr lang="en-US" altLang="ko-KR" dirty="0" smtClean="0">
                <a:sym typeface="Wingdings" panose="05000000000000000000" pitchFamily="2" charset="2"/>
              </a:rPr>
              <a:t>Long/</a:t>
            </a:r>
            <a:r>
              <a:rPr lang="en-US" altLang="ko-KR" dirty="0" err="1" smtClean="0">
                <a:sym typeface="Wingdings" panose="05000000000000000000" pitchFamily="2" charset="2"/>
              </a:rPr>
              <a:t>Lat</a:t>
            </a:r>
            <a:r>
              <a:rPr lang="ko-KR" altLang="en-US" dirty="0" smtClean="0">
                <a:sym typeface="Wingdings" panose="05000000000000000000" pitchFamily="2" charset="2"/>
              </a:rPr>
              <a:t>을 찾을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브라우저의 </a:t>
            </a:r>
            <a:r>
              <a:rPr lang="en-US" altLang="ko-KR" dirty="0" smtClean="0">
                <a:sym typeface="Wingdings" panose="05000000000000000000" pitchFamily="2" charset="2"/>
              </a:rPr>
              <a:t>address </a:t>
            </a:r>
            <a:r>
              <a:rPr lang="ko-KR" altLang="en-US" dirty="0" smtClean="0">
                <a:sym typeface="Wingdings" panose="05000000000000000000" pitchFamily="2" charset="2"/>
              </a:rPr>
              <a:t>창을 주의 깊게 살펴보십시오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9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현재 위치를 좌표 값만으로 확인하는 앱은 누구도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그렇다면 위치와 함께 지도는 어떻게 보여주는 것일까요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안드로이드에서는 앱 화면 안에서 지도를 넣을 수 있도록 맵프래그먼트</a:t>
            </a:r>
            <a:r>
              <a:rPr lang="en-US" altLang="ko-KR" dirty="0" smtClean="0">
                <a:sym typeface="Wingdings" panose="05000000000000000000" pitchFamily="2" charset="2"/>
              </a:rPr>
              <a:t>(MapFragment)</a:t>
            </a:r>
            <a:r>
              <a:rPr lang="ko-KR" altLang="en-US" dirty="0" smtClean="0">
                <a:sym typeface="Wingdings" panose="05000000000000000000" pitchFamily="2" charset="2"/>
              </a:rPr>
              <a:t>가 제공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맵프래그먼트는 구글맵 서비스 기능을 사용할 수 있도록 추가된 </a:t>
            </a:r>
            <a:r>
              <a:rPr lang="en-US" altLang="ko-KR" dirty="0" smtClean="0">
                <a:sym typeface="Wingdings" panose="05000000000000000000" pitchFamily="2" charset="2"/>
              </a:rPr>
              <a:t>Google Play Service </a:t>
            </a:r>
            <a:r>
              <a:rPr lang="ko-KR" altLang="en-US" dirty="0" smtClean="0">
                <a:sym typeface="Wingdings" panose="05000000000000000000" pitchFamily="2" charset="2"/>
              </a:rPr>
              <a:t>모듈을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맵프래그먼트를 추가해서 지도를 보여줄 때 필요한 과정입니다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꼭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Google Play Service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 사용 설정하기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구글맵 서비스는 </a:t>
            </a:r>
            <a:r>
              <a:rPr lang="en-US" altLang="ko-KR" dirty="0" smtClean="0">
                <a:sym typeface="Wingdings" panose="05000000000000000000" pitchFamily="2" charset="2"/>
              </a:rPr>
              <a:t>v2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en-US" altLang="ko-KR" dirty="0" smtClean="0">
                <a:sym typeface="Wingdings" panose="05000000000000000000" pitchFamily="2" charset="2"/>
              </a:rPr>
              <a:t>Play Service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사용하기 때문에 미리 추가 설치해야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맵프래그먼트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추가하기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앱 화면에 지도를 넣으려면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맵프래그먼트를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소스 코드에서 내 위치로 지도 이동시키기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지도를 띄울 내 위치가 보여야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지도를 내 위치로 이동시키는 기능</a:t>
            </a:r>
            <a:r>
              <a:rPr lang="ko-KR" altLang="en-US" dirty="0" smtClean="0">
                <a:sym typeface="Wingdings" panose="05000000000000000000" pitchFamily="2" charset="2"/>
              </a:rPr>
              <a:t>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설정 추가하기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지도를 사용하려면 권한</a:t>
            </a:r>
            <a:r>
              <a:rPr lang="ko-KR" altLang="en-US" dirty="0" smtClean="0">
                <a:sym typeface="Wingdings" panose="05000000000000000000" pitchFamily="2" charset="2"/>
              </a:rPr>
              <a:t>과 다른 여러 설정 정보가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 지도 </a:t>
            </a:r>
            <a:r>
              <a:rPr lang="en-US" altLang="ko-KR" dirty="0" smtClean="0">
                <a:sym typeface="Wingdings" panose="05000000000000000000" pitchFamily="2" charset="2"/>
              </a:rPr>
              <a:t>API </a:t>
            </a:r>
            <a:r>
              <a:rPr lang="ko-KR" altLang="en-US" dirty="0" smtClean="0">
                <a:sym typeface="Wingdings" panose="05000000000000000000" pitchFamily="2" charset="2"/>
              </a:rPr>
              <a:t>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구글맵 서비스를 사용하려면 구글 콘솔에서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API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키를 발급 </a:t>
            </a:r>
            <a:r>
              <a:rPr lang="ko-KR" altLang="en-US" dirty="0" smtClean="0">
                <a:sym typeface="Wingdings" panose="05000000000000000000" pitchFamily="2" charset="2"/>
              </a:rPr>
              <a:t>받아 앱의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넣어 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4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Google Play Services </a:t>
            </a:r>
            <a:r>
              <a:rPr lang="ko-KR" altLang="en-US" b="1" dirty="0" smtClean="0">
                <a:sym typeface="Wingdings" panose="05000000000000000000" pitchFamily="2" charset="2"/>
              </a:rPr>
              <a:t>라이브러리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 화면의 상단 오른쪽에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아아콘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중에 </a:t>
            </a:r>
            <a:r>
              <a:rPr lang="en-US" altLang="ko-KR" dirty="0" smtClean="0">
                <a:sym typeface="Wingdings" panose="05000000000000000000" pitchFamily="2" charset="2"/>
              </a:rPr>
              <a:t>[SDK Manager] </a:t>
            </a:r>
            <a:r>
              <a:rPr lang="ko-KR" altLang="en-US" dirty="0" smtClean="0">
                <a:sym typeface="Wingdings" panose="05000000000000000000" pitchFamily="2" charset="2"/>
              </a:rPr>
              <a:t>아이콘으로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메뉴에서 </a:t>
            </a:r>
            <a:r>
              <a:rPr lang="en-US" altLang="ko-KR" dirty="0" smtClean="0">
                <a:sym typeface="Wingdings" panose="05000000000000000000" pitchFamily="2" charset="2"/>
              </a:rPr>
              <a:t>[Appearance &amp; </a:t>
            </a:r>
            <a:r>
              <a:rPr lang="en-US" altLang="ko-KR" dirty="0" smtClean="0">
                <a:sym typeface="Wingdings" panose="05000000000000000000" pitchFamily="2" charset="2"/>
              </a:rPr>
              <a:t>Behavior </a:t>
            </a:r>
            <a:r>
              <a:rPr lang="en-US" altLang="ko-KR" dirty="0" smtClean="0">
                <a:sym typeface="Wingdings" panose="05000000000000000000" pitchFamily="2" charset="2"/>
              </a:rPr>
              <a:t> System Settings  Android SDK]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창에서 </a:t>
            </a:r>
            <a:r>
              <a:rPr lang="en-US" altLang="ko-KR" dirty="0" smtClean="0">
                <a:sym typeface="Wingdings" panose="05000000000000000000" pitchFamily="2" charset="2"/>
              </a:rPr>
              <a:t>[SDK Tools]</a:t>
            </a:r>
            <a:r>
              <a:rPr lang="ko-KR" altLang="en-US" dirty="0" smtClean="0">
                <a:sym typeface="Wingdings" panose="05000000000000000000" pitchFamily="2" charset="2"/>
              </a:rPr>
              <a:t>탭을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'Google Play services' </a:t>
            </a:r>
            <a:r>
              <a:rPr lang="ko-KR" altLang="en-US" dirty="0" smtClean="0">
                <a:sym typeface="Wingdings" panose="05000000000000000000" pitchFamily="2" charset="2"/>
              </a:rPr>
              <a:t>모듈이 설치 되어 있는지 확인하고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그렇지 않으면 모듈을 선택하고 </a:t>
            </a:r>
            <a:r>
              <a:rPr lang="en-US" altLang="ko-KR" dirty="0" smtClean="0">
                <a:sym typeface="Wingdings" panose="05000000000000000000" pitchFamily="2" charset="2"/>
              </a:rPr>
              <a:t>[Apply] </a:t>
            </a:r>
            <a:r>
              <a:rPr lang="ko-KR" altLang="en-US" dirty="0" smtClean="0">
                <a:sym typeface="Wingdings" panose="05000000000000000000" pitchFamily="2" charset="2"/>
              </a:rPr>
              <a:t>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설치 과정이 끝나면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 프로젝트  </a:t>
            </a:r>
            <a:r>
              <a:rPr lang="en-US" altLang="ko-KR" dirty="0" err="1" smtClean="0">
                <a:sym typeface="Wingdings" panose="05000000000000000000" pitchFamily="2" charset="2"/>
              </a:rPr>
              <a:t>SampleLocationMap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com.example.location</a:t>
            </a:r>
            <a:r>
              <a:rPr lang="ko-KR" altLang="en-US" dirty="0" smtClean="0">
                <a:sym typeface="Wingdings" panose="05000000000000000000" pitchFamily="2" charset="2"/>
              </a:rPr>
              <a:t>을 패키지 이름으로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만든 프로젝트에 </a:t>
            </a:r>
            <a:r>
              <a:rPr lang="en-US" altLang="ko-KR" dirty="0" smtClean="0">
                <a:sym typeface="Wingdings" panose="05000000000000000000" pitchFamily="2" charset="2"/>
              </a:rPr>
              <a:t>'Google Play services'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상단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Structure]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대화 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항목에서 </a:t>
            </a:r>
            <a:r>
              <a:rPr lang="en-US" altLang="ko-KR" dirty="0" smtClean="0">
                <a:sym typeface="Wingdings" panose="05000000000000000000" pitchFamily="2" charset="2"/>
              </a:rPr>
              <a:t>[Dependencies]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각각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항목들에 대한 내용이 오른쪽 창에 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 창의 윗부분에 </a:t>
            </a:r>
            <a:r>
              <a:rPr lang="en-US" altLang="ko-KR" dirty="0" smtClean="0">
                <a:sym typeface="Wingdings" panose="05000000000000000000" pitchFamily="2" charset="2"/>
              </a:rPr>
              <a:t>[+]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팝업 메뉴가 나오고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중에서 </a:t>
            </a:r>
            <a:r>
              <a:rPr lang="en-US" altLang="ko-KR" dirty="0" smtClean="0">
                <a:sym typeface="Wingdings" panose="05000000000000000000" pitchFamily="2" charset="2"/>
              </a:rPr>
              <a:t>'Library dependency'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팝업 상자에 사용 가능한 라이브러리가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표시가 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sym typeface="Wingdings" panose="05000000000000000000" pitchFamily="2" charset="2"/>
              </a:rPr>
              <a:t>검색창을</a:t>
            </a:r>
            <a:r>
              <a:rPr lang="ko-KR" altLang="en-US" b="1" dirty="0" smtClean="0">
                <a:sym typeface="Wingdings" panose="05000000000000000000" pitchFamily="2" charset="2"/>
              </a:rPr>
              <a:t> 이용하여 </a:t>
            </a:r>
            <a:r>
              <a:rPr lang="ko-KR" altLang="en-US" dirty="0" smtClean="0">
                <a:sym typeface="Wingdings" panose="05000000000000000000" pitchFamily="2" charset="2"/>
              </a:rPr>
              <a:t>다음을 검색합니다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com.google.android.gms:play-service-maps</a:t>
            </a:r>
            <a:endParaRPr lang="en-US" altLang="ko-KR" sz="18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위 항목을 찾으면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후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Google Play Services </a:t>
            </a:r>
            <a:r>
              <a:rPr lang="ko-KR" altLang="en-US" dirty="0" smtClean="0">
                <a:sym typeface="Wingdings" panose="05000000000000000000" pitchFamily="2" charset="2"/>
              </a:rPr>
              <a:t>라이브러러를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 차례는 프로젝트 </a:t>
            </a:r>
            <a:r>
              <a:rPr lang="en-US" altLang="ko-KR" dirty="0" smtClean="0">
                <a:sym typeface="Wingdings" panose="05000000000000000000" pitchFamily="2" charset="2"/>
              </a:rPr>
              <a:t>Main 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 Location based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내가 있는 위치를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로 확인하려면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이용해 나의 위치 확인하기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그래픽 그리기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내 위치를 지도에 보여주고 아이콘으로 표시하고 싶어요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현재 위치의 지도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지도에 아이콘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지도를 보여주기 위한 프래그먼트를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 위치 </a:t>
            </a:r>
            <a:r>
              <a:rPr lang="ko-KR" altLang="en-US" dirty="0" smtClean="0">
                <a:sym typeface="Wingdings" panose="05000000000000000000" pitchFamily="2" charset="2"/>
              </a:rPr>
              <a:t>지도 보기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버튼 하나와 프래그먼트를 </a:t>
            </a:r>
            <a:r>
              <a:rPr lang="ko-KR" altLang="en-US" dirty="0" smtClean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탭에서 아래와 같이 직접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할당받은</a:t>
            </a:r>
            <a:r>
              <a:rPr lang="ko-KR" altLang="en-US" dirty="0" smtClean="0">
                <a:sym typeface="Wingdings" panose="05000000000000000000" pitchFamily="2" charset="2"/>
              </a:rPr>
              <a:t> 화면 영역에 보이는 것은 </a:t>
            </a:r>
            <a:r>
              <a:rPr lang="en-US" altLang="ko-KR" dirty="0" smtClean="0">
                <a:sym typeface="Wingdings" panose="05000000000000000000" pitchFamily="2" charset="2"/>
              </a:rPr>
              <a:t>class </a:t>
            </a:r>
            <a:r>
              <a:rPr lang="ko-KR" altLang="en-US" dirty="0" smtClean="0">
                <a:sym typeface="Wingdings" panose="05000000000000000000" pitchFamily="2" charset="2"/>
              </a:rPr>
              <a:t>속성으로 지정된 클래스인데 여기서는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클래스를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appcompat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사용할 때는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예전 버전의 안드로이드를 지원할 필요가 없다면</a:t>
            </a:r>
            <a:r>
              <a:rPr lang="en-US" altLang="ko-KR" dirty="0" smtClean="0">
                <a:sym typeface="Wingdings" panose="05000000000000000000" pitchFamily="2" charset="2"/>
              </a:rPr>
              <a:t>, MapFragment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map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화면을 다 채우도록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속성 값은 </a:t>
            </a:r>
            <a:r>
              <a:rPr lang="en-US" altLang="ko-KR" dirty="0" err="1" smtClean="0">
                <a:sym typeface="Wingdings" panose="05000000000000000000" pitchFamily="2" charset="2"/>
              </a:rPr>
              <a:t>match_parent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199456" y="4581128"/>
            <a:ext cx="9298881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fragment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android:id="@+id/map"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android:layout_height="match_parent"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class="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com.google.android.gms.maps.SupportMapFragment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2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지도를 보여주기 위한 프래그먼트를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04388"/>
            <a:ext cx="9308702" cy="3698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652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코드에서 내 위로 지도 이동시키기</a:t>
            </a:r>
            <a:endParaRPr lang="en-US" altLang="ko-KR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지도를 보여주기 위해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추가한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class </a:t>
            </a:r>
            <a:r>
              <a:rPr lang="ko-KR" altLang="en-US" dirty="0" smtClean="0">
                <a:sym typeface="Wingdings" panose="05000000000000000000" pitchFamily="2" charset="2"/>
              </a:rPr>
              <a:t>속성으로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클래스가 할당되어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객체는 소스 코드에서 참조할 수 있으며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들어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위에 지도가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초기화된 후에 참조할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정환 </a:t>
            </a:r>
            <a:r>
              <a:rPr lang="en-US" altLang="ko-KR" dirty="0" smtClean="0">
                <a:sym typeface="Wingdings" panose="05000000000000000000" pitchFamily="2" charset="2"/>
              </a:rPr>
              <a:t>MapFragment </a:t>
            </a:r>
            <a:r>
              <a:rPr lang="ko-KR" altLang="en-US" dirty="0" smtClean="0">
                <a:sym typeface="Wingdings" panose="05000000000000000000" pitchFamily="2" charset="2"/>
              </a:rPr>
              <a:t>객체를 소스코드에서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getMapAsync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getMapAsync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매소드는</a:t>
            </a:r>
            <a:r>
              <a:rPr lang="ko-KR" altLang="en-US" dirty="0" smtClean="0">
                <a:sym typeface="Wingdings" panose="05000000000000000000" pitchFamily="2" charset="2"/>
              </a:rPr>
              <a:t> 내부적으로 지도를 다루는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초기화하는데 비동기 방식으로 처리됩니다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초기화가 완료될 때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객체 안의 함수가 자동으로 호출되도록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 다음 추가로 몇 가지 코드를 입력하면 지도가 나타나게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916832"/>
            <a:ext cx="7178662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60212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public 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final static String TAG = "Hustar";</a:t>
            </a: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SupportMapFragment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mapFragment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map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4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mapFragment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(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SupportMapFragment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getSupportFragmentManager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findFragmentById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R.id.map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mapFragment.getMapAsync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OnMapReadyCallback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onMapReady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("Map", "</a:t>
            </a:r>
            <a:r>
              <a:rPr lang="ko-KR" altLang="en-US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지도 준비됨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map =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MapsInitializer.initialize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startLocationService();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} 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// end of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onCreate()</a:t>
            </a:r>
            <a:endParaRPr lang="ko-KR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17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 smtClean="0"/>
              <a:t>SupportMapFragment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셍성한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getMapAsync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호출했습니다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비동기 방식으로 동작하기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지도가 사용 가능하게 된 후에 </a:t>
            </a:r>
            <a:r>
              <a:rPr lang="en-US" altLang="ko-KR" dirty="0" err="1" smtClean="0"/>
              <a:t>onMapReady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자동으로 호출됩니다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지도가 </a:t>
            </a:r>
            <a:r>
              <a:rPr lang="ko-KR" altLang="en-US" dirty="0" err="1" smtClean="0"/>
              <a:t>준비되었다만</a:t>
            </a:r>
            <a:r>
              <a:rPr lang="en-US" altLang="ko-KR" dirty="0" smtClean="0"/>
              <a:t>, [</a:t>
            </a:r>
            <a:r>
              <a:rPr lang="ko-KR" altLang="en-US" dirty="0" smtClean="0"/>
              <a:t>내 지도 요청하기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눌렀을 때</a:t>
            </a:r>
            <a:r>
              <a:rPr lang="en-US" altLang="ko-KR" dirty="0" smtClean="0"/>
              <a:t>, startLocationService() </a:t>
            </a:r>
            <a:r>
              <a:rPr lang="ko-KR" altLang="en-US" dirty="0" smtClean="0"/>
              <a:t>메소드를 호출해야 </a:t>
            </a:r>
            <a:r>
              <a:rPr lang="ko-KR" altLang="en-US" dirty="0" smtClean="0"/>
              <a:t>합니다</a:t>
            </a:r>
            <a:endParaRPr lang="en-US" altLang="ko-KR" dirty="0" smtClean="0"/>
          </a:p>
          <a:p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이전 </a:t>
            </a:r>
            <a:r>
              <a:rPr lang="en-US" altLang="ko-KR" dirty="0" err="1"/>
              <a:t>SampleLocation</a:t>
            </a:r>
            <a:r>
              <a:rPr lang="en-US" altLang="ko-KR" dirty="0"/>
              <a:t> </a:t>
            </a:r>
            <a:r>
              <a:rPr lang="ko-KR" altLang="en-US" dirty="0"/>
              <a:t>예제와 동일하게 위치 관리자로부터 현재 위치를 전달받도록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3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3100" y="764704"/>
            <a:ext cx="11253818" cy="5731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LocationManager manager = (LocationManager) getSystemService(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Context.LOCATION_SERVICE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Location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manager.getLastKnownLocation(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if (location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double latitude = location.getLatitude();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double longitude =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  <a:ea typeface="D2Coding" panose="020B0609020101020101" pitchFamily="49" charset="-127"/>
              </a:rPr>
              <a:t>최근 위치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-&gt; Latitude : " + latitude + "\nLongitude:" + longitude;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(TAG, message);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GPSListener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new GPSListener();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long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10000;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float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0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manager.requestLocationUpdates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(), "</a:t>
            </a:r>
            <a:r>
              <a:rPr lang="ko-KR" altLang="en-US" sz="1400" dirty="0">
                <a:latin typeface="Consolas" panose="020B0609020204030204" pitchFamily="49" charset="0"/>
                <a:ea typeface="D2Coding" panose="020B0609020101020101" pitchFamily="49" charset="-127"/>
              </a:rPr>
              <a:t>내 위치확인 요청함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",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).show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286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 예제와 동일하게 내부 클래스인 </a:t>
            </a:r>
            <a:r>
              <a:rPr lang="en-US" altLang="ko-KR" dirty="0" smtClean="0"/>
              <a:t>GPSListener </a:t>
            </a:r>
            <a:r>
              <a:rPr lang="ko-KR" altLang="en-US" dirty="0" smtClean="0"/>
              <a:t>도 작성합니다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때 </a:t>
            </a:r>
            <a:r>
              <a:rPr lang="en-US" altLang="ko-KR" dirty="0" err="1" smtClean="0"/>
              <a:t>GPSLinstener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onLocationChanged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다음과 같은 코드를 추가해야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 smtClean="0"/>
              <a:t>GPSLinstener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onLocationChanged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추가한 다음 코드가 현재 위치를 지도에 보여 줍니다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253818" cy="5251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class GPSListener implements LocationListener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onLocationChanged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(Location location)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Double latitude = location.getLatitude();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Double longitude =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String message = "</a:t>
            </a:r>
            <a:r>
              <a:rPr lang="ko-KR" altLang="en-US" sz="1400" dirty="0">
                <a:latin typeface="Consolas" panose="020B0609020204030204" pitchFamily="49" charset="0"/>
                <a:ea typeface="D2Coding" panose="020B0609020101020101" pitchFamily="49" charset="-127"/>
              </a:rPr>
              <a:t>내 위치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-&gt; Latitude : "+ latitude + "\nLongitude:"+ longitude;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(TAG,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message);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onProviderDisabled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(String provider) {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onProviderEnabled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(String provider) {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onStatusChanged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(String provider, int status, Bundle extras) {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(Double latitude, Double longitude)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map.animateCamera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CameraUpdateFactory.newLatLngZoom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, 15));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}//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end of class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MainActivity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06637" y="5485143"/>
            <a:ext cx="3015735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지정한 위치의 지도 영역 보여주기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906637" y="5164080"/>
            <a:ext cx="302201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위리의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좌료로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LatLng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생성하기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0758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 smtClean="0"/>
              <a:t>showCurrenLocation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전달된 위도와 경도 값은 </a:t>
            </a:r>
            <a:r>
              <a:rPr lang="en-US" altLang="ko-KR" dirty="0" err="1" smtClean="0"/>
              <a:t>LatLng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만들면 지도에 표시할 수 있습니다</a:t>
            </a:r>
            <a:endParaRPr lang="en-US" altLang="ko-KR" dirty="0"/>
          </a:p>
          <a:p>
            <a:r>
              <a:rPr lang="en-US" altLang="ko-KR" dirty="0" err="1" smtClean="0"/>
              <a:t>LatLng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경위도 좌표로 구성된 위치를 지도에 표시할 수 있도록 정의된 객체입니다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이렇게 만든 </a:t>
            </a:r>
            <a:r>
              <a:rPr lang="en-US" altLang="ko-KR" dirty="0" err="1" smtClean="0"/>
              <a:t>LatLag</a:t>
            </a:r>
            <a:r>
              <a:rPr lang="ko-KR" altLang="en-US" dirty="0" smtClean="0"/>
              <a:t>객체로 지구상의 특정 위치를 표현할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구글맵 객체의 </a:t>
            </a:r>
            <a:r>
              <a:rPr lang="en-US" altLang="ko-KR" dirty="0" err="1" smtClean="0"/>
              <a:t>animateCamera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이용하 그 위치를 중심으로 지도를 보여줄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animateCamera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메소는</a:t>
            </a:r>
            <a:r>
              <a:rPr lang="ko-KR" altLang="en-US" dirty="0" smtClean="0"/>
              <a:t> 지도의 축척</a:t>
            </a:r>
            <a:r>
              <a:rPr lang="en-US" altLang="ko-KR" dirty="0" smtClean="0"/>
              <a:t>(Scale)</a:t>
            </a:r>
            <a:r>
              <a:rPr lang="ko-KR" altLang="en-US" dirty="0" smtClean="0"/>
              <a:t>을 지정할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살펴본 코드에서는 일반적으로 지도를 볼 때 사용하는 축척을 지정하였습니다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추척의</a:t>
            </a:r>
            <a:r>
              <a:rPr lang="ko-KR" altLang="en-US" dirty="0" smtClean="0"/>
              <a:t> 값이 클수록 가까이서 본 것처럼 확대되는 그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설정되년</a:t>
            </a:r>
            <a:r>
              <a:rPr lang="ko-KR" altLang="en-US" dirty="0" smtClean="0"/>
              <a:t> 가장 멀리서 보는 모습으로 보이며 값이 커질수록 확대됩니다</a:t>
            </a:r>
            <a:r>
              <a:rPr lang="en-US" altLang="ko-KR" dirty="0" smtClean="0"/>
              <a:t>. 17, 18 </a:t>
            </a:r>
            <a:r>
              <a:rPr lang="ko-KR" altLang="en-US" dirty="0" smtClean="0"/>
              <a:t>정도의 값은 도시 지역의 경우 건물 몇 개를 한 눈에 볼 수 있는 정도로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최대로 설정할 수 있는 축적 값은 얼마일까요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err="1" smtClean="0"/>
              <a:t>getMaxZoomLevel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호출하면 최대값을 확인할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지역마다 다르겠지만 </a:t>
            </a:r>
            <a:r>
              <a:rPr lang="en-US" altLang="ko-KR" dirty="0" smtClean="0"/>
              <a:t>19~21</a:t>
            </a:r>
            <a:r>
              <a:rPr lang="ko-KR" altLang="en-US" dirty="0" smtClean="0"/>
              <a:t>이 최대인 것으로 보입니다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이제 거의 마지막 단계로 </a:t>
            </a:r>
            <a:r>
              <a:rPr lang="ko-KR" altLang="en-US" dirty="0" err="1" smtClean="0"/>
              <a:t>매니페스트에</a:t>
            </a:r>
            <a:r>
              <a:rPr lang="ko-KR" altLang="en-US" dirty="0" smtClean="0"/>
              <a:t> 위험 권한 접근 관련 정보를 등록해야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3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매니페스</a:t>
            </a:r>
            <a:r>
              <a:rPr lang="ko-KR" altLang="en-US" dirty="0" err="1"/>
              <a:t>트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구글맵 라이브러리를 사용한다는 정보와 함께 </a:t>
            </a:r>
            <a:r>
              <a:rPr lang="en-US" altLang="ko-KR" dirty="0" smtClean="0"/>
              <a:t>GPS, </a:t>
            </a:r>
            <a:r>
              <a:rPr lang="ko-KR" altLang="en-US" dirty="0" smtClean="0"/>
              <a:t>인터넷 사용에 대한 권한과 기타 설정 정보를 등록해야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그 정보를 보여 줍니다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AndroidManifest.xml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556792"/>
            <a:ext cx="11253818" cy="4963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com.example.location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com.example.location.permission.MAPS_RECEIVE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android:protectionLevel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="signature"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com.example.location.permission.MAPS_RECEIVE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android.permission.INTERNET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com.google.android.providers.gsf.permission.READ_GSERVICES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android.permission.ACCESS_FINE_LOCATION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android.permission.ACCESS_COARSE_LOCATION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android:glEsVersion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="0x00020000"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"/&gt;</a:t>
            </a:r>
            <a:b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191344" y="2443766"/>
            <a:ext cx="576063" cy="314547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 기반의 스마트폰 위치는 위치 관리자</a:t>
            </a:r>
            <a:r>
              <a:rPr lang="en-US" altLang="ko-KR" dirty="0" smtClean="0">
                <a:sym typeface="Wingdings" panose="05000000000000000000" pitchFamily="2" charset="2"/>
              </a:rPr>
              <a:t>(LocationManager)</a:t>
            </a:r>
            <a:r>
              <a:rPr lang="ko-KR" altLang="en-US" dirty="0" smtClean="0">
                <a:sym typeface="Wingdings" panose="05000000000000000000" pitchFamily="2" charset="2"/>
              </a:rPr>
              <a:t>라는 시스템 서비스가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실제로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android.location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패키지에는 이 클래스를 포함하여 위치 정보를 확인하거나 확인된 위치 정보를 사용하는 데 필요한 클래스들이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나의 현재 위치를 확인하는 가장 기본적인 방법은 위치 관리자에게 요청하는 것으로 다음과 과정을 거칩니다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관리자 객체 참조하기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관리자는 시스템 서비스이므로 </a:t>
            </a:r>
            <a:r>
              <a:rPr lang="en-US" altLang="ko-KR" dirty="0" smtClean="0">
                <a:sym typeface="Wingdings" panose="05000000000000000000" pitchFamily="2" charset="2"/>
              </a:rPr>
              <a:t>getSystemService()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위치 관리자 객체를 구할 수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구현하기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관리자가 알려주는 현재 위치는 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en-US" altLang="ko-KR" dirty="0" smtClean="0">
                <a:sym typeface="Wingdings" panose="05000000000000000000" pitchFamily="2" charset="2"/>
              </a:rPr>
              <a:t>(LocationListener)</a:t>
            </a:r>
            <a:r>
              <a:rPr lang="ko-KR" altLang="en-US" dirty="0" smtClean="0">
                <a:sym typeface="Wingdings" panose="05000000000000000000" pitchFamily="2" charset="2"/>
              </a:rPr>
              <a:t>를 통해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정보 업데이트 요청하기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관리자에게 위치 정보가 변경될 때마다 알려 달라고 요청하는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requestLocationUpdates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권한 추가하기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있도록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</a:t>
            </a:r>
            <a:r>
              <a:rPr lang="en-US" altLang="ko-KR" dirty="0" smtClean="0">
                <a:sym typeface="Wingdings" panose="05000000000000000000" pitchFamily="2" charset="2"/>
              </a:rPr>
              <a:t>ACCESS_FINE_LOCATION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위험 권한을 설정 및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AndroidManifest.xml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android:theme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="@style/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AppTheme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android:usesCleartextTraffic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android:usesCleartextTraffic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&lt;uses-library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com.google.android.maps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&lt;uses-library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org.apache.http.legacy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="false"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android:name="com.google.android.maps.v2.API_KEY"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="AIzaSyAMMxTYNGOpesLG6tq1E55_DSnAFYTw8bo"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com.google.android.gms.version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="@integer/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google_play_services_version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&lt;activity android:name=".MainActivity"&gt;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&lt;intent-filter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263352" y="1407296"/>
            <a:ext cx="504055" cy="346186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44272" y="3409764"/>
            <a:ext cx="271613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/>
              <a:t>API Key </a:t>
            </a:r>
            <a:r>
              <a:rPr lang="ko-KR" altLang="en-US" sz="1600" dirty="0" smtClean="0"/>
              <a:t>설정하는 부분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099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위험 권한을 부여할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파일도 수정하는 것을 잊지 마십시오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지도 서비스와 같은 외부 라이브러리를 추가할 때 기본적으로 사용하는 </a:t>
            </a:r>
            <a:r>
              <a:rPr lang="en-US" altLang="ko-KR" dirty="0" err="1" smtClean="0"/>
              <a:t>appcompat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버전과 맞지 않아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파일에 빨간 줄이 표시되는 경우가 있습니다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 때는 몇 가지 라이브러리를 </a:t>
            </a:r>
            <a:r>
              <a:rPr lang="en-US" altLang="ko-KR" dirty="0" smtClean="0"/>
              <a:t>dependencies </a:t>
            </a:r>
            <a:r>
              <a:rPr lang="ko-KR" altLang="en-US" dirty="0" smtClean="0"/>
              <a:t>안에 추가해야 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다음에 나오는 경우에는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안스</a:t>
            </a:r>
            <a:r>
              <a:rPr lang="ko-KR" altLang="en-US" dirty="0" smtClean="0"/>
              <a:t> 최신 버전 </a:t>
            </a:r>
            <a:r>
              <a:rPr lang="en-US" altLang="ko-KR" dirty="0" smtClean="0"/>
              <a:t>3.5.3 </a:t>
            </a:r>
            <a:r>
              <a:rPr lang="ko-KR" altLang="en-US" dirty="0" smtClean="0"/>
              <a:t>으로 빌드한 경우입니다</a:t>
            </a:r>
            <a:r>
              <a:rPr lang="en-US" altLang="ko-KR" dirty="0" smtClean="0"/>
              <a:t>. 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build.gradle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Module:app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5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위험 권한을 부여할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파일도 수정하는 것을 잊지 마십시오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build.gradle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Module:app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253818" cy="5251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'androidx.appcompat:appcompat:1.1.0'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'androidx.constraintlayout:constraintlayout:1.1.3'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'junit:junit:4.12'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'com.google.android.gms:play-services-maps:16.0.0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'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com.android.support:multidex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:+'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191345" y="3501008"/>
            <a:ext cx="261755" cy="22322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 flipH="1">
            <a:off x="191345" y="1552152"/>
            <a:ext cx="261756" cy="151680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60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이제 마지막 단계로 구글맵 </a:t>
            </a:r>
            <a:r>
              <a:rPr lang="en-US" altLang="ko-KR" dirty="0" smtClean="0"/>
              <a:t>API Key</a:t>
            </a:r>
            <a:r>
              <a:rPr lang="ko-KR" altLang="en-US" dirty="0" smtClean="0"/>
              <a:t>를 발급받아 </a:t>
            </a:r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 안에 입력해야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파일을 살펴보면</a:t>
            </a:r>
            <a:r>
              <a:rPr lang="en-US" altLang="ko-KR" dirty="0" smtClean="0"/>
              <a:t>, &lt;application&gt;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&lt;meta-data&gt; </a:t>
            </a:r>
            <a:r>
              <a:rPr lang="ko-KR" altLang="en-US" dirty="0" smtClean="0"/>
              <a:t>태그가 있는 그 안에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속성값으로 구글맵 서비스를 위한 키 값이 들어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키 값은 개발자의 컴퓨터마다 다르게 설정하게 되므로 각 개발자는 </a:t>
            </a:r>
            <a:r>
              <a:rPr lang="ko-KR" altLang="en-US" dirty="0" err="1" smtClean="0"/>
              <a:t>구글로부터</a:t>
            </a:r>
            <a:r>
              <a:rPr lang="ko-KR" altLang="en-US" dirty="0" smtClean="0"/>
              <a:t> 이 키를 받아 사용해야 합니다</a:t>
            </a:r>
            <a:r>
              <a:rPr lang="en-US" altLang="ko-KR" smtClean="0"/>
              <a:t>.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Key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발급받기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현재의 위치를 확인하는 기본적인 방법을 그림으로 표현 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278" y="2381959"/>
            <a:ext cx="1484242" cy="29581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3" y="2423208"/>
            <a:ext cx="1453264" cy="29755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648" y="2405820"/>
            <a:ext cx="1453264" cy="297556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850648" y="2712124"/>
            <a:ext cx="1453263" cy="2013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서비스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1865" y="3284984"/>
            <a:ext cx="108012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위치 관리자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Location</a:t>
            </a:r>
          </a:p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2191618" y="3477969"/>
            <a:ext cx="1659030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1865" y="4832062"/>
            <a:ext cx="1148032" cy="46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GPS Module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05469" y="3284984"/>
            <a:ext cx="1125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내 위치 요청</a:t>
            </a:r>
            <a:endParaRPr lang="en-US" altLang="ko-KR" sz="1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5393121" y="3477969"/>
            <a:ext cx="1395032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20176" y="3436617"/>
            <a:ext cx="1148032" cy="46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 </a:t>
            </a:r>
            <a:r>
              <a:rPr lang="ko-KR" altLang="en-US" sz="1400" dirty="0" err="1" smtClean="0"/>
              <a:t>리스너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8085343" y="3477969"/>
            <a:ext cx="1206935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27981" y="3952826"/>
            <a:ext cx="1592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LocationListener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378120" y="3282728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현재 위치 제공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04415" y="3297957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화면에 표시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2198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나의 위치 확인하기 실습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프로젝트 </a:t>
            </a:r>
            <a:r>
              <a:rPr lang="en-US" altLang="ko-KR" b="1" dirty="0" err="1">
                <a:sym typeface="Wingdings" panose="05000000000000000000" pitchFamily="2" charset="2"/>
              </a:rPr>
              <a:t>SampleLocation</a:t>
            </a:r>
            <a:r>
              <a:rPr lang="ko-KR" altLang="en-US" dirty="0" smtClean="0">
                <a:sym typeface="Wingdings" panose="05000000000000000000" pitchFamily="2" charset="2"/>
              </a:rPr>
              <a:t> 를 시작하고 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com.example.location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창이 열리면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하나와 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 확인하기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가 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내 위치 확인을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결과를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위치 관리자 객체 참조하기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관리자는 시스템 서비스이므로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클릭을 하면</a:t>
            </a:r>
            <a:r>
              <a:rPr lang="en-US" altLang="ko-KR" dirty="0" smtClean="0">
                <a:sym typeface="Wingdings" panose="05000000000000000000" pitchFamily="2" charset="2"/>
              </a:rPr>
              <a:t>, startLocationService()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>
                <a:sym typeface="Wingdings" panose="05000000000000000000" pitchFamily="2" charset="2"/>
              </a:rPr>
              <a:t>관리자를 위해 정의한 상수의 이름은 </a:t>
            </a:r>
            <a:r>
              <a:rPr lang="en-US" altLang="ko-KR" dirty="0" err="1">
                <a:sym typeface="Wingdings" panose="05000000000000000000" pitchFamily="2" charset="2"/>
              </a:rPr>
              <a:t>Context.LOCATION_SERVICE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 상수로 시스템 서비스 객체를 참조한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최근 위치 정보를 확인해보는 코드를 넣으면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최근 위치 정보를 확인하기 위해 사용하는 </a:t>
            </a:r>
            <a:r>
              <a:rPr lang="en-US" altLang="ko-KR" dirty="0" err="1">
                <a:sym typeface="Wingdings" panose="05000000000000000000" pitchFamily="2" charset="2"/>
              </a:rPr>
              <a:t>getLastKnownLocation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메소드에는</a:t>
            </a:r>
            <a:r>
              <a:rPr lang="ko-KR" altLang="en-US" dirty="0">
                <a:sym typeface="Wingdings" panose="05000000000000000000" pitchFamily="2" charset="2"/>
              </a:rPr>
              <a:t> 위치 정보를 제공하는 위치 제공자</a:t>
            </a:r>
            <a:r>
              <a:rPr lang="en-US" altLang="ko-KR" dirty="0">
                <a:sym typeface="Wingdings" panose="05000000000000000000" pitchFamily="2" charset="2"/>
              </a:rPr>
              <a:t>(Location Provider)</a:t>
            </a:r>
            <a:r>
              <a:rPr lang="ko-KR" altLang="en-US" dirty="0">
                <a:sym typeface="Wingdings" panose="05000000000000000000" pitchFamily="2" charset="2"/>
              </a:rPr>
              <a:t>정보를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전달합니다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MainActivity </a:t>
            </a:r>
            <a:r>
              <a:rPr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extends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AppCompatActivity {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R.id.textView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startLocationService();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//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  <a:r>
              <a:rPr lang="ko-KR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endParaRPr lang="ko-KR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08-1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403540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public 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LocationManager manager = (LocationManager) getSystemService(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Context.LOCATION_SERVICE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Location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manager.getLastKnownLocation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(location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double latitude = location.getLatitude();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double longitude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String message =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최근 위치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-&gt; Latitude : " + latitude + "\nLongitude:" + longitude;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textView.setText(message);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// end of class MainActivity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96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제공자는 크게 </a:t>
            </a:r>
            <a:r>
              <a:rPr lang="en-US" altLang="ko-KR" dirty="0" smtClean="0">
                <a:sym typeface="Wingdings" panose="05000000000000000000" pitchFamily="2" charset="2"/>
              </a:rPr>
              <a:t>GPS_PROVIDER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NETWORK_PROVIDER </a:t>
            </a:r>
            <a:r>
              <a:rPr lang="ko-KR" altLang="en-US" dirty="0" smtClean="0">
                <a:sym typeface="Wingdings" panose="05000000000000000000" pitchFamily="2" charset="2"/>
              </a:rPr>
              <a:t>로 구분하며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두 개의 값 중에서 하나를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실제 앱에서는 대부분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를 이용하게 되므로 </a:t>
            </a:r>
            <a:r>
              <a:rPr lang="en-US" altLang="ko-KR" dirty="0" smtClean="0">
                <a:sym typeface="Wingdings" panose="05000000000000000000" pitchFamily="2" charset="2"/>
              </a:rPr>
              <a:t>GPS_PROVIDER </a:t>
            </a:r>
            <a:r>
              <a:rPr lang="ko-KR" altLang="en-US" dirty="0" smtClean="0">
                <a:sym typeface="Wingdings" panose="05000000000000000000" pitchFamily="2" charset="2"/>
              </a:rPr>
              <a:t>를 전달하면 </a:t>
            </a:r>
            <a:r>
              <a:rPr lang="en-US" altLang="ko-KR" dirty="0" smtClean="0">
                <a:sym typeface="Wingdings" panose="05000000000000000000" pitchFamily="2" charset="2"/>
              </a:rPr>
              <a:t>Location </a:t>
            </a:r>
            <a:r>
              <a:rPr lang="ko-KR" altLang="en-US" dirty="0" smtClean="0">
                <a:sym typeface="Wingdings" panose="05000000000000000000" pitchFamily="2" charset="2"/>
              </a:rPr>
              <a:t>객체가 반환됩니다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Location </a:t>
            </a:r>
            <a:r>
              <a:rPr lang="ko-KR" altLang="en-US" dirty="0" smtClean="0">
                <a:sym typeface="Wingdings" panose="05000000000000000000" pitchFamily="2" charset="2"/>
              </a:rPr>
              <a:t>정보는 위도 경도 값을 가지고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getLatitude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getLongitude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그 값을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코드 입력할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getKnownLocation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빨간 줄이 생기면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권함이 없음을 알려주는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수정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위치 확인을 위해 필요한 권한을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365104"/>
            <a:ext cx="103234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</a:rPr>
              <a:t>android.permission.ACCESS_FINE_LOCATION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</a:rPr>
              <a:t>android.permission.ACCESS_COARSE_LOCATION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08-1 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2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위치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b="1" dirty="0" smtClean="0">
                <a:sym typeface="Wingdings" panose="05000000000000000000" pitchFamily="2" charset="2"/>
              </a:rPr>
              <a:t> 구현하기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위치 관리자에서 전달하는 위치 정보를 받기 위해 정의된 인터페이스입니다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즉 위 관리자가 위치 정보를 전달할 때 호출되므로 위치 정보를 받아 처리하려면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onLocationChanged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구현해야만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Location 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클래스를 내부 클래스로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7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20585</TotalTime>
  <Words>3036</Words>
  <Application>Microsoft Office PowerPoint</Application>
  <PresentationFormat>와이드스크린</PresentationFormat>
  <Paragraphs>493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D2Coding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 Location based services</vt:lpstr>
      <vt:lpstr>08-1 GPS로 나의 위치 확인하기</vt:lpstr>
      <vt:lpstr>08-1 GPS로 나의 위치 확인하기</vt:lpstr>
      <vt:lpstr>08-1 GPS로 나의 위치 확인하기</vt:lpstr>
      <vt:lpstr>08-1 GPS로 나의 위치 확인하기: MainActivity.java 코딩 </vt:lpstr>
      <vt:lpstr>08-1 GPS로 나의 위치 확인하기: MainActivity.java 코딩 </vt:lpstr>
      <vt:lpstr>08-1 GPS로 나의 위치 확인하기: MainActivity.java 코딩 </vt:lpstr>
      <vt:lpstr>08-1 GPS로 나의 위치 확인하기:</vt:lpstr>
      <vt:lpstr>08-1 GPS로 나의 위치 확인하기: MainActivity.java 코딩 </vt:lpstr>
      <vt:lpstr>08-1 GPS로 나의 위치 확인하기:</vt:lpstr>
      <vt:lpstr>08-1 GPS로 나의 위치 확인하기: MainActivity.java 코딩 </vt:lpstr>
      <vt:lpstr>08-1 GPS로 나의 위치 확인하기:</vt:lpstr>
      <vt:lpstr>08-1 GPS로 나의 위치 확인하기:</vt:lpstr>
      <vt:lpstr>08-1 GPS로 나의 위치 확인하기:</vt:lpstr>
      <vt:lpstr>08-1 GPS로 나의 위치 확인하기:</vt:lpstr>
      <vt:lpstr>08-2 현재 위치의 지도 보여주기</vt:lpstr>
      <vt:lpstr>08-2 현재 위치의 지도 보여주기</vt:lpstr>
      <vt:lpstr>08-2 현재 위치의 지도 보여주기 실습</vt:lpstr>
      <vt:lpstr>08-2 현재 위치의 지도 보여주기 실습</vt:lpstr>
      <vt:lpstr>08-2 현재 위치의 지도 보여주기 실습</vt:lpstr>
      <vt:lpstr>08-2 현재 위치의 지도 보여주기 실습</vt:lpstr>
      <vt:lpstr>08-2 현재 위치의 지도 보여주기 실습: MainActivity.java 코딩 </vt:lpstr>
      <vt:lpstr>08-2 현재 위치의 지도 보여주기 실습: MainActivity.java 코딩 </vt:lpstr>
      <vt:lpstr>08-2 현재 위치의 지도 보여주기 실습: MainActivity.java 코딩 </vt:lpstr>
      <vt:lpstr>08-2 현재 위치의 지도 보여주기 실습: MainActivity.java 코딩 </vt:lpstr>
      <vt:lpstr>08-2 현재 위치의 지도 보여주기 실습: MainActivity.java 코딩 </vt:lpstr>
      <vt:lpstr>08-2 현재 위치의 지도 보여주기 실습: MainActivity.java 코딩 </vt:lpstr>
      <vt:lpstr>08-2 현재 위치의 지도 보여주기 실습: AndroidManifest.xml 수정</vt:lpstr>
      <vt:lpstr>08-2 현재 위치의 지도 보여주기 실습: AndroidManifest.xml 수정</vt:lpstr>
      <vt:lpstr>08-2 현재 위치의 지도 보여주기 실습: build.gradle(Module:app)</vt:lpstr>
      <vt:lpstr>08-2 현재 위치의 지도 보여주기 실습: build.gradle(Module:app)</vt:lpstr>
      <vt:lpstr>08-2 현재 위치의 지도 보여주기 실습: 구글맵 API Key 발급받기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1098</cp:revision>
  <dcterms:created xsi:type="dcterms:W3CDTF">2014-02-12T09:15:05Z</dcterms:created>
  <dcterms:modified xsi:type="dcterms:W3CDTF">2020-01-30T12:50:11Z</dcterms:modified>
</cp:coreProperties>
</file>