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9"/>
  </p:notesMasterIdLst>
  <p:sldIdLst>
    <p:sldId id="814" r:id="rId2"/>
    <p:sldId id="815" r:id="rId3"/>
    <p:sldId id="824" r:id="rId4"/>
    <p:sldId id="802" r:id="rId5"/>
    <p:sldId id="830" r:id="rId6"/>
    <p:sldId id="818" r:id="rId7"/>
    <p:sldId id="83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3780" autoAdjust="0"/>
  </p:normalViewPr>
  <p:slideViewPr>
    <p:cSldViewPr>
      <p:cViewPr varScale="1">
        <p:scale>
          <a:sx n="48" d="100"/>
          <a:sy n="48" d="100"/>
        </p:scale>
        <p:origin x="58" y="7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548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584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250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07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599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239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3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2020-01-29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5" r:id="rId6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 Implicit Intent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D5E47BB5-52BC-4BB8-8F0D-E4C8535FA4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48" y="860426"/>
            <a:ext cx="3183433" cy="56594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4FE0772-2C02-49AD-82D0-30D39DC8E538}"/>
              </a:ext>
            </a:extLst>
          </p:cNvPr>
          <p:cNvSpPr txBox="1"/>
          <p:nvPr/>
        </p:nvSpPr>
        <p:spPr>
          <a:xfrm>
            <a:off x="7108395" y="1058654"/>
            <a:ext cx="444221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Implicit Intent</a:t>
            </a:r>
            <a:r>
              <a:rPr lang="ko-KR" altLang="en-US" sz="2400" b="1" dirty="0"/>
              <a:t>를 이용한 기능들을 구현해본다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Open Website</a:t>
            </a:r>
            <a:r>
              <a:rPr lang="ko-KR" altLang="en-US" sz="2400" b="1" dirty="0"/>
              <a:t>를 누르면 인터넷이 켜지면서 </a:t>
            </a:r>
            <a:r>
              <a:rPr lang="en-US" altLang="ko-KR" sz="2400" b="1" dirty="0" err="1"/>
              <a:t>EditText</a:t>
            </a:r>
            <a:r>
              <a:rPr lang="ko-KR" altLang="en-US" sz="2400" b="1" dirty="0"/>
              <a:t>에 있는 주소로 이동한다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Open Location</a:t>
            </a:r>
            <a:r>
              <a:rPr lang="ko-KR" altLang="en-US" sz="2400" b="1" dirty="0"/>
              <a:t>을 누르면 지도가 켜지면서 </a:t>
            </a:r>
            <a:r>
              <a:rPr lang="en-US" altLang="ko-KR" sz="2400" b="1" dirty="0" err="1"/>
              <a:t>EditText</a:t>
            </a:r>
            <a:r>
              <a:rPr lang="ko-KR" altLang="en-US" sz="2400" b="1" dirty="0"/>
              <a:t>에 있는 지명을 검색한다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Share This text</a:t>
            </a:r>
            <a:r>
              <a:rPr lang="ko-KR" altLang="en-US" sz="2400" b="1" dirty="0"/>
              <a:t>를 누르면 </a:t>
            </a:r>
            <a:r>
              <a:rPr lang="en-US" altLang="ko-KR" sz="2400" b="1" dirty="0" err="1"/>
              <a:t>EditText</a:t>
            </a:r>
            <a:r>
              <a:rPr lang="ko-KR" altLang="en-US" sz="2400" b="1" dirty="0"/>
              <a:t>에 있는 내용을 공유한다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3265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 Implicit Intent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A6ACC0-4EB9-4FD3-BB05-04945F5594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/>
          <a:lstStyle/>
          <a:p>
            <a:r>
              <a:rPr lang="ko-KR" altLang="en-US" dirty="0"/>
              <a:t>그림과 같이 </a:t>
            </a:r>
            <a:r>
              <a:rPr lang="en-US" altLang="ko-KR" dirty="0"/>
              <a:t>Layout</a:t>
            </a:r>
            <a:r>
              <a:rPr lang="ko-KR" altLang="en-US" dirty="0"/>
              <a:t>을 구성한다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EditText</a:t>
            </a:r>
            <a:r>
              <a:rPr lang="ko-KR" altLang="en-US" dirty="0"/>
              <a:t>에 있는 내용들은 자유롭게 적어도 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7B2A93B3-BFEA-42B1-918E-331BC81E1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706" y="1067788"/>
            <a:ext cx="5928471" cy="51786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B788B8-0EF6-45DF-9DA8-ADD96B9A9E9D}"/>
              </a:ext>
            </a:extLst>
          </p:cNvPr>
          <p:cNvSpPr txBox="1"/>
          <p:nvPr/>
        </p:nvSpPr>
        <p:spPr>
          <a:xfrm>
            <a:off x="8896186" y="158551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Button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698EE5-6201-417D-90FD-BAD31688F4B0}"/>
              </a:ext>
            </a:extLst>
          </p:cNvPr>
          <p:cNvSpPr txBox="1"/>
          <p:nvPr/>
        </p:nvSpPr>
        <p:spPr>
          <a:xfrm>
            <a:off x="8916221" y="121617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EditText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E04E7D-8B7A-4409-B580-B29C0762B1C2}"/>
              </a:ext>
            </a:extLst>
          </p:cNvPr>
          <p:cNvSpPr txBox="1"/>
          <p:nvPr/>
        </p:nvSpPr>
        <p:spPr>
          <a:xfrm>
            <a:off x="8876151" y="241104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Button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A4614D-096F-44E6-AB68-D11E889D2E3A}"/>
              </a:ext>
            </a:extLst>
          </p:cNvPr>
          <p:cNvSpPr txBox="1"/>
          <p:nvPr/>
        </p:nvSpPr>
        <p:spPr>
          <a:xfrm>
            <a:off x="8896186" y="204171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EditText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9EBA06-24E8-4D46-A799-8CFFE5FACF8C}"/>
              </a:ext>
            </a:extLst>
          </p:cNvPr>
          <p:cNvSpPr txBox="1"/>
          <p:nvPr/>
        </p:nvSpPr>
        <p:spPr>
          <a:xfrm>
            <a:off x="8876151" y="31211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Button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749C4C-9DC2-4765-8D7B-13129D6F0D95}"/>
              </a:ext>
            </a:extLst>
          </p:cNvPr>
          <p:cNvSpPr txBox="1"/>
          <p:nvPr/>
        </p:nvSpPr>
        <p:spPr>
          <a:xfrm>
            <a:off x="8896186" y="275186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EditText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29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 Implicit Intent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A6ACC0-4EB9-4FD3-BB05-04945F5594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b="1" dirty="0"/>
              <a:t>Website</a:t>
            </a:r>
          </a:p>
          <a:p>
            <a:pPr lvl="1"/>
            <a:r>
              <a:rPr lang="en-US" altLang="ko-KR" dirty="0" err="1"/>
              <a:t>EditText</a:t>
            </a:r>
            <a:r>
              <a:rPr lang="ko-KR" altLang="en-US" dirty="0"/>
              <a:t>에서 내용을 가져와 문자열로 저장한다</a:t>
            </a:r>
            <a:endParaRPr lang="en-US" altLang="ko-KR" dirty="0"/>
          </a:p>
          <a:p>
            <a:pPr lvl="1"/>
            <a:r>
              <a:rPr lang="en-US" altLang="ko-KR" dirty="0"/>
              <a:t>Uri </a:t>
            </a:r>
            <a:r>
              <a:rPr lang="ko-KR" altLang="en-US" dirty="0"/>
              <a:t>타입의 변수를 선언한 뒤 </a:t>
            </a:r>
            <a:r>
              <a:rPr lang="en-US" altLang="ko-KR" dirty="0" err="1"/>
              <a:t>Uri.parse</a:t>
            </a:r>
            <a:r>
              <a:rPr lang="en-US" altLang="ko-KR" dirty="0"/>
              <a:t>(content)</a:t>
            </a:r>
            <a:r>
              <a:rPr lang="ko-KR" altLang="en-US" dirty="0"/>
              <a:t>로 </a:t>
            </a:r>
            <a:r>
              <a:rPr lang="en-US" altLang="ko-KR" dirty="0"/>
              <a:t>Uri </a:t>
            </a:r>
            <a:r>
              <a:rPr lang="ko-KR" altLang="en-US" dirty="0"/>
              <a:t>타입으로 바꿔준다</a:t>
            </a:r>
            <a:endParaRPr lang="en-US" altLang="ko-KR" dirty="0"/>
          </a:p>
          <a:p>
            <a:pPr lvl="2"/>
            <a:r>
              <a:rPr lang="en-US" altLang="ko-KR" dirty="0"/>
              <a:t>content</a:t>
            </a:r>
            <a:r>
              <a:rPr lang="ko-KR" altLang="en-US" dirty="0"/>
              <a:t>는 </a:t>
            </a:r>
            <a:r>
              <a:rPr lang="en-US" altLang="ko-KR" dirty="0" err="1"/>
              <a:t>EditText</a:t>
            </a:r>
            <a:r>
              <a:rPr lang="ko-KR" altLang="en-US" dirty="0"/>
              <a:t>에서 가져온 내용을 문자열로 저장한 변수</a:t>
            </a:r>
            <a:endParaRPr lang="en-US" altLang="ko-KR" dirty="0"/>
          </a:p>
          <a:p>
            <a:pPr lvl="1"/>
            <a:r>
              <a:rPr lang="en-US" altLang="ko-KR" dirty="0"/>
              <a:t>Intent </a:t>
            </a:r>
            <a:r>
              <a:rPr lang="ko-KR" altLang="en-US" dirty="0"/>
              <a:t>형 변수 </a:t>
            </a:r>
            <a:r>
              <a:rPr lang="en-US" altLang="ko-KR" dirty="0"/>
              <a:t>ACTION_VIEW, Uri </a:t>
            </a:r>
            <a:r>
              <a:rPr lang="ko-KR" altLang="en-US" dirty="0"/>
              <a:t>를 포함하여 선언한다</a:t>
            </a:r>
            <a:endParaRPr lang="en-US" altLang="ko-KR" dirty="0"/>
          </a:p>
          <a:p>
            <a:pPr lvl="1"/>
            <a:r>
              <a:rPr lang="en-US" altLang="ko-KR" dirty="0" err="1"/>
              <a:t>Intent.resolveActivity</a:t>
            </a:r>
            <a:r>
              <a:rPr lang="en-US" altLang="ko-KR" dirty="0"/>
              <a:t>(</a:t>
            </a:r>
            <a:r>
              <a:rPr lang="en-US" altLang="ko-KR" dirty="0" err="1"/>
              <a:t>getPackageManager</a:t>
            </a:r>
            <a:r>
              <a:rPr lang="en-US" altLang="ko-KR" dirty="0"/>
              <a:t>()) </a:t>
            </a:r>
            <a:r>
              <a:rPr lang="ko-KR" altLang="en-US" dirty="0"/>
              <a:t>가</a:t>
            </a:r>
            <a:r>
              <a:rPr lang="en-US" altLang="ko-KR" dirty="0"/>
              <a:t> null </a:t>
            </a:r>
            <a:r>
              <a:rPr lang="ko-KR" altLang="en-US" dirty="0"/>
              <a:t>인지 아닌지 확인한다</a:t>
            </a:r>
            <a:endParaRPr lang="en-US" altLang="ko-KR" dirty="0"/>
          </a:p>
          <a:p>
            <a:pPr lvl="2"/>
            <a:r>
              <a:rPr lang="en-US" altLang="ko-KR" dirty="0"/>
              <a:t>Null</a:t>
            </a:r>
            <a:r>
              <a:rPr lang="ko-KR" altLang="en-US" dirty="0"/>
              <a:t>이 아니면 </a:t>
            </a:r>
            <a:r>
              <a:rPr lang="en-US" altLang="ko-KR" dirty="0"/>
              <a:t>intent</a:t>
            </a:r>
            <a:r>
              <a:rPr lang="ko-KR" altLang="en-US" dirty="0"/>
              <a:t>를 포함해 </a:t>
            </a:r>
            <a:r>
              <a:rPr lang="en-US" altLang="ko-KR" dirty="0"/>
              <a:t>Activity</a:t>
            </a:r>
            <a:r>
              <a:rPr lang="ko-KR" altLang="en-US" dirty="0"/>
              <a:t>를 실행한다</a:t>
            </a:r>
            <a:endParaRPr lang="en-US" altLang="ko-KR" dirty="0"/>
          </a:p>
          <a:p>
            <a:r>
              <a:rPr lang="en-US" altLang="ko-KR" b="1" dirty="0"/>
              <a:t>Location</a:t>
            </a:r>
          </a:p>
          <a:p>
            <a:pPr lvl="1"/>
            <a:r>
              <a:rPr lang="en-US" altLang="ko-KR" dirty="0"/>
              <a:t>Website</a:t>
            </a:r>
            <a:r>
              <a:rPr lang="ko-KR" altLang="en-US" dirty="0"/>
              <a:t>의 과정과 대부분 동일하다</a:t>
            </a:r>
            <a:endParaRPr lang="en-US" altLang="ko-KR" dirty="0"/>
          </a:p>
          <a:p>
            <a:pPr lvl="1"/>
            <a:r>
              <a:rPr lang="en-US" altLang="ko-KR" dirty="0"/>
              <a:t>Uri </a:t>
            </a:r>
            <a:r>
              <a:rPr lang="ko-KR" altLang="en-US" dirty="0"/>
              <a:t>타입의 변수를 선언할 때</a:t>
            </a:r>
            <a:r>
              <a:rPr lang="en-US" altLang="ko-KR" dirty="0"/>
              <a:t>, </a:t>
            </a:r>
            <a:r>
              <a:rPr lang="en-US" altLang="ko-KR" dirty="0" err="1"/>
              <a:t>Uri.parse</a:t>
            </a:r>
            <a:r>
              <a:rPr lang="en-US" altLang="ko-KR" dirty="0"/>
              <a:t>(“geo:0,0?q=“ + content)</a:t>
            </a:r>
            <a:r>
              <a:rPr lang="ko-KR" altLang="en-US" dirty="0"/>
              <a:t>로 선언한다</a:t>
            </a:r>
            <a:endParaRPr lang="en-US" altLang="ko-KR" dirty="0"/>
          </a:p>
          <a:p>
            <a:r>
              <a:rPr lang="en-US" altLang="ko-KR" b="1" dirty="0"/>
              <a:t>Share</a:t>
            </a:r>
          </a:p>
          <a:p>
            <a:pPr lvl="1"/>
            <a:r>
              <a:rPr lang="en-US" altLang="ko-KR" dirty="0" err="1"/>
              <a:t>EditText</a:t>
            </a:r>
            <a:r>
              <a:rPr lang="ko-KR" altLang="en-US" dirty="0"/>
              <a:t>에서 내용을 가져와 문자열로 저장한다</a:t>
            </a:r>
            <a:endParaRPr lang="en-US" altLang="ko-KR" dirty="0"/>
          </a:p>
          <a:p>
            <a:pPr lvl="1"/>
            <a:r>
              <a:rPr lang="en-US" altLang="ko-KR" dirty="0" err="1"/>
              <a:t>mimeType</a:t>
            </a:r>
            <a:r>
              <a:rPr lang="en-US" altLang="ko-KR" dirty="0"/>
              <a:t> </a:t>
            </a:r>
            <a:r>
              <a:rPr lang="ko-KR" altLang="en-US" dirty="0"/>
              <a:t>이라는 </a:t>
            </a:r>
            <a:r>
              <a:rPr lang="en-US" altLang="ko-KR" dirty="0"/>
              <a:t>String</a:t>
            </a:r>
            <a:r>
              <a:rPr lang="ko-KR" altLang="en-US" dirty="0"/>
              <a:t>형 변수에 </a:t>
            </a:r>
            <a:r>
              <a:rPr lang="en-US" altLang="ko-KR" dirty="0"/>
              <a:t>“text/plain”</a:t>
            </a:r>
            <a:r>
              <a:rPr lang="ko-KR" altLang="en-US" dirty="0"/>
              <a:t>을 저장한다</a:t>
            </a:r>
            <a:endParaRPr lang="en-US" altLang="ko-KR" dirty="0"/>
          </a:p>
          <a:p>
            <a:pPr lvl="1"/>
            <a:r>
              <a:rPr lang="en-US" altLang="ko-KR" dirty="0" err="1"/>
              <a:t>ShareCompat.IntentBuilder</a:t>
            </a:r>
            <a:endParaRPr lang="en-US" altLang="ko-KR" dirty="0"/>
          </a:p>
          <a:p>
            <a:pPr lvl="1"/>
            <a:r>
              <a:rPr lang="en-US" altLang="ko-KR" dirty="0"/>
              <a:t>                .from(this)</a:t>
            </a:r>
          </a:p>
          <a:p>
            <a:pPr lvl="1"/>
            <a:r>
              <a:rPr lang="en-US" altLang="ko-KR" dirty="0"/>
              <a:t>                .</a:t>
            </a:r>
            <a:r>
              <a:rPr lang="en-US" altLang="ko-KR" dirty="0" err="1"/>
              <a:t>setType</a:t>
            </a:r>
            <a:r>
              <a:rPr lang="en-US" altLang="ko-KR" dirty="0"/>
              <a:t>(</a:t>
            </a:r>
            <a:r>
              <a:rPr lang="en-US" altLang="ko-KR" dirty="0" err="1"/>
              <a:t>mimeType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                .</a:t>
            </a:r>
            <a:r>
              <a:rPr lang="en-US" altLang="ko-KR" dirty="0" err="1"/>
              <a:t>setChooserTitle</a:t>
            </a:r>
            <a:r>
              <a:rPr lang="en-US" altLang="ko-KR" dirty="0"/>
              <a:t>(title) // title</a:t>
            </a:r>
            <a:r>
              <a:rPr lang="ko-KR" altLang="en-US" dirty="0"/>
              <a:t>에는 </a:t>
            </a:r>
            <a:r>
              <a:rPr lang="en-US" altLang="ko-KR" dirty="0"/>
              <a:t>String</a:t>
            </a:r>
            <a:r>
              <a:rPr lang="ko-KR" altLang="en-US" dirty="0"/>
              <a:t>을 넣는다</a:t>
            </a:r>
            <a:endParaRPr lang="en-US" altLang="ko-KR" dirty="0"/>
          </a:p>
          <a:p>
            <a:pPr lvl="1"/>
            <a:r>
              <a:rPr lang="en-US" altLang="ko-KR" dirty="0"/>
              <a:t>                .</a:t>
            </a:r>
            <a:r>
              <a:rPr lang="en-US" altLang="ko-KR" dirty="0" err="1"/>
              <a:t>setText</a:t>
            </a:r>
            <a:r>
              <a:rPr lang="en-US" altLang="ko-KR" dirty="0"/>
              <a:t>(content) // content</a:t>
            </a:r>
            <a:r>
              <a:rPr lang="ko-KR" altLang="en-US" dirty="0"/>
              <a:t>는 </a:t>
            </a:r>
            <a:r>
              <a:rPr lang="en-US" altLang="ko-KR" dirty="0" err="1"/>
              <a:t>EditeText</a:t>
            </a:r>
            <a:r>
              <a:rPr lang="ko-KR" altLang="en-US" dirty="0"/>
              <a:t>에서 가져온 내용을 문자열로 저장한 변수</a:t>
            </a:r>
            <a:endParaRPr lang="en-US" altLang="ko-KR" dirty="0"/>
          </a:p>
          <a:p>
            <a:pPr lvl="1"/>
            <a:r>
              <a:rPr lang="en-US" altLang="ko-KR" dirty="0"/>
              <a:t>                .</a:t>
            </a:r>
            <a:r>
              <a:rPr lang="en-US" altLang="ko-KR" dirty="0" err="1"/>
              <a:t>startChooser</a:t>
            </a:r>
            <a:r>
              <a:rPr lang="en-US" altLang="ko-KR" dirty="0"/>
              <a:t>();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9552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14AEBED8-90BC-4A9C-9602-94152091B885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6" y="1529577"/>
            <a:ext cx="2417301" cy="4297424"/>
          </a:xfr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E9339875-74C0-4A23-B541-F6D77624E5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153" y="1529573"/>
            <a:ext cx="2417301" cy="4297424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89656026-1986-4970-9A7D-58D7E4FC4D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341" y="1529575"/>
            <a:ext cx="2417301" cy="4297423"/>
          </a:xfrm>
          <a:prstGeom prst="rect">
            <a:avLst/>
          </a:prstGeom>
        </p:spPr>
      </p:pic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268F4681-3EBF-44F8-9993-45EC022B7B1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36" y="1529574"/>
            <a:ext cx="2417301" cy="429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FE0772-2C02-49AD-82D0-30D39DC8E538}"/>
              </a:ext>
            </a:extLst>
          </p:cNvPr>
          <p:cNvSpPr txBox="1"/>
          <p:nvPr/>
        </p:nvSpPr>
        <p:spPr>
          <a:xfrm>
            <a:off x="7512352" y="3013499"/>
            <a:ext cx="4442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SharedPreference</a:t>
            </a:r>
            <a:r>
              <a:rPr lang="ko-KR" altLang="en-US" sz="2400" b="1" dirty="0"/>
              <a:t>를 사용해 </a:t>
            </a:r>
            <a:r>
              <a:rPr lang="en-US" altLang="ko-KR" sz="2400" b="1" dirty="0"/>
              <a:t>App</a:t>
            </a:r>
            <a:r>
              <a:rPr lang="ko-KR" altLang="en-US" sz="2400" b="1" dirty="0"/>
              <a:t>을 종료해도 데이터 유지</a:t>
            </a:r>
            <a:endParaRPr lang="en-US" altLang="ko-KR" sz="2400" b="1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49AB002-5470-49DC-B5D1-6DD85E90CF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00" y="1466559"/>
            <a:ext cx="2207745" cy="3924881"/>
          </a:xfrm>
          <a:prstGeom prst="rect">
            <a:avLst/>
          </a:prstGeom>
        </p:spPr>
      </p:pic>
      <p:pic>
        <p:nvPicPr>
          <p:cNvPr id="9" name="그림 8" descr="컴퓨터이(가) 표시된 사진&#10;&#10;자동 생성된 설명">
            <a:extLst>
              <a:ext uri="{FF2B5EF4-FFF2-40B4-BE49-F238E27FC236}">
                <a16:creationId xmlns:a16="http://schemas.microsoft.com/office/drawing/2014/main" id="{71A241D1-B34F-48A6-826C-BDC1CA812E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1466559"/>
            <a:ext cx="2207746" cy="3924882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72325F3C-65DF-448E-B2A4-592088043F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992" y="1466558"/>
            <a:ext cx="2207746" cy="392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0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A6ACC0-4EB9-4FD3-BB05-04945F5594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099" y="836712"/>
            <a:ext cx="11248111" cy="564077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SharedPreference</a:t>
            </a:r>
            <a:r>
              <a:rPr lang="en-US" altLang="ko-KR" dirty="0"/>
              <a:t> </a:t>
            </a:r>
            <a:r>
              <a:rPr lang="ko-KR" altLang="en-US" dirty="0"/>
              <a:t>변수 선언하기</a:t>
            </a:r>
            <a:endParaRPr lang="en-US" altLang="ko-KR" dirty="0"/>
          </a:p>
          <a:p>
            <a:pPr lvl="1"/>
            <a:r>
              <a:rPr lang="ko-KR" altLang="en-US" dirty="0"/>
              <a:t>전역 변수로 </a:t>
            </a:r>
            <a:r>
              <a:rPr lang="en-US" altLang="ko-KR" dirty="0" err="1"/>
              <a:t>SharedPreferences</a:t>
            </a:r>
            <a:r>
              <a:rPr lang="ko-KR" altLang="en-US" dirty="0"/>
              <a:t> 변수를 선언합니다</a:t>
            </a:r>
            <a:endParaRPr lang="en-US" altLang="ko-KR" dirty="0"/>
          </a:p>
          <a:p>
            <a:pPr lvl="2"/>
            <a:r>
              <a:rPr lang="en-US" altLang="ko-KR" dirty="0"/>
              <a:t>private </a:t>
            </a:r>
            <a:r>
              <a:rPr lang="en-US" altLang="ko-KR" dirty="0" err="1"/>
              <a:t>SharedPreferences</a:t>
            </a:r>
            <a:r>
              <a:rPr lang="en-US" altLang="ko-KR" dirty="0"/>
              <a:t> </a:t>
            </a:r>
            <a:r>
              <a:rPr lang="en-US" altLang="ko-KR" dirty="0" err="1"/>
              <a:t>mPreferences</a:t>
            </a:r>
            <a:endParaRPr lang="en-US" altLang="ko-KR" dirty="0"/>
          </a:p>
          <a:p>
            <a:pPr lvl="1"/>
            <a:r>
              <a:rPr lang="ko-KR" altLang="en-US" dirty="0"/>
              <a:t>전역 변수로 </a:t>
            </a:r>
            <a:r>
              <a:rPr lang="en-US" altLang="ko-KR" dirty="0"/>
              <a:t>package </a:t>
            </a:r>
            <a:r>
              <a:rPr lang="ko-KR" altLang="en-US" dirty="0"/>
              <a:t>경로를 </a:t>
            </a:r>
            <a:r>
              <a:rPr lang="en-US" altLang="ko-KR" dirty="0"/>
              <a:t>String</a:t>
            </a:r>
            <a:r>
              <a:rPr lang="ko-KR" altLang="en-US" dirty="0"/>
              <a:t>으로 선언합니다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err="1"/>
              <a:t>SharedPreference</a:t>
            </a:r>
            <a:r>
              <a:rPr lang="en-US" altLang="ko-KR" dirty="0"/>
              <a:t> </a:t>
            </a:r>
            <a:r>
              <a:rPr lang="ko-KR" altLang="en-US" dirty="0"/>
              <a:t>연결하기</a:t>
            </a:r>
            <a:endParaRPr lang="en-US" altLang="ko-KR" dirty="0"/>
          </a:p>
          <a:p>
            <a:pPr lvl="1"/>
            <a:r>
              <a:rPr lang="en-US" altLang="ko-KR" dirty="0" err="1"/>
              <a:t>onCreate</a:t>
            </a:r>
            <a:r>
              <a:rPr lang="en-US" altLang="ko-KR" dirty="0"/>
              <a:t>()</a:t>
            </a:r>
            <a:r>
              <a:rPr lang="ko-KR" altLang="en-US" dirty="0"/>
              <a:t>에서 </a:t>
            </a:r>
            <a:r>
              <a:rPr lang="en-US" altLang="ko-KR" dirty="0"/>
              <a:t>if </a:t>
            </a:r>
            <a:r>
              <a:rPr lang="ko-KR" altLang="en-US" dirty="0" err="1"/>
              <a:t>조건문</a:t>
            </a:r>
            <a:r>
              <a:rPr lang="ko-KR" altLang="en-US" dirty="0"/>
              <a:t> 전에 </a:t>
            </a:r>
            <a:r>
              <a:rPr lang="en-US" altLang="ko-KR" dirty="0" err="1"/>
              <a:t>SharedPreferences</a:t>
            </a:r>
            <a:r>
              <a:rPr lang="ko-KR" altLang="en-US" dirty="0"/>
              <a:t>를 연결합니다</a:t>
            </a:r>
            <a:endParaRPr lang="en-US" altLang="ko-KR" dirty="0"/>
          </a:p>
          <a:p>
            <a:pPr lvl="2"/>
            <a:r>
              <a:rPr lang="en-US" altLang="ko-KR" dirty="0" err="1"/>
              <a:t>mPreferences</a:t>
            </a:r>
            <a:r>
              <a:rPr lang="en-US" altLang="ko-KR" dirty="0"/>
              <a:t> = </a:t>
            </a:r>
            <a:r>
              <a:rPr lang="en-US" altLang="ko-KR" dirty="0" err="1"/>
              <a:t>getSharedPreferences</a:t>
            </a:r>
            <a:r>
              <a:rPr lang="en-US" altLang="ko-KR" dirty="0"/>
              <a:t>(</a:t>
            </a:r>
            <a:r>
              <a:rPr lang="en-US" altLang="ko-KR" dirty="0" err="1"/>
              <a:t>sharedPrefFile</a:t>
            </a:r>
            <a:r>
              <a:rPr lang="en-US" altLang="ko-KR" dirty="0"/>
              <a:t>, MODE_PRIVATE);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3, 4. </a:t>
            </a:r>
            <a:r>
              <a:rPr lang="en-US" altLang="ko-KR" dirty="0" err="1"/>
              <a:t>onPause</a:t>
            </a:r>
            <a:r>
              <a:rPr lang="en-US" altLang="ko-KR" dirty="0"/>
              <a:t>() </a:t>
            </a:r>
            <a:r>
              <a:rPr lang="ko-KR" altLang="en-US" dirty="0"/>
              <a:t>선언하기</a:t>
            </a:r>
            <a:endParaRPr lang="en-US" altLang="ko-KR" dirty="0"/>
          </a:p>
          <a:p>
            <a:pPr lvl="1"/>
            <a:r>
              <a:rPr lang="en-US" altLang="ko-KR" dirty="0" err="1"/>
              <a:t>SharedPreferences</a:t>
            </a:r>
            <a:r>
              <a:rPr lang="ko-KR" altLang="en-US" dirty="0"/>
              <a:t>의 </a:t>
            </a:r>
            <a:r>
              <a:rPr lang="en-US" altLang="ko-KR" dirty="0"/>
              <a:t>Editor</a:t>
            </a:r>
            <a:r>
              <a:rPr lang="ko-KR" altLang="en-US" dirty="0"/>
              <a:t> 변수를 선언합니다</a:t>
            </a:r>
            <a:endParaRPr lang="en-US" altLang="ko-KR" dirty="0"/>
          </a:p>
          <a:p>
            <a:pPr lvl="2"/>
            <a:r>
              <a:rPr lang="en-US" altLang="ko-KR" dirty="0" err="1"/>
              <a:t>SharedPreferences.Editor</a:t>
            </a:r>
            <a:r>
              <a:rPr lang="en-US" altLang="ko-KR" dirty="0"/>
              <a:t> </a:t>
            </a:r>
            <a:r>
              <a:rPr lang="en-US" altLang="ko-KR" dirty="0" err="1"/>
              <a:t>preferencesEditor</a:t>
            </a:r>
            <a:r>
              <a:rPr lang="en-US" altLang="ko-KR" dirty="0"/>
              <a:t> = </a:t>
            </a:r>
            <a:r>
              <a:rPr lang="en-US" altLang="ko-KR" dirty="0" err="1"/>
              <a:t>mPreferences.edit</a:t>
            </a:r>
            <a:r>
              <a:rPr lang="en-US" altLang="ko-KR" dirty="0"/>
              <a:t>();</a:t>
            </a:r>
          </a:p>
          <a:p>
            <a:pPr lvl="1"/>
            <a:r>
              <a:rPr lang="en-US" altLang="ko-KR" dirty="0" err="1"/>
              <a:t>Editor.putInt</a:t>
            </a:r>
            <a:r>
              <a:rPr lang="en-US" altLang="ko-KR" dirty="0"/>
              <a:t>(key, value)</a:t>
            </a:r>
            <a:r>
              <a:rPr lang="ko-KR" altLang="en-US" dirty="0"/>
              <a:t>로 </a:t>
            </a:r>
            <a:r>
              <a:rPr lang="en-US" altLang="ko-KR" dirty="0" err="1"/>
              <a:t>edito</a:t>
            </a:r>
            <a:r>
              <a:rPr lang="ko-KR" altLang="en-US" dirty="0"/>
              <a:t>에 데이터를 저장합니다</a:t>
            </a:r>
            <a:endParaRPr lang="en-US" altLang="ko-KR" dirty="0"/>
          </a:p>
          <a:p>
            <a:pPr lvl="1"/>
            <a:r>
              <a:rPr lang="en-US" altLang="ko-KR" dirty="0" err="1"/>
              <a:t>Editor.apply</a:t>
            </a:r>
            <a:r>
              <a:rPr lang="en-US" altLang="ko-KR" dirty="0"/>
              <a:t>()</a:t>
            </a:r>
            <a:r>
              <a:rPr lang="ko-KR" altLang="en-US" dirty="0"/>
              <a:t>로 적용시켜줍니다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B295B6-DCCE-4741-BDAD-2329A030C7C7}"/>
              </a:ext>
            </a:extLst>
          </p:cNvPr>
          <p:cNvSpPr txBox="1"/>
          <p:nvPr/>
        </p:nvSpPr>
        <p:spPr>
          <a:xfrm>
            <a:off x="10607824" y="55198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Button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06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A6ACC0-4EB9-4FD3-BB05-04945F5594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099" y="836712"/>
            <a:ext cx="11248111" cy="5640778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기존의 </a:t>
            </a:r>
            <a:r>
              <a:rPr lang="en-US" altLang="ko-KR" dirty="0" err="1"/>
              <a:t>onSavedInstanceState</a:t>
            </a:r>
            <a:r>
              <a:rPr lang="en-US" altLang="ko-KR" dirty="0"/>
              <a:t> </a:t>
            </a:r>
            <a:r>
              <a:rPr lang="ko-KR" altLang="en-US" dirty="0"/>
              <a:t>교체</a:t>
            </a:r>
            <a:endParaRPr lang="en-US" altLang="ko-KR" dirty="0"/>
          </a:p>
          <a:p>
            <a:pPr lvl="1"/>
            <a:r>
              <a:rPr lang="en-US" altLang="ko-KR" dirty="0"/>
              <a:t>If (</a:t>
            </a:r>
            <a:r>
              <a:rPr lang="en-US" altLang="ko-KR" dirty="0" err="1"/>
              <a:t>savedInstanceState</a:t>
            </a:r>
            <a:r>
              <a:rPr lang="en-US" altLang="ko-KR" dirty="0"/>
              <a:t> != null { … } </a:t>
            </a:r>
            <a:r>
              <a:rPr lang="ko-KR" altLang="en-US" dirty="0"/>
              <a:t>부분을 삭제합니다</a:t>
            </a:r>
            <a:endParaRPr lang="en-US" altLang="ko-KR" dirty="0"/>
          </a:p>
          <a:p>
            <a:pPr lvl="1"/>
            <a:r>
              <a:rPr lang="en-US" altLang="ko-KR" dirty="0" err="1"/>
              <a:t>mPreferences.getInt</a:t>
            </a:r>
            <a:r>
              <a:rPr lang="en-US" altLang="ko-KR" dirty="0"/>
              <a:t>(key, value)</a:t>
            </a:r>
            <a:r>
              <a:rPr lang="ko-KR" altLang="en-US" dirty="0"/>
              <a:t>를 통해 </a:t>
            </a:r>
            <a:r>
              <a:rPr lang="en-US" altLang="ko-KR" dirty="0" err="1"/>
              <a:t>SharedPreferences</a:t>
            </a:r>
            <a:r>
              <a:rPr lang="ko-KR" altLang="en-US" dirty="0"/>
              <a:t>에 저장된 데이터를 가져옵니다</a:t>
            </a:r>
            <a:endParaRPr lang="en-US" altLang="ko-KR" dirty="0"/>
          </a:p>
          <a:p>
            <a:pPr lvl="2"/>
            <a:r>
              <a:rPr lang="en-US" altLang="ko-KR" dirty="0"/>
              <a:t>Count</a:t>
            </a:r>
            <a:r>
              <a:rPr lang="ko-KR" altLang="en-US" dirty="0"/>
              <a:t>의 경우 </a:t>
            </a:r>
            <a:r>
              <a:rPr lang="en-US" altLang="ko-KR" dirty="0"/>
              <a:t>(COUNT_KEY, 0)</a:t>
            </a:r>
          </a:p>
          <a:p>
            <a:pPr lvl="2"/>
            <a:r>
              <a:rPr lang="en-US" altLang="ko-KR" dirty="0"/>
              <a:t>Color</a:t>
            </a:r>
            <a:r>
              <a:rPr lang="ko-KR" altLang="en-US" dirty="0"/>
              <a:t>의 경우 </a:t>
            </a:r>
            <a:r>
              <a:rPr lang="en-US" altLang="ko-KR" dirty="0"/>
              <a:t>(COLOR_KEY, </a:t>
            </a:r>
            <a:r>
              <a:rPr lang="en-US" altLang="ko-KR" dirty="0" err="1"/>
              <a:t>mColor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가져온 데이터를 </a:t>
            </a:r>
            <a:r>
              <a:rPr lang="en-US" altLang="ko-KR" dirty="0" err="1"/>
              <a:t>mShowCountTextView</a:t>
            </a:r>
            <a:r>
              <a:rPr lang="ko-KR" altLang="en-US" dirty="0"/>
              <a:t>에 설정합니다</a:t>
            </a:r>
            <a:endParaRPr lang="en-US" altLang="ko-KR" dirty="0"/>
          </a:p>
          <a:p>
            <a:pPr lvl="2"/>
            <a:r>
              <a:rPr lang="en-US" altLang="ko-KR" dirty="0" err="1"/>
              <a:t>setText</a:t>
            </a:r>
            <a:r>
              <a:rPr lang="en-US" altLang="ko-KR" dirty="0"/>
              <a:t>(</a:t>
            </a:r>
            <a:r>
              <a:rPr lang="en-US" altLang="ko-KR" dirty="0" err="1"/>
              <a:t>String.format</a:t>
            </a:r>
            <a:r>
              <a:rPr lang="en-US" altLang="ko-KR" dirty="0"/>
              <a:t>(“%s”, </a:t>
            </a:r>
            <a:r>
              <a:rPr lang="en-US" altLang="ko-KR" dirty="0" err="1"/>
              <a:t>mCount</a:t>
            </a:r>
            <a:r>
              <a:rPr lang="en-US" altLang="ko-KR" dirty="0"/>
              <a:t>)), </a:t>
            </a:r>
            <a:r>
              <a:rPr lang="en-US" altLang="ko-KR" dirty="0" err="1"/>
              <a:t>setBackgroundColor</a:t>
            </a:r>
            <a:r>
              <a:rPr lang="en-US" altLang="ko-KR" dirty="0"/>
              <a:t>(</a:t>
            </a:r>
            <a:r>
              <a:rPr lang="en-US" altLang="ko-KR" dirty="0" err="1"/>
              <a:t>mColor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6. reset()</a:t>
            </a:r>
            <a:r>
              <a:rPr lang="ko-KR" altLang="en-US" dirty="0"/>
              <a:t>에서 </a:t>
            </a:r>
            <a:r>
              <a:rPr lang="en-US" altLang="ko-KR" dirty="0" err="1"/>
              <a:t>SharedReferences</a:t>
            </a:r>
            <a:r>
              <a:rPr lang="en-US" altLang="ko-KR" dirty="0"/>
              <a:t> </a:t>
            </a:r>
            <a:r>
              <a:rPr lang="ko-KR" altLang="en-US" dirty="0"/>
              <a:t>초기화하기</a:t>
            </a:r>
            <a:endParaRPr lang="en-US" altLang="ko-KR" dirty="0"/>
          </a:p>
          <a:p>
            <a:pPr lvl="1"/>
            <a:r>
              <a:rPr lang="en-US" altLang="ko-KR" dirty="0" err="1"/>
              <a:t>onPause</a:t>
            </a:r>
            <a:r>
              <a:rPr lang="en-US" altLang="ko-KR" dirty="0"/>
              <a:t>()</a:t>
            </a:r>
            <a:r>
              <a:rPr lang="ko-KR" altLang="en-US" dirty="0"/>
              <a:t>에서와 같이 </a:t>
            </a:r>
            <a:r>
              <a:rPr lang="en-US" altLang="ko-KR" dirty="0"/>
              <a:t>editor</a:t>
            </a:r>
            <a:r>
              <a:rPr lang="ko-KR" altLang="en-US" dirty="0"/>
              <a:t>를 선언합니다</a:t>
            </a:r>
            <a:endParaRPr lang="en-US" altLang="ko-KR" dirty="0"/>
          </a:p>
          <a:p>
            <a:pPr lvl="1"/>
            <a:r>
              <a:rPr lang="en-US" altLang="ko-KR" dirty="0" err="1"/>
              <a:t>Editor.clear</a:t>
            </a:r>
            <a:r>
              <a:rPr lang="en-US" altLang="ko-KR" dirty="0"/>
              <a:t>();</a:t>
            </a:r>
            <a:r>
              <a:rPr lang="ko-KR" altLang="en-US" dirty="0"/>
              <a:t>를 통해 </a:t>
            </a:r>
            <a:r>
              <a:rPr lang="en-US" altLang="ko-KR" dirty="0"/>
              <a:t>editor</a:t>
            </a:r>
            <a:r>
              <a:rPr lang="ko-KR" altLang="en-US" dirty="0"/>
              <a:t>를 초기화할 수 있습니다</a:t>
            </a:r>
            <a:endParaRPr lang="en-US" altLang="ko-KR" dirty="0"/>
          </a:p>
          <a:p>
            <a:pPr lvl="1"/>
            <a:r>
              <a:rPr lang="en-US" altLang="ko-KR" dirty="0" err="1"/>
              <a:t>Editor.apply</a:t>
            </a:r>
            <a:r>
              <a:rPr lang="en-US" altLang="ko-KR" dirty="0"/>
              <a:t>();</a:t>
            </a:r>
            <a:r>
              <a:rPr lang="ko-KR" altLang="en-US" dirty="0"/>
              <a:t>를 통해 적용시킬 수 있습니다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B295B6-DCCE-4741-BDAD-2329A030C7C7}"/>
              </a:ext>
            </a:extLst>
          </p:cNvPr>
          <p:cNvSpPr txBox="1"/>
          <p:nvPr/>
        </p:nvSpPr>
        <p:spPr>
          <a:xfrm>
            <a:off x="10607824" y="55198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Button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170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11233</TotalTime>
  <Words>438</Words>
  <Application>Microsoft Office PowerPoint</Application>
  <PresentationFormat>와이드스크린</PresentationFormat>
  <Paragraphs>85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나눔고딕</vt:lpstr>
      <vt:lpstr>맑은 고딕</vt:lpstr>
      <vt:lpstr>Arial</vt:lpstr>
      <vt:lpstr>Arial Rounded MT Bold</vt:lpstr>
      <vt:lpstr>Candara</vt:lpstr>
      <vt:lpstr>Century Gothic</vt:lpstr>
      <vt:lpstr>Wingdings</vt:lpstr>
      <vt:lpstr>Wingdings 2</vt:lpstr>
      <vt:lpstr>고려청자</vt:lpstr>
      <vt:lpstr>01 Implicit Intent</vt:lpstr>
      <vt:lpstr>01 Implicit Intent</vt:lpstr>
      <vt:lpstr>01 Implicit Intent</vt:lpstr>
      <vt:lpstr>02 SharedPreferences</vt:lpstr>
      <vt:lpstr>02 SharedPreferences</vt:lpstr>
      <vt:lpstr>02 SharedPreferences</vt:lpstr>
      <vt:lpstr>02 SharedPreferences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윤 하늘</cp:lastModifiedBy>
  <cp:revision>711</cp:revision>
  <dcterms:created xsi:type="dcterms:W3CDTF">2014-02-12T09:15:05Z</dcterms:created>
  <dcterms:modified xsi:type="dcterms:W3CDTF">2020-01-29T02:32:42Z</dcterms:modified>
</cp:coreProperties>
</file>