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1"/>
  </p:notesMasterIdLst>
  <p:sldIdLst>
    <p:sldId id="339" r:id="rId2"/>
    <p:sldId id="895" r:id="rId3"/>
    <p:sldId id="1119" r:id="rId4"/>
    <p:sldId id="1002" r:id="rId5"/>
    <p:sldId id="1075" r:id="rId6"/>
    <p:sldId id="1076" r:id="rId7"/>
    <p:sldId id="1008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  <p:sldId id="1086" r:id="rId16"/>
    <p:sldId id="1120" r:id="rId17"/>
    <p:sldId id="1121" r:id="rId18"/>
    <p:sldId id="1085" r:id="rId19"/>
    <p:sldId id="1087" r:id="rId20"/>
    <p:sldId id="1088" r:id="rId21"/>
    <p:sldId id="1089" r:id="rId22"/>
    <p:sldId id="1090" r:id="rId23"/>
    <p:sldId id="1091" r:id="rId24"/>
    <p:sldId id="1093" r:id="rId25"/>
    <p:sldId id="1094" r:id="rId26"/>
    <p:sldId id="1095" r:id="rId27"/>
    <p:sldId id="1098" r:id="rId28"/>
    <p:sldId id="1096" r:id="rId29"/>
    <p:sldId id="1097" r:id="rId30"/>
    <p:sldId id="1099" r:id="rId31"/>
    <p:sldId id="1100" r:id="rId32"/>
    <p:sldId id="1101" r:id="rId33"/>
    <p:sldId id="1103" r:id="rId34"/>
    <p:sldId id="1102" r:id="rId35"/>
    <p:sldId id="1104" r:id="rId36"/>
    <p:sldId id="1105" r:id="rId37"/>
    <p:sldId id="1106" r:id="rId38"/>
    <p:sldId id="1107" r:id="rId39"/>
    <p:sldId id="1108" r:id="rId40"/>
    <p:sldId id="1109" r:id="rId41"/>
    <p:sldId id="1110" r:id="rId42"/>
    <p:sldId id="1111" r:id="rId43"/>
    <p:sldId id="1112" r:id="rId44"/>
    <p:sldId id="1113" r:id="rId45"/>
    <p:sldId id="1114" r:id="rId46"/>
    <p:sldId id="1115" r:id="rId47"/>
    <p:sldId id="1116" r:id="rId48"/>
    <p:sldId id="1117" r:id="rId49"/>
    <p:sldId id="111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87" d="100"/>
          <a:sy n="87" d="100"/>
        </p:scale>
        <p:origin x="2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content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"Command: " + command + ", Content: " + content);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3;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3100" y="3666621"/>
            <a:ext cx="7155068" cy="26643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만약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 비정상 종료를 의미이므로 시스템이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480" y="3456508"/>
            <a:ext cx="1501294" cy="30633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570815"/>
            <a:ext cx="8161974" cy="19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>
                <a:sym typeface="Wingdings" panose="05000000000000000000" pitchFamily="2" charset="2"/>
              </a:rPr>
              <a:t>쪽</a:t>
            </a:r>
            <a:r>
              <a:rPr lang="ko-KR" altLang="en-US" dirty="0" smtClean="0">
                <a:sym typeface="Wingdings" panose="05000000000000000000" pitchFamily="2" charset="2"/>
              </a:rPr>
              <a:t>으로 인텐트를 전달하도록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다시 살펴 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b="1" dirty="0" smtClean="0">
                <a:sym typeface="Wingdings" panose="05000000000000000000" pitchFamily="2" charset="2"/>
              </a:rPr>
              <a:t> 화면이 없기 때문에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b="1" dirty="0">
                <a:sym typeface="Wingdings" panose="05000000000000000000" pitchFamily="2" charset="2"/>
              </a:rPr>
              <a:t>태</a:t>
            </a:r>
            <a:r>
              <a:rPr lang="ko-KR" altLang="en-US" b="1" dirty="0" smtClean="0">
                <a:sym typeface="Wingdings" panose="05000000000000000000" pitchFamily="2" charset="2"/>
              </a:rPr>
              <a:t>스크를 만들어야 하기 때문입니다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플래</a:t>
            </a:r>
            <a:r>
              <a:rPr lang="ko-KR" altLang="en-US" dirty="0">
                <a:sym typeface="Wingdings" panose="05000000000000000000" pitchFamily="2" charset="2"/>
              </a:rPr>
              <a:t>그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400" dirty="0" smtClean="0">
                <a:latin typeface="Consolas" panose="020B0609020204030204" pitchFamily="49" charset="0"/>
              </a:rPr>
              <a:t>3; </a:t>
            </a:r>
            <a:r>
              <a:rPr lang="en-US" altLang="ko-KR" sz="1400" dirty="0">
                <a:latin typeface="Consolas" panose="020B0609020204030204" pitchFamily="49" charset="0"/>
              </a:rPr>
              <a:t>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newIntent.addFlags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(Intent.FLAG_ACTIVITY_NEW_TASK </a:t>
            </a:r>
            <a:r>
              <a:rPr lang="en-US" altLang="ko-KR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command);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content.toUpperCase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013104"/>
            <a:ext cx="8136904" cy="172819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액티비티에 시작하기 위한 인텐트 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652726" y="4940445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결과를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저장하기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. . . . . 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z="14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"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"Content: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9896" y="1844824"/>
            <a:ext cx="6276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4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4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159896" y="4725144"/>
            <a:ext cx="627610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Service Challenge: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에는 첫 </a:t>
            </a:r>
            <a:r>
              <a:rPr lang="ko-KR" altLang="en-US" dirty="0" err="1" smtClean="0">
                <a:sym typeface="Wingdings" panose="05000000000000000000" pitchFamily="2" charset="2"/>
              </a:rPr>
              <a:t>글지만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capitalize()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String s</a:t>
            </a:r>
            <a:r>
              <a:rPr lang="ko-KR" altLang="en-US" dirty="0" smtClean="0">
                <a:sym typeface="Wingdings" panose="05000000000000000000" pitchFamily="2" charset="2"/>
              </a:rPr>
              <a:t>를 첫 글자를 대문자로 만드는 방법들 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851" y="2636911"/>
            <a:ext cx="1997541" cy="40613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770" y="2633095"/>
            <a:ext cx="2027846" cy="40651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5088" y="4149080"/>
            <a:ext cx="65097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s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Character.toUpperCase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s.charAt</a:t>
            </a:r>
            <a:r>
              <a:rPr lang="en-US" altLang="ko-KR" sz="1600" dirty="0" smtClean="0">
                <a:latin typeface="Consolas" panose="020B0609020204030204" pitchFamily="49" charset="0"/>
              </a:rPr>
              <a:t>(0</a:t>
            </a:r>
            <a:r>
              <a:rPr lang="en-US" altLang="ko-KR" sz="1600" dirty="0">
                <a:latin typeface="Consolas" panose="020B0609020204030204" pitchFamily="49" charset="0"/>
              </a:rPr>
              <a:t>))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s.substring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or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s.substring</a:t>
            </a:r>
            <a:r>
              <a:rPr lang="en-US" altLang="ko-KR" sz="1600" dirty="0">
                <a:latin typeface="Consolas" panose="020B0609020204030204" pitchFamily="49" charset="0"/>
              </a:rPr>
              <a:t>(0, 1).</a:t>
            </a:r>
            <a:r>
              <a:rPr lang="en-US" altLang="ko-KR" sz="1600" dirty="0" err="1">
                <a:latin typeface="Consolas" panose="020B0609020204030204" pitchFamily="49" charset="0"/>
              </a:rPr>
              <a:t>toUpperCase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err="1">
                <a:latin typeface="Consolas" panose="020B0609020204030204" pitchFamily="49" charset="0"/>
              </a:rPr>
              <a:t>s.substring</a:t>
            </a:r>
            <a:r>
              <a:rPr lang="en-US" altLang="ko-KR" sz="1600" dirty="0">
                <a:latin typeface="Consolas" panose="020B0609020204030204" pitchFamily="49" charset="0"/>
              </a:rPr>
              <a:t>(1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1: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capitalizeName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s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().split("\\s+");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"";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for (String i : s){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if(</a:t>
            </a:r>
            <a:r>
              <a:rPr lang="en-US" altLang="ko-KR" dirty="0" err="1">
                <a:latin typeface="Consolas" panose="020B0609020204030204" pitchFamily="49" charset="0"/>
              </a:rPr>
              <a:t>i.equals</a:t>
            </a:r>
            <a:r>
              <a:rPr lang="en-US" altLang="ko-KR" dirty="0">
                <a:latin typeface="Consolas" panose="020B0609020204030204" pitchFamily="49" charset="0"/>
              </a:rPr>
              <a:t>("")) return name;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name +=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(1) + "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2: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processName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words = </a:t>
            </a:r>
            <a:r>
              <a:rPr lang="en-US" altLang="ko-KR" dirty="0" err="1">
                <a:latin typeface="Consolas" panose="020B0609020204030204" pitchFamily="49" charset="0"/>
              </a:rPr>
              <a:t>name.split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sb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(words[0].length() &gt; 0)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(words[0].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words[0].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words[0].length()).toString().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for (int i = 1; i &lt; </a:t>
            </a:r>
            <a:r>
              <a:rPr lang="en-US" altLang="ko-KR" dirty="0" err="1">
                <a:latin typeface="Consolas" panose="020B0609020204030204" pitchFamily="49" charset="0"/>
              </a:rPr>
              <a:t>words.length</a:t>
            </a:r>
            <a:r>
              <a:rPr lang="en-US" altLang="ko-KR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(words[i].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words[i].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words[i].length()).toString().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sb.toString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en-US" altLang="ko-KR" dirty="0" smtClean="0">
                <a:sym typeface="Wingdings" panose="05000000000000000000" pitchFamily="2" charset="2"/>
              </a:rPr>
              <a:t>(Broadcasting)</a:t>
            </a:r>
            <a:r>
              <a:rPr lang="ko-KR" altLang="en-US" dirty="0" smtClean="0">
                <a:sym typeface="Wingdings" panose="05000000000000000000" pitchFamily="2" charset="2"/>
              </a:rPr>
              <a:t>이란 메시지를 여러 객체에 전달하는 것을 말합니다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문제를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수신 </a:t>
            </a:r>
            <a:r>
              <a:rPr lang="ko-KR" altLang="en-US" dirty="0" err="1" smtClean="0">
                <a:sym typeface="Wingdings" panose="05000000000000000000" pitchFamily="2" charset="2"/>
              </a:rPr>
              <a:t>앱들에게</a:t>
            </a:r>
            <a:r>
              <a:rPr lang="ko-KR" altLang="en-US" dirty="0" smtClean="0">
                <a:sym typeface="Wingdings" panose="05000000000000000000" pitchFamily="2" charset="2"/>
              </a:rPr>
              <a:t> 알려주어야 한다면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브로드캐스팅으로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이벤트를 글로벌 이벤트</a:t>
            </a:r>
            <a:r>
              <a:rPr lang="en-US" altLang="ko-KR" dirty="0" smtClean="0">
                <a:sym typeface="Wingdings" panose="05000000000000000000" pitchFamily="2" charset="2"/>
              </a:rPr>
              <a:t>(Global Event)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메시지를 받고 싶다면 브로드캐스트 수신자</a:t>
            </a:r>
            <a:r>
              <a:rPr lang="en-US" altLang="ko-KR" dirty="0" smtClean="0">
                <a:sym typeface="Wingdings" panose="05000000000000000000" pitchFamily="2" charset="2"/>
              </a:rPr>
              <a:t>(Broadcast Receiver)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앱에 등록을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서비스와 마찬가지로 브로드캐스트 수신자도 앱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b="1" dirty="0" smtClean="0">
                <a:sym typeface="Wingdings" panose="05000000000000000000" pitchFamily="2" charset="2"/>
              </a:rPr>
              <a:t> 파일에 등록해야</a:t>
            </a:r>
            <a:r>
              <a:rPr lang="ko-KR" altLang="en-US" dirty="0" smtClean="0">
                <a:sym typeface="Wingdings" panose="05000000000000000000" pitchFamily="2" charset="2"/>
              </a:rPr>
              <a:t> 시스템이 알 수 있고 화면도 없게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</a:t>
            </a:r>
            <a:r>
              <a:rPr lang="ko-KR" altLang="en-US" dirty="0" smtClean="0">
                <a:sym typeface="Wingdings" panose="05000000000000000000" pitchFamily="2" charset="2"/>
              </a:rPr>
              <a:t>수신자는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등록 방식이 아닌 소스 코드에서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registerReceiver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사용해서 시스템에 등록할 </a:t>
            </a:r>
            <a:r>
              <a:rPr lang="ko-KR" altLang="en-US" dirty="0" smtClean="0">
                <a:sym typeface="Wingdings" panose="05000000000000000000" pitchFamily="2" charset="2"/>
              </a:rPr>
              <a:t>수도 </a:t>
            </a:r>
            <a:r>
              <a:rPr lang="ko-KR" altLang="en-US" dirty="0" smtClean="0">
                <a:sym typeface="Wingdings" panose="05000000000000000000" pitchFamily="2" charset="2"/>
              </a:rPr>
              <a:t>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정의해야 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원하는 브로드캐스트 메시지 도착하면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자동으로 호출됩니다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메시지를 받을 수 없으니까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원하는 메시지를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특정해야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메시지는 인텐트 안에 넣어 전달되므로 원하는 메시지는 인텐트 필터를 사용해 시스템에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com.example.receiver</a:t>
            </a:r>
            <a:r>
              <a:rPr lang="ko-KR" altLang="en-US" dirty="0" smtClean="0">
                <a:sym typeface="Wingdings" panose="05000000000000000000" pitchFamily="2" charset="2"/>
              </a:rPr>
              <a:t>로 하여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com.example.receiver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자동으로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직접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 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태그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&lt;intent-filter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태그로 </a:t>
            </a:r>
            <a:r>
              <a:rPr lang="ko-KR" altLang="en-US" dirty="0">
                <a:sym typeface="Wingdings" panose="05000000000000000000" pitchFamily="2" charset="2"/>
              </a:rPr>
              <a:t>어떤 인텐트를 받을 것인지 </a:t>
            </a:r>
            <a:r>
              <a:rPr lang="ko-KR" altLang="en-US" dirty="0" smtClean="0">
                <a:sym typeface="Wingdings" panose="05000000000000000000" pitchFamily="2" charset="2"/>
              </a:rPr>
              <a:t>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태고의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넣었습니다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ko-KR" altLang="en-US" dirty="0">
                <a:sym typeface="Wingdings" panose="05000000000000000000" pitchFamily="2" charset="2"/>
              </a:rPr>
              <a:t>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리스도와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매니패스트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android:roundIcon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mipmap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ic_launcher_round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android:supportsRtl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b="1" dirty="0"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&lt;/application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&lt;/manifest&gt;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3356993"/>
            <a:ext cx="1775519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75920" y="2526160"/>
            <a:ext cx="632529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59391" y="992986"/>
            <a:ext cx="434182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4955455"/>
            <a:ext cx="6906291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500" b="1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5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500" b="1" dirty="0" smtClean="0">
                <a:sym typeface="Wingdings" panose="05000000000000000000" pitchFamily="2" charset="2"/>
              </a:rPr>
              <a:t>와  </a:t>
            </a:r>
            <a:r>
              <a:rPr lang="en-US" altLang="ko-KR" sz="1500" b="1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b="1" dirty="0" smtClean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500" b="1" dirty="0" smtClean="0">
                <a:sym typeface="Wingdings" panose="05000000000000000000" pitchFamily="2" charset="2"/>
              </a:rPr>
              <a:t>?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ym typeface="Wingdings" panose="05000000000000000000" pitchFamily="2" charset="2"/>
              </a:rPr>
              <a:t>두 클래스가 자동으로 </a:t>
            </a:r>
            <a:r>
              <a:rPr lang="en-US" altLang="ko-KR" sz="1500" dirty="0" smtClean="0">
                <a:sym typeface="Wingdings" panose="05000000000000000000" pitchFamily="2" charset="2"/>
              </a:rPr>
              <a:t>import </a:t>
            </a:r>
            <a:r>
              <a:rPr lang="ko-KR" altLang="en-US" sz="1500" dirty="0" smtClean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500" dirty="0" smtClean="0">
                <a:sym typeface="Wingdings" panose="05000000000000000000" pitchFamily="2" charset="2"/>
              </a:rPr>
              <a:t>. </a:t>
            </a:r>
            <a:br>
              <a:rPr lang="en-US" altLang="ko-KR" sz="1500" dirty="0" smtClean="0">
                <a:sym typeface="Wingdings" panose="05000000000000000000" pitchFamily="2" charset="2"/>
              </a:rPr>
            </a:br>
            <a:r>
              <a:rPr lang="ko-KR" altLang="en-US" sz="1500" dirty="0" smtClean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500" dirty="0" smtClean="0">
                <a:sym typeface="Wingdings" panose="05000000000000000000" pitchFamily="2" charset="2"/>
              </a:rPr>
              <a:t>alt + Enter </a:t>
            </a:r>
            <a:r>
              <a:rPr lang="ko-KR" altLang="en-US" sz="1500" dirty="0" smtClean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5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500" dirty="0" smtClean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는 </a:t>
            </a:r>
            <a:r>
              <a:rPr lang="en-US" altLang="ko-KR" sz="15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android.telephony</a:t>
            </a:r>
            <a:r>
              <a:rPr lang="en-US" altLang="ko-KR" sz="15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 안에 들어 있는 것을 선택하고 </a:t>
            </a:r>
            <a:r>
              <a:rPr lang="en-US" altLang="ko-KR" sz="1500" dirty="0" smtClean="0">
                <a:sym typeface="Wingdings" panose="05000000000000000000" pitchFamily="2" charset="2"/>
              </a:rPr>
              <a:t/>
            </a:r>
            <a:br>
              <a:rPr lang="en-US" altLang="ko-KR" sz="1500" dirty="0" smtClean="0">
                <a:sym typeface="Wingdings" panose="05000000000000000000" pitchFamily="2" charset="2"/>
              </a:rPr>
            </a:br>
            <a:r>
              <a:rPr lang="en-US" altLang="ko-KR" sz="1500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dirty="0" smtClean="0">
                <a:sym typeface="Wingdings" panose="05000000000000000000" pitchFamily="2" charset="2"/>
              </a:rPr>
              <a:t>는 </a:t>
            </a:r>
            <a:r>
              <a:rPr lang="en-US" altLang="ko-KR" sz="15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java.util</a:t>
            </a:r>
            <a:r>
              <a:rPr lang="en-US" altLang="ko-KR" sz="1500" dirty="0" smtClean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 안에 들어 있는 것을 선택합니다</a:t>
            </a:r>
            <a:r>
              <a:rPr lang="en-US" altLang="ko-KR" sz="1500" dirty="0" smtClean="0">
                <a:sym typeface="Wingdings" panose="05000000000000000000" pitchFamily="2" charset="2"/>
              </a:rPr>
              <a:t>. </a:t>
            </a:r>
            <a:r>
              <a:rPr lang="ko-KR" altLang="en-US" sz="1500" dirty="0" smtClean="0">
                <a:sym typeface="Wingdings" panose="05000000000000000000" pitchFamily="2" charset="2"/>
              </a:rPr>
              <a:t> 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</a:t>
            </a:r>
            <a:r>
              <a:rPr lang="ko-KR" altLang="en-US" dirty="0" smtClean="0">
                <a:sym typeface="Wingdings" panose="05000000000000000000" pitchFamily="2" charset="2"/>
              </a:rPr>
              <a:t>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그런데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다음과 같이 권한을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784374"/>
            <a:ext cx="1124811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com.example.receiver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&lt;uses-permission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android:icon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mipmap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1385" y="4653136"/>
            <a:ext cx="360039" cy="57606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60296" y="4705980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dirty="0" err="1">
                <a:latin typeface="Consolas" panose="020B0609020204030204" pitchFamily="49" charset="0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implementation </a:t>
            </a:r>
            <a:r>
              <a:rPr lang="en-US" altLang="ko-KR" sz="1600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872128"/>
            <a:ext cx="118093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implements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060848"/>
            <a:ext cx="2243236" cy="45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3559028"/>
            <a:ext cx="1547382" cy="313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Change project root directory name or copy it into a new name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b="1" dirty="0" smtClean="0">
                <a:sym typeface="Wingdings" panose="05000000000000000000" pitchFamily="2" charset="2"/>
              </a:rPr>
              <a:t>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if necessary.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ym typeface="Wingdings" panose="05000000000000000000" pitchFamily="2" charset="2"/>
              </a:rPr>
              <a:t>= 'Your </a:t>
            </a:r>
            <a:r>
              <a:rPr lang="en-US" altLang="ko-KR" dirty="0" smtClean="0">
                <a:sym typeface="Wingdings" panose="05000000000000000000" pitchFamily="2" charset="2"/>
              </a:rPr>
              <a:t>new project name'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= 'Your new package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</a:t>
            </a:r>
            <a:r>
              <a:rPr lang="en-US" altLang="ko-KR" b="1" dirty="0" smtClean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 smtClean="0">
                <a:sym typeface="Wingdings" panose="05000000000000000000" pitchFamily="2" charset="2"/>
              </a:rPr>
              <a:t>file for </a:t>
            </a:r>
            <a:r>
              <a:rPr lang="en-US" altLang="ko-KR" dirty="0">
                <a:sym typeface="Wingdings" panose="05000000000000000000" pitchFamily="2" charset="2"/>
              </a:rPr>
              <a:t> 'Your new project name</a:t>
            </a:r>
            <a:r>
              <a:rPr lang="en-US" altLang="ko-KR" dirty="0" smtClean="0">
                <a:sym typeface="Wingdings" panose="05000000000000000000" pitchFamily="2" charset="2"/>
              </a:rPr>
              <a:t>' if necessary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[Build]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[Clean Project]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 smtClean="0">
                <a:sym typeface="Wingdings" panose="05000000000000000000" pitchFamily="2" charset="2"/>
              </a:rPr>
              <a:t> files] 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Use [</a:t>
            </a:r>
            <a:r>
              <a:rPr lang="en-US" altLang="ko-KR" b="1" dirty="0" smtClean="0">
                <a:sym typeface="Wingdings" panose="05000000000000000000" pitchFamily="2" charset="2"/>
              </a:rPr>
              <a:t>Refactor  Rename</a:t>
            </a:r>
            <a:r>
              <a:rPr lang="en-US" altLang="ko-KR" dirty="0" smtClean="0">
                <a:sym typeface="Wingdings" panose="05000000000000000000" pitchFamily="2" charset="2"/>
              </a:rPr>
              <a:t>] if you </a:t>
            </a:r>
            <a:r>
              <a:rPr lang="en-US" altLang="ko-KR" dirty="0">
                <a:sym typeface="Wingdings" panose="05000000000000000000" pitchFamily="2" charset="2"/>
              </a:rPr>
              <a:t>want to change the package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75520" y="4149080"/>
            <a:ext cx="2736304" cy="1008112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0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이 아니라 사용자가 보는 화면에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 액티비티 쪽으로 인텐트 객체를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액티비티에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나타내기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창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791479"/>
            <a:ext cx="7787999" cy="39186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286" y="2812076"/>
            <a:ext cx="2378374" cy="38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재정의하여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인텐트 객체 안에 들어 있는 부가 데이터를 꺼내서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, editText2, editText3;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</a:t>
            </a:r>
            <a:r>
              <a:rPr lang="en-US" altLang="ko-KR" sz="1600" dirty="0">
                <a:latin typeface="Consolas" panose="020B0609020204030204" pitchFamily="49" charset="0"/>
              </a:rPr>
              <a:t>finish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 밑에 계속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99856" y="5373216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88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600" dirty="0">
                <a:latin typeface="Consolas" panose="020B0609020204030204" pitchFamily="49" charset="0"/>
              </a:rPr>
              <a:t>(Intent intent)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600" dirty="0">
                <a:latin typeface="Consolas" panose="020B0609020204030204" pitchFamily="49" charset="0"/>
              </a:rPr>
              <a:t>(intent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6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</a:t>
            </a:r>
            <a:r>
              <a:rPr lang="en-US" altLang="ko-KR" sz="1600" dirty="0" smtClean="0">
                <a:latin typeface="Consolas" panose="020B0609020204030204" pitchFamily="49" charset="0"/>
              </a:rPr>
              <a:t>== </a:t>
            </a:r>
            <a:r>
              <a:rPr lang="en-US" altLang="ko-KR" sz="1600" dirty="0">
                <a:latin typeface="Consolas" panose="020B0609020204030204" pitchFamily="49" charset="0"/>
              </a:rPr>
              <a:t>null)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return;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sender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contents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receivedDate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("receivedDate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editText.setText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(sender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editText2.setText(contents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editText3.setText(receivedDate);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40016" y="2697871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sz="1600" dirty="0" err="1"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HH:mm:ss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onReceive(Context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Date </a:t>
            </a:r>
            <a:r>
              <a:rPr lang="en-US" altLang="ko-KR" sz="1600" dirty="0">
                <a:latin typeface="Consolas" panose="020B0609020204030204" pitchFamily="49" charset="0"/>
              </a:rPr>
              <a:t>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sendToActivity(context, sender, contents, receivedDate);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414398" y="399097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9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sz="1600" dirty="0" err="1"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HH:mm:ss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onReceive(Context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Date </a:t>
            </a:r>
            <a:r>
              <a:rPr lang="en-US" altLang="ko-KR" sz="1600" dirty="0">
                <a:latin typeface="Consolas" panose="020B0609020204030204" pitchFamily="49" charset="0"/>
              </a:rPr>
              <a:t>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sendToActivity(context, sender, contents, receivedDate);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latin typeface="Consolas" panose="020B0609020204030204" pitchFamily="49" charset="0"/>
              </a:rPr>
              <a:t>여기에 계속 코딩합니다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V="1">
            <a:off x="414398" y="3990974"/>
            <a:ext cx="9361039" cy="30212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4147153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11299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2041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SmsReceiver.java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전달하는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void sendToActivity(Context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String sender, String contents, Date receivedDate)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>
                <a:latin typeface="Consolas" panose="020B0609020204030204" pitchFamily="49" charset="0"/>
              </a:rPr>
              <a:t>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myIntent.addFlags( Intent.FLAG_ACTIVITY_NEW_TASK |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           Intent.FLAG_ACTIVITY_SINGLE_TOP |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           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myIntent.putExtra("receivedDate", </a:t>
            </a:r>
            <a:r>
              <a:rPr lang="en-US" altLang="ko-KR" sz="1600" dirty="0" err="1">
                <a:latin typeface="Consolas" panose="020B0609020204030204" pitchFamily="49" charset="0"/>
              </a:rPr>
              <a:t>format.format</a:t>
            </a:r>
            <a:r>
              <a:rPr lang="en-US" altLang="ko-KR" sz="1600" dirty="0">
                <a:latin typeface="Consolas" panose="020B0609020204030204" pitchFamily="49" charset="0"/>
              </a:rPr>
              <a:t>(receivedDate));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context.startActivity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myIntent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21732" y="2132856"/>
            <a:ext cx="4752528" cy="132343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2025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96" y="2018105"/>
            <a:ext cx="2162409" cy="4412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27111"/>
            <a:ext cx="2232248" cy="4459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1" y="1978307"/>
            <a:ext cx="2182686" cy="44750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36" y="2018105"/>
            <a:ext cx="2186381" cy="44352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946" y="2181940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071664" y="587012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625273" y="529405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Broadcast Receiver Challenge: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ko-KR" altLang="en-US" dirty="0" smtClean="0">
                <a:sym typeface="Wingdings" panose="05000000000000000000" pitchFamily="2" charset="2"/>
              </a:rPr>
              <a:t>보여주는 화면이 마음이 쏙 드나요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activity_sms.xml) </a:t>
            </a:r>
            <a:r>
              <a:rPr lang="ko-KR" altLang="en-US" dirty="0">
                <a:sym typeface="Wingdings" panose="05000000000000000000" pitchFamily="2" charset="2"/>
              </a:rPr>
              <a:t>꾸미기 </a:t>
            </a:r>
            <a:r>
              <a:rPr lang="ko-KR" altLang="en-US" dirty="0" smtClean="0">
                <a:sym typeface="Wingdings" panose="05000000000000000000" pitchFamily="2" charset="2"/>
              </a:rPr>
              <a:t>경연 대회를 열기를 제안합니다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96" y="2018105"/>
            <a:ext cx="2162409" cy="44123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6" y="2018105"/>
            <a:ext cx="2186381" cy="44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3682" y="1617601"/>
            <a:ext cx="14814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SmartActivity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13682" y="4787417"/>
            <a:ext cx="22204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/>
              <a:t>매니페스트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13682" y="1617601"/>
            <a:ext cx="14814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SmartActivity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13682" y="4787417"/>
            <a:ext cx="22204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/>
              <a:t>매니페스트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매니페스트가</a:t>
            </a:r>
            <a:r>
              <a:rPr lang="ko-KR" altLang="en-US" dirty="0" smtClean="0">
                <a:sym typeface="Wingdings" panose="05000000000000000000" pitchFamily="2" charset="2"/>
              </a:rPr>
              <a:t>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매니페스트의</a:t>
            </a:r>
            <a:r>
              <a:rPr lang="ko-KR" altLang="en-US" dirty="0" smtClean="0">
                <a:sym typeface="Wingdings" panose="05000000000000000000" pitchFamily="2" charset="2"/>
              </a:rPr>
              <a:t>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매니패스트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1772816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ym typeface="Wingdings" panose="05000000000000000000" pitchFamily="2" charset="2"/>
              </a:rPr>
              <a:t>매니페스트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매니페스트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</a:t>
            </a:r>
            <a:r>
              <a:rPr lang="ko-KR" altLang="en-US" dirty="0" smtClean="0">
                <a:sym typeface="Wingdings" panose="05000000000000000000" pitchFamily="2" charset="2"/>
              </a:rPr>
              <a:t>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com.example.service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표시하고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특성을 </a:t>
            </a:r>
            <a:r>
              <a:rPr lang="en-US" altLang="ko-KR" dirty="0" smtClean="0">
                <a:sym typeface="Wingdings" panose="05000000000000000000" pitchFamily="2" charset="2"/>
              </a:rPr>
              <a:t>'Service: Enter a name' 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40176"/>
            <a:ext cx="8306959" cy="2734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636393"/>
            <a:ext cx="2199145" cy="38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41930"/>
            <a:ext cx="11365852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("Command",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("Content", content);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7559" y="5373216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957033" y="4236109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960096" y="5047748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941477" y="4808426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600" dirty="0">
                <a:latin typeface="Consolas" panose="020B0609020204030204" pitchFamily="49" charset="0"/>
              </a:rPr>
              <a:t>(Intent intent)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"Command: " + command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  " </a:t>
            </a:r>
            <a:r>
              <a:rPr lang="en-US" altLang="ko-KR" sz="1600" dirty="0">
                <a:latin typeface="Consolas" panose="020B0609020204030204" pitchFamily="49" charset="0"/>
              </a:rPr>
              <a:t>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</a:t>
            </a:r>
            <a:r>
              <a:rPr lang="en-US" altLang="ko-KR" sz="1600" dirty="0">
                <a:latin typeface="Consolas" panose="020B0609020204030204" pitchFamily="49" charset="0"/>
              </a:rPr>
              <a:t>"Content: " +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6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0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열과 다음과 같이 수정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988840"/>
            <a:ext cx="1124811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"onCreate()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7394" y="5682845"/>
            <a:ext cx="7155068" cy="26643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19897</TotalTime>
  <Words>4713</Words>
  <Application>Microsoft Office PowerPoint</Application>
  <PresentationFormat>와이드스크린</PresentationFormat>
  <Paragraphs>946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06 서비스와 수신자 이해하기</vt:lpstr>
      <vt:lpstr>How to rename or copy Android Studio project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서비스; Service Challenge Solution 1:</vt:lpstr>
      <vt:lpstr>06-1 서비스; Service Challenge Solution 2: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MainActivity.java 코딩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06-4 리소스와 매니페스트 이해하기</vt:lpstr>
      <vt:lpstr>06-5 그래들(Gradle) 이해하기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1057</cp:revision>
  <dcterms:created xsi:type="dcterms:W3CDTF">2014-02-12T09:15:05Z</dcterms:created>
  <dcterms:modified xsi:type="dcterms:W3CDTF">2020-01-30T03:59:01Z</dcterms:modified>
</cp:coreProperties>
</file>