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814" r:id="rId2"/>
    <p:sldId id="815" r:id="rId3"/>
    <p:sldId id="838" r:id="rId4"/>
    <p:sldId id="832" r:id="rId5"/>
    <p:sldId id="839" r:id="rId6"/>
    <p:sldId id="833" r:id="rId7"/>
    <p:sldId id="835" r:id="rId8"/>
    <p:sldId id="834" r:id="rId9"/>
    <p:sldId id="836" r:id="rId10"/>
    <p:sldId id="837" r:id="rId11"/>
    <p:sldId id="840" r:id="rId12"/>
    <p:sldId id="841" r:id="rId13"/>
    <p:sldId id="844" r:id="rId14"/>
    <p:sldId id="845" r:id="rId15"/>
    <p:sldId id="84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60" d="100"/>
          <a:sy n="60" d="100"/>
        </p:scale>
        <p:origin x="8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3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0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4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6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6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7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3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8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6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1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6240016" y="2459504"/>
            <a:ext cx="4648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Service, </a:t>
            </a:r>
            <a:r>
              <a:rPr lang="en-US" altLang="ko-KR" sz="2400" b="1" dirty="0" err="1"/>
              <a:t>IntentService</a:t>
            </a:r>
            <a:r>
              <a:rPr lang="ko-KR" altLang="en-US" sz="2400" b="1" dirty="0"/>
              <a:t>를 구현한다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Foreground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Service</a:t>
            </a:r>
            <a:r>
              <a:rPr lang="ko-KR" altLang="en-US" sz="2400" b="1" dirty="0"/>
              <a:t>를 통해 상태바에 알림을 표시한다</a:t>
            </a:r>
            <a:endParaRPr lang="en-US" altLang="ko-KR" sz="2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43FF05-6872-44DF-9AF1-53AF221A0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058654"/>
            <a:ext cx="2960426" cy="52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Start Service - Foreground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Build.VERSION.SDK_INT</a:t>
            </a:r>
            <a:r>
              <a:rPr lang="ko-KR" altLang="en-US" dirty="0"/>
              <a:t>와 </a:t>
            </a:r>
            <a:r>
              <a:rPr lang="en-US" altLang="ko-KR" dirty="0" err="1"/>
              <a:t>Build.VERSION_CODE.O</a:t>
            </a:r>
            <a:r>
              <a:rPr lang="ko-KR" altLang="en-US" dirty="0"/>
              <a:t>를 비교하여 </a:t>
            </a:r>
            <a:r>
              <a:rPr lang="ko-KR" altLang="en-US" dirty="0" err="1"/>
              <a:t>오레오</a:t>
            </a:r>
            <a:r>
              <a:rPr lang="ko-KR" altLang="en-US" dirty="0"/>
              <a:t> 버전 이상</a:t>
            </a:r>
            <a:r>
              <a:rPr lang="en-US" altLang="ko-KR" dirty="0"/>
              <a:t>(26)</a:t>
            </a:r>
            <a:r>
              <a:rPr lang="ko-KR" altLang="en-US" dirty="0"/>
              <a:t>이면</a:t>
            </a:r>
            <a:endParaRPr lang="en-US" altLang="ko-KR" dirty="0"/>
          </a:p>
          <a:p>
            <a:pPr lvl="1"/>
            <a:r>
              <a:rPr lang="en-US" altLang="ko-KR" dirty="0" err="1"/>
              <a:t>notificationManager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2"/>
            <a:r>
              <a:rPr lang="en-US" altLang="ko-KR" dirty="0" err="1"/>
              <a:t>NotificationManager</a:t>
            </a:r>
            <a:r>
              <a:rPr lang="en-US" altLang="ko-KR" dirty="0"/>
              <a:t> </a:t>
            </a:r>
            <a:r>
              <a:rPr lang="en-US" altLang="ko-KR" b="1" dirty="0"/>
              <a:t>manager</a:t>
            </a:r>
            <a:r>
              <a:rPr lang="en-US" altLang="ko-KR" dirty="0"/>
              <a:t> = (</a:t>
            </a:r>
            <a:r>
              <a:rPr lang="en-US" altLang="ko-KR" dirty="0" err="1"/>
              <a:t>NotificationManager</a:t>
            </a:r>
            <a:r>
              <a:rPr lang="en-US" altLang="ko-KR" dirty="0"/>
              <a:t>) </a:t>
            </a:r>
            <a:r>
              <a:rPr lang="en-US" altLang="ko-KR" dirty="0" err="1"/>
              <a:t>getSystemService</a:t>
            </a:r>
            <a:r>
              <a:rPr lang="en-US" altLang="ko-KR" dirty="0"/>
              <a:t>(NOTIFICATION_SERVICE);</a:t>
            </a:r>
          </a:p>
          <a:p>
            <a:pPr lvl="2"/>
            <a:r>
              <a:rPr lang="en-US" altLang="ko-KR" b="1" dirty="0" err="1"/>
              <a:t>manager</a:t>
            </a:r>
            <a:r>
              <a:rPr lang="en-US" altLang="ko-KR" dirty="0" err="1"/>
              <a:t>.createNotificationChannel</a:t>
            </a:r>
            <a:r>
              <a:rPr lang="en-US" altLang="ko-KR" dirty="0"/>
              <a:t>(new </a:t>
            </a:r>
            <a:r>
              <a:rPr lang="en-US" altLang="ko-KR" dirty="0" err="1"/>
              <a:t>NotificationChannel</a:t>
            </a:r>
            <a:r>
              <a:rPr lang="en-US" altLang="ko-KR" dirty="0"/>
              <a:t>(</a:t>
            </a:r>
            <a:r>
              <a:rPr lang="en-US" altLang="ko-KR" b="1" dirty="0" err="1"/>
              <a:t>channelId</a:t>
            </a:r>
            <a:r>
              <a:rPr lang="en-US" altLang="ko-KR" dirty="0"/>
              <a:t>, </a:t>
            </a:r>
            <a:r>
              <a:rPr lang="en-US" altLang="ko-KR" b="1" dirty="0"/>
              <a:t>name</a:t>
            </a:r>
            <a:r>
              <a:rPr lang="en-US" altLang="ko-KR" dirty="0"/>
              <a:t>, </a:t>
            </a:r>
            <a:r>
              <a:rPr lang="en-US" altLang="ko-KR" dirty="0" err="1"/>
              <a:t>NotificationManager.IMPORTANCE_DEFAULT</a:t>
            </a:r>
            <a:r>
              <a:rPr lang="en-US" altLang="ko-KR" dirty="0"/>
              <a:t>));</a:t>
            </a:r>
          </a:p>
          <a:p>
            <a:pPr lvl="3"/>
            <a:r>
              <a:rPr lang="en-US" altLang="ko-KR" dirty="0" err="1"/>
              <a:t>channelId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이전에 사용한 </a:t>
            </a:r>
            <a:r>
              <a:rPr lang="en-US" altLang="ko-KR" dirty="0" err="1"/>
              <a:t>channelId</a:t>
            </a:r>
            <a:r>
              <a:rPr lang="ko-KR" altLang="en-US" dirty="0"/>
              <a:t>와 동일하게</a:t>
            </a:r>
            <a:endParaRPr lang="en-US" altLang="ko-KR" dirty="0"/>
          </a:p>
          <a:p>
            <a:pPr lvl="3"/>
            <a:r>
              <a:rPr lang="en-US" altLang="ko-KR" dirty="0"/>
              <a:t>Name – </a:t>
            </a:r>
            <a:r>
              <a:rPr lang="ko-KR" altLang="en-US" dirty="0"/>
              <a:t>임의의 이름 문자열</a:t>
            </a:r>
            <a:endParaRPr lang="en-US" altLang="ko-KR" dirty="0"/>
          </a:p>
          <a:p>
            <a:pPr lvl="1"/>
            <a:r>
              <a:rPr lang="en-US" altLang="ko-KR" dirty="0" err="1"/>
              <a:t>startForeground</a:t>
            </a:r>
            <a:r>
              <a:rPr lang="en-US" altLang="ko-KR" dirty="0"/>
              <a:t>(1, </a:t>
            </a:r>
            <a:r>
              <a:rPr lang="en-US" altLang="ko-KR" dirty="0" err="1"/>
              <a:t>builder.build</a:t>
            </a:r>
            <a:r>
              <a:rPr lang="en-US" altLang="ko-KR" dirty="0"/>
              <a:t>()) 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Foreground</a:t>
            </a:r>
            <a:r>
              <a:rPr lang="ko-KR" altLang="en-US" dirty="0"/>
              <a:t> </a:t>
            </a:r>
            <a:r>
              <a:rPr lang="en-US" altLang="ko-KR" dirty="0"/>
              <a:t>Service</a:t>
            </a:r>
            <a:r>
              <a:rPr lang="ko-KR" altLang="en-US" dirty="0"/>
              <a:t>는 일반 </a:t>
            </a:r>
            <a:r>
              <a:rPr lang="en-US" altLang="ko-KR" dirty="0"/>
              <a:t>Service</a:t>
            </a:r>
            <a:r>
              <a:rPr lang="ko-KR" altLang="en-US" dirty="0"/>
              <a:t>와 같이 실행되기 때문에 종료하기 위해서는 </a:t>
            </a:r>
            <a:r>
              <a:rPr lang="en-US" altLang="ko-KR" dirty="0"/>
              <a:t>Stop Service</a:t>
            </a:r>
            <a:r>
              <a:rPr lang="ko-KR" altLang="en-US"/>
              <a:t>를 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3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6860928" y="3013501"/>
            <a:ext cx="487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BindService</a:t>
            </a:r>
            <a:r>
              <a:rPr lang="ko-KR" altLang="en-US" sz="2400" b="1" dirty="0"/>
              <a:t>를 사용하여 </a:t>
            </a:r>
            <a:r>
              <a:rPr lang="en-US" altLang="ko-KR" sz="2400" b="1" dirty="0"/>
              <a:t>Service</a:t>
            </a:r>
            <a:r>
              <a:rPr lang="ko-KR" altLang="en-US" sz="2400" b="1" dirty="0"/>
              <a:t>에서 데이터를 받아온다</a:t>
            </a:r>
            <a:endParaRPr lang="en-US" altLang="ko-KR" sz="24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A0D392-0A0B-4ECB-83DB-BBC8DCFA2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8" y="1788700"/>
            <a:ext cx="2052944" cy="364967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1ACC332-9D81-4626-B32B-45C7585FD7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67" y="1788700"/>
            <a:ext cx="2052944" cy="364967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8981AC7-4C42-4F86-8745-24D1227FA8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26" y="1788698"/>
            <a:ext cx="2052945" cy="36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</a:t>
            </a:r>
            <a:r>
              <a:rPr lang="en-US" altLang="ko-KR" dirty="0"/>
              <a:t>Activity</a:t>
            </a:r>
            <a:r>
              <a:rPr lang="ko-KR" altLang="en-US" dirty="0"/>
              <a:t>로 데이터를 보내기 위해서는 </a:t>
            </a:r>
            <a:r>
              <a:rPr lang="en-US" altLang="ko-KR" dirty="0"/>
              <a:t>Bind</a:t>
            </a:r>
            <a:r>
              <a:rPr lang="ko-KR" altLang="en-US" dirty="0"/>
              <a:t>가 필요합니다</a:t>
            </a:r>
            <a:endParaRPr lang="en-US" altLang="ko-KR" dirty="0"/>
          </a:p>
          <a:p>
            <a:r>
              <a:rPr lang="en-US" altLang="ko-KR" dirty="0"/>
              <a:t>MyService.java</a:t>
            </a:r>
          </a:p>
          <a:p>
            <a:pPr lvl="1"/>
            <a:r>
              <a:rPr lang="en-US" altLang="ko-KR" dirty="0"/>
              <a:t>Local 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/>
              <a:t>Public class </a:t>
            </a:r>
            <a:r>
              <a:rPr lang="en-US" altLang="ko-KR" dirty="0" err="1"/>
              <a:t>LocalBinder</a:t>
            </a:r>
            <a:r>
              <a:rPr lang="en-US" altLang="ko-KR" dirty="0"/>
              <a:t> extends Binder {</a:t>
            </a:r>
          </a:p>
          <a:p>
            <a:pPr lvl="3"/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getService</a:t>
            </a:r>
            <a:r>
              <a:rPr lang="en-US" altLang="ko-KR" dirty="0"/>
              <a:t>() {</a:t>
            </a:r>
          </a:p>
          <a:p>
            <a:pPr lvl="3"/>
            <a:r>
              <a:rPr lang="en-US" altLang="ko-KR" dirty="0"/>
              <a:t>return </a:t>
            </a:r>
            <a:r>
              <a:rPr lang="en-US" altLang="ko-KR" dirty="0" err="1"/>
              <a:t>MyService.this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전역 변수로 </a:t>
            </a:r>
            <a:r>
              <a:rPr lang="en-US" altLang="ko-KR" dirty="0" err="1"/>
              <a:t>Ibinder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2"/>
            <a:r>
              <a:rPr lang="en-US" altLang="ko-KR" dirty="0" err="1"/>
              <a:t>Ibinder</a:t>
            </a:r>
            <a:r>
              <a:rPr lang="en-US" altLang="ko-KR" dirty="0"/>
              <a:t> </a:t>
            </a:r>
            <a:r>
              <a:rPr lang="en-US" altLang="ko-KR" dirty="0" err="1"/>
              <a:t>mBinder</a:t>
            </a:r>
            <a:r>
              <a:rPr lang="en-US" altLang="ko-KR" dirty="0"/>
              <a:t> = new </a:t>
            </a:r>
            <a:r>
              <a:rPr lang="en-US" altLang="ko-KR" dirty="0" err="1"/>
              <a:t>LocalBinder</a:t>
            </a:r>
            <a:r>
              <a:rPr lang="en-US" altLang="ko-KR" dirty="0"/>
              <a:t>();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onBind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값을 </a:t>
            </a:r>
            <a:r>
              <a:rPr lang="en-US" altLang="ko-KR" dirty="0" err="1"/>
              <a:t>mBinder</a:t>
            </a:r>
            <a:r>
              <a:rPr lang="ko-KR" altLang="en-US" dirty="0"/>
              <a:t>로 변경합니다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string </a:t>
            </a:r>
            <a:r>
              <a:rPr lang="en-US" altLang="ko-KR" dirty="0" err="1"/>
              <a:t>checkService</a:t>
            </a:r>
            <a:r>
              <a:rPr lang="en-US" altLang="ko-KR" dirty="0"/>
              <a:t>() 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통해 </a:t>
            </a:r>
            <a:r>
              <a:rPr lang="en-US" altLang="ko-KR" dirty="0"/>
              <a:t>“Bind </a:t>
            </a:r>
            <a:r>
              <a:rPr lang="ko-KR" altLang="en-US" dirty="0"/>
              <a:t>서비스 중입니다</a:t>
            </a:r>
            <a:r>
              <a:rPr lang="en-US" altLang="ko-KR" dirty="0"/>
              <a:t>” 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58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ko-KR" altLang="en-US" dirty="0"/>
              <a:t>전역 변수로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MyService</a:t>
            </a:r>
            <a:r>
              <a:rPr lang="en-US" altLang="ko-KR" dirty="0"/>
              <a:t> </a:t>
            </a:r>
            <a:r>
              <a:rPr lang="en-US" altLang="ko-KR" dirty="0" err="1"/>
              <a:t>ms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isBind</a:t>
            </a:r>
            <a:r>
              <a:rPr lang="en-US" altLang="ko-KR" dirty="0"/>
              <a:t> = false;</a:t>
            </a:r>
          </a:p>
          <a:p>
            <a:pPr lvl="1"/>
            <a:r>
              <a:rPr lang="en-US" altLang="ko-KR" dirty="0"/>
              <a:t>private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  <a:r>
              <a:rPr lang="ko-KR" altLang="en-US" dirty="0"/>
              <a:t> 를 생성합니다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ServerConnection</a:t>
            </a:r>
            <a:r>
              <a:rPr lang="ko-KR" altLang="en-US" dirty="0"/>
              <a:t> </a:t>
            </a:r>
            <a:r>
              <a:rPr lang="en-US" altLang="ko-KR" dirty="0"/>
              <a:t>conn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ServiceConnection</a:t>
            </a:r>
            <a:r>
              <a:rPr lang="en-US" altLang="ko-KR" dirty="0"/>
              <a:t>()</a:t>
            </a:r>
            <a:r>
              <a:rPr lang="ko-KR" altLang="en-US" dirty="0"/>
              <a:t> 를 생성하면</a:t>
            </a:r>
            <a:endParaRPr lang="en-US" altLang="ko-KR" dirty="0"/>
          </a:p>
          <a:p>
            <a:pPr lvl="1"/>
            <a:r>
              <a:rPr lang="en-US" altLang="ko-KR" dirty="0" err="1"/>
              <a:t>onServiceConnected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onServiceDisconnected</a:t>
            </a:r>
            <a:r>
              <a:rPr lang="ko-KR" altLang="en-US" dirty="0"/>
              <a:t>가 자동 생성됩니다</a:t>
            </a:r>
            <a:endParaRPr lang="en-US" altLang="ko-KR" dirty="0"/>
          </a:p>
          <a:p>
            <a:pPr lvl="2"/>
            <a:r>
              <a:rPr lang="en-US" altLang="ko-KR" dirty="0" err="1"/>
              <a:t>onServiceConnected</a:t>
            </a:r>
            <a:endParaRPr lang="en-US" altLang="ko-KR" dirty="0"/>
          </a:p>
          <a:p>
            <a:pPr lvl="3"/>
            <a:r>
              <a:rPr lang="en-US" altLang="ko-KR" dirty="0" err="1"/>
              <a:t>MyService.LocalBinder</a:t>
            </a:r>
            <a:r>
              <a:rPr lang="en-US" altLang="ko-KR" dirty="0"/>
              <a:t> mb = (</a:t>
            </a:r>
            <a:r>
              <a:rPr lang="en-US" altLang="ko-KR" dirty="0" err="1"/>
              <a:t>MyService.LocalBinder</a:t>
            </a:r>
            <a:r>
              <a:rPr lang="en-US" altLang="ko-KR" dirty="0"/>
              <a:t>) </a:t>
            </a:r>
            <a:r>
              <a:rPr lang="en-US" altLang="ko-KR" dirty="0" err="1"/>
              <a:t>iBinder</a:t>
            </a:r>
            <a:r>
              <a:rPr lang="en-US" altLang="ko-KR" dirty="0"/>
              <a:t>;</a:t>
            </a:r>
          </a:p>
          <a:p>
            <a:pPr lvl="3"/>
            <a:r>
              <a:rPr lang="en-US" altLang="ko-KR" dirty="0" err="1"/>
              <a:t>ms</a:t>
            </a:r>
            <a:r>
              <a:rPr lang="en-US" altLang="ko-KR" dirty="0"/>
              <a:t> = </a:t>
            </a:r>
            <a:r>
              <a:rPr lang="en-US" altLang="ko-KR" dirty="0" err="1"/>
              <a:t>mb.getService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isBind</a:t>
            </a:r>
            <a:r>
              <a:rPr lang="en-US" altLang="ko-KR" dirty="0"/>
              <a:t> = true;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true;</a:t>
            </a:r>
          </a:p>
          <a:p>
            <a:pPr lvl="2"/>
            <a:r>
              <a:rPr lang="en-US" altLang="ko-KR" dirty="0" err="1"/>
              <a:t>onServiceDisconnected</a:t>
            </a:r>
            <a:endParaRPr lang="en-US" altLang="ko-KR" dirty="0"/>
          </a:p>
          <a:p>
            <a:pPr lvl="3"/>
            <a:r>
              <a:rPr lang="en-US" altLang="ko-KR" dirty="0" err="1"/>
              <a:t>isBind</a:t>
            </a:r>
            <a:r>
              <a:rPr lang="en-US" altLang="ko-KR" dirty="0"/>
              <a:t> = false;</a:t>
            </a:r>
          </a:p>
          <a:p>
            <a:pPr lvl="3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7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 err="1"/>
              <a:t>onStartService</a:t>
            </a:r>
            <a:r>
              <a:rPr lang="en-US" altLang="ko-KR" dirty="0"/>
              <a:t>, </a:t>
            </a:r>
            <a:r>
              <a:rPr lang="en-US" altLang="ko-KR" dirty="0" err="1"/>
              <a:t>onStartForegroundService</a:t>
            </a:r>
            <a:r>
              <a:rPr lang="en-US" altLang="ko-KR" dirty="0"/>
              <a:t> method </a:t>
            </a:r>
            <a:r>
              <a:rPr lang="ko-KR" altLang="en-US" dirty="0"/>
              <a:t>끝부분에 </a:t>
            </a:r>
            <a:r>
              <a:rPr lang="en-US" altLang="ko-KR" dirty="0" err="1"/>
              <a:t>isService</a:t>
            </a:r>
            <a:r>
              <a:rPr lang="en-US" altLang="ko-KR" dirty="0"/>
              <a:t> = true;</a:t>
            </a:r>
          </a:p>
          <a:p>
            <a:pPr lvl="1"/>
            <a:r>
              <a:rPr lang="en-US" altLang="ko-KR" dirty="0" err="1"/>
              <a:t>onStopService</a:t>
            </a:r>
            <a:r>
              <a:rPr lang="en-US" altLang="ko-KR" dirty="0"/>
              <a:t> method </a:t>
            </a:r>
            <a:r>
              <a:rPr lang="ko-KR" altLang="en-US" dirty="0"/>
              <a:t>끝부분에 </a:t>
            </a:r>
            <a:r>
              <a:rPr lang="en-US" altLang="ko-KR" dirty="0" err="1"/>
              <a:t>isService</a:t>
            </a:r>
            <a:r>
              <a:rPr lang="en-US" altLang="ko-KR" dirty="0"/>
              <a:t> = false; </a:t>
            </a:r>
            <a:r>
              <a:rPr lang="ko-KR" altLang="en-US" dirty="0"/>
              <a:t>를 추가합니다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BindService</a:t>
            </a:r>
            <a:endParaRPr lang="en-US" altLang="ko-KR" dirty="0"/>
          </a:p>
          <a:p>
            <a:pPr lvl="2"/>
            <a:r>
              <a:rPr lang="en-US" altLang="ko-KR" dirty="0"/>
              <a:t>MainActivity.java – </a:t>
            </a:r>
            <a:r>
              <a:rPr lang="en-US" altLang="ko-KR" b="1" dirty="0" err="1"/>
              <a:t>onBindService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bindService</a:t>
            </a:r>
            <a:r>
              <a:rPr lang="en-US" altLang="ko-KR" dirty="0"/>
              <a:t>(</a:t>
            </a:r>
            <a:r>
              <a:rPr lang="en-US" altLang="ko-KR" b="1" dirty="0"/>
              <a:t>intent, conn, </a:t>
            </a:r>
            <a:r>
              <a:rPr lang="en-US" altLang="ko-KR" b="1" dirty="0" err="1"/>
              <a:t>Context.Bind_AUTO_CREATE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UnbindService</a:t>
            </a:r>
            <a:endParaRPr lang="en-US" altLang="ko-KR" dirty="0"/>
          </a:p>
          <a:p>
            <a:pPr lvl="2"/>
            <a:r>
              <a:rPr lang="en-US" altLang="ko-KR" b="1" dirty="0" err="1"/>
              <a:t>unbindService</a:t>
            </a:r>
            <a:r>
              <a:rPr lang="en-US" altLang="ko-KR" dirty="0"/>
              <a:t>(</a:t>
            </a:r>
            <a:r>
              <a:rPr lang="en-US" altLang="ko-KR" b="1" dirty="0"/>
              <a:t>conn</a:t>
            </a:r>
            <a:r>
              <a:rPr lang="en-US" altLang="ko-KR" dirty="0"/>
              <a:t>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2"/>
            <a:r>
              <a:rPr lang="en-US" altLang="ko-KR" dirty="0" err="1"/>
              <a:t>isService</a:t>
            </a:r>
            <a:r>
              <a:rPr lang="en-US" altLang="ko-KR" dirty="0"/>
              <a:t> = false;</a:t>
            </a:r>
          </a:p>
          <a:p>
            <a:pPr lvl="2"/>
            <a:r>
              <a:rPr lang="en-US" altLang="ko-KR" dirty="0" err="1"/>
              <a:t>isBind</a:t>
            </a:r>
            <a:r>
              <a:rPr lang="en-US" altLang="ko-KR" dirty="0"/>
              <a:t> = false;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087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Bind Service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MainActivity.java</a:t>
            </a:r>
          </a:p>
          <a:p>
            <a:pPr lvl="1"/>
            <a:r>
              <a:rPr lang="en-US" altLang="ko-KR" dirty="0"/>
              <a:t>Check Service</a:t>
            </a:r>
          </a:p>
          <a:p>
            <a:pPr lvl="2"/>
            <a:r>
              <a:rPr lang="ko-KR" altLang="en-US" dirty="0"/>
              <a:t>조건문을 사용해</a:t>
            </a:r>
            <a:endParaRPr lang="en-US" altLang="ko-KR" dirty="0"/>
          </a:p>
          <a:p>
            <a:pPr lvl="2"/>
            <a:r>
              <a:rPr lang="en-US" altLang="ko-KR" dirty="0"/>
              <a:t>Case 1 : </a:t>
            </a:r>
            <a:r>
              <a:rPr lang="en-US" altLang="ko-KR" dirty="0" err="1"/>
              <a:t>isService</a:t>
            </a:r>
            <a:r>
              <a:rPr lang="ko-KR" altLang="en-US" dirty="0"/>
              <a:t> 와 </a:t>
            </a:r>
            <a:r>
              <a:rPr lang="en-US" altLang="ko-KR" dirty="0" err="1"/>
              <a:t>isBind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textView.setText</a:t>
            </a:r>
            <a:r>
              <a:rPr lang="en-US" altLang="ko-KR" dirty="0"/>
              <a:t>(</a:t>
            </a:r>
            <a:r>
              <a:rPr lang="en-US" altLang="ko-KR" dirty="0" err="1"/>
              <a:t>ms.checkService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/>
              <a:t>Case 2 : </a:t>
            </a:r>
            <a:r>
              <a:rPr lang="en-US" altLang="ko-KR" dirty="0" err="1"/>
              <a:t>isService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en-US" altLang="ko-KR" dirty="0"/>
              <a:t>true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/>
              <a:t>서비스 중입니다</a:t>
            </a:r>
            <a:r>
              <a:rPr lang="en-US" altLang="ko-KR" dirty="0"/>
              <a:t>“</a:t>
            </a:r>
          </a:p>
          <a:p>
            <a:pPr lvl="2"/>
            <a:r>
              <a:rPr lang="en-US" altLang="ko-KR" dirty="0"/>
              <a:t>Case 3 : </a:t>
            </a:r>
            <a:r>
              <a:rPr lang="en-US" altLang="ko-KR" dirty="0" err="1"/>
              <a:t>isService</a:t>
            </a:r>
            <a:r>
              <a:rPr lang="ko-KR" altLang="en-US" dirty="0"/>
              <a:t> 가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 err="1"/>
              <a:t>TextView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ko-KR" altLang="en-US" dirty="0" err="1"/>
              <a:t>서비스중이</a:t>
            </a:r>
            <a:r>
              <a:rPr lang="ko-KR" altLang="en-US" dirty="0"/>
              <a:t> 아닙니다</a:t>
            </a:r>
            <a:r>
              <a:rPr lang="en-US" altLang="ko-KR"/>
              <a:t>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5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개의 버튼은 각각 </a:t>
            </a:r>
            <a:r>
              <a:rPr lang="en-US" altLang="ko-KR" dirty="0"/>
              <a:t>MainActivity.java</a:t>
            </a:r>
            <a:r>
              <a:rPr lang="ko-KR" altLang="en-US" dirty="0"/>
              <a:t>의 </a:t>
            </a:r>
            <a:r>
              <a:rPr lang="en-US" altLang="ko-KR" dirty="0"/>
              <a:t>method</a:t>
            </a:r>
            <a:r>
              <a:rPr lang="ko-KR" altLang="en-US" dirty="0"/>
              <a:t>와 연결되어 있다</a:t>
            </a:r>
            <a:endParaRPr lang="en-US" altLang="ko-KR" dirty="0"/>
          </a:p>
          <a:p>
            <a:pPr lvl="1"/>
            <a:r>
              <a:rPr lang="en-US" altLang="ko-KR" dirty="0"/>
              <a:t>Start Service </a:t>
            </a:r>
            <a:r>
              <a:rPr lang="ko-KR" altLang="en-US" dirty="0"/>
              <a:t>버튼 </a:t>
            </a:r>
            <a:r>
              <a:rPr lang="en-US" altLang="ko-KR" dirty="0"/>
              <a:t>– </a:t>
            </a:r>
            <a:r>
              <a:rPr lang="en-US" altLang="ko-KR" dirty="0" err="1"/>
              <a:t>onStartService</a:t>
            </a:r>
            <a:endParaRPr lang="en-US" altLang="ko-KR" dirty="0"/>
          </a:p>
          <a:p>
            <a:pPr lvl="1"/>
            <a:r>
              <a:rPr lang="en-US" altLang="ko-KR" dirty="0"/>
              <a:t>Stop Service </a:t>
            </a:r>
            <a:r>
              <a:rPr lang="ko-KR" altLang="en-US" dirty="0"/>
              <a:t>버튼 </a:t>
            </a:r>
            <a:r>
              <a:rPr lang="en-US" altLang="ko-KR" dirty="0"/>
              <a:t>– </a:t>
            </a:r>
            <a:r>
              <a:rPr lang="en-US" altLang="ko-KR" dirty="0" err="1"/>
              <a:t>onStopService</a:t>
            </a:r>
            <a:endParaRPr lang="en-US" altLang="ko-KR" dirty="0"/>
          </a:p>
          <a:p>
            <a:pPr lvl="1"/>
            <a:r>
              <a:rPr lang="en-US" altLang="ko-KR" dirty="0"/>
              <a:t>Start Intent Service </a:t>
            </a:r>
            <a:r>
              <a:rPr lang="ko-KR" altLang="en-US" dirty="0"/>
              <a:t>버튼 </a:t>
            </a:r>
            <a:r>
              <a:rPr lang="en-US" altLang="ko-KR" dirty="0"/>
              <a:t>– </a:t>
            </a:r>
            <a:r>
              <a:rPr lang="en-US" altLang="ko-KR" dirty="0" err="1"/>
              <a:t>onStartIntentService</a:t>
            </a:r>
            <a:endParaRPr lang="en-US" altLang="ko-KR" dirty="0"/>
          </a:p>
          <a:p>
            <a:pPr lvl="1"/>
            <a:r>
              <a:rPr lang="en-US" altLang="ko-KR" dirty="0"/>
              <a:t>Start Foreground Service </a:t>
            </a:r>
            <a:r>
              <a:rPr lang="ko-KR" altLang="en-US" dirty="0"/>
              <a:t>버튼 </a:t>
            </a:r>
            <a:r>
              <a:rPr lang="en-US" altLang="ko-KR" dirty="0"/>
              <a:t>– </a:t>
            </a:r>
            <a:r>
              <a:rPr lang="en-US" altLang="ko-KR" dirty="0" err="1"/>
              <a:t>onStartForegroundService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안드로이드 </a:t>
            </a:r>
            <a:r>
              <a:rPr lang="en-US" altLang="ko-KR" dirty="0"/>
              <a:t>app</a:t>
            </a:r>
            <a:r>
              <a:rPr lang="ko-KR" altLang="en-US" dirty="0"/>
              <a:t> 디렉토리에 </a:t>
            </a:r>
            <a:r>
              <a:rPr lang="ko-KR" altLang="en-US" dirty="0" err="1"/>
              <a:t>우클릭을</a:t>
            </a:r>
            <a:r>
              <a:rPr lang="ko-KR" altLang="en-US" dirty="0"/>
              <a:t> 한 뒤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-&gt; Service -&gt; Service</a:t>
            </a:r>
          </a:p>
          <a:p>
            <a:r>
              <a:rPr lang="en-US" altLang="ko-KR" dirty="0"/>
              <a:t>New -&gt; Service -&gt; Service (</a:t>
            </a:r>
            <a:r>
              <a:rPr lang="en-US" altLang="ko-KR" dirty="0" err="1"/>
              <a:t>IntentService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선택한 뒤 </a:t>
            </a:r>
            <a:r>
              <a:rPr lang="en-US" altLang="ko-KR" dirty="0"/>
              <a:t>Service </a:t>
            </a:r>
            <a:r>
              <a:rPr lang="ko-KR" altLang="en-US" dirty="0"/>
              <a:t>파일과 </a:t>
            </a:r>
            <a:r>
              <a:rPr lang="en-US" altLang="ko-KR" dirty="0" err="1"/>
              <a:t>IntentService</a:t>
            </a:r>
            <a:r>
              <a:rPr lang="en-US" altLang="ko-KR" dirty="0"/>
              <a:t> </a:t>
            </a:r>
            <a:r>
              <a:rPr lang="ko-KR" altLang="en-US" dirty="0"/>
              <a:t>파일을 각각 생성한다</a:t>
            </a:r>
            <a:endParaRPr lang="en-US" altLang="ko-KR" dirty="0"/>
          </a:p>
          <a:p>
            <a:pPr lvl="1"/>
            <a:r>
              <a:rPr lang="ko-KR" altLang="en-US" dirty="0"/>
              <a:t>파일 이름은 마음대로 정해도 되나</a:t>
            </a:r>
            <a:r>
              <a:rPr lang="en-US" altLang="ko-KR" dirty="0"/>
              <a:t>, Service</a:t>
            </a:r>
            <a:r>
              <a:rPr lang="ko-KR" altLang="en-US" dirty="0"/>
              <a:t>와 </a:t>
            </a:r>
            <a:r>
              <a:rPr lang="en-US" altLang="ko-KR" dirty="0" err="1"/>
              <a:t>IntentService</a:t>
            </a:r>
            <a:r>
              <a:rPr lang="ko-KR" altLang="en-US" dirty="0"/>
              <a:t>라는 이름의 </a:t>
            </a:r>
            <a:r>
              <a:rPr lang="en-US" altLang="ko-KR" dirty="0"/>
              <a:t>Class</a:t>
            </a:r>
            <a:r>
              <a:rPr lang="ko-KR" altLang="en-US" dirty="0"/>
              <a:t>를 </a:t>
            </a:r>
            <a:r>
              <a:rPr lang="en-US" altLang="ko-KR" dirty="0"/>
              <a:t>extend</a:t>
            </a:r>
            <a:r>
              <a:rPr lang="ko-KR" altLang="en-US" dirty="0"/>
              <a:t>하기 때문에 이 이름을 사용할 시</a:t>
            </a:r>
            <a:r>
              <a:rPr lang="en-US" altLang="ko-KR" dirty="0"/>
              <a:t> </a:t>
            </a:r>
            <a:r>
              <a:rPr lang="ko-KR" altLang="en-US" dirty="0"/>
              <a:t>에러가 발생한다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IntentService</a:t>
            </a:r>
            <a:r>
              <a:rPr lang="en-US" altLang="ko-KR" dirty="0"/>
              <a:t> </a:t>
            </a:r>
            <a:r>
              <a:rPr lang="ko-KR" altLang="en-US" dirty="0"/>
              <a:t>파일의 경우</a:t>
            </a:r>
            <a:endParaRPr lang="en-US" altLang="ko-KR" dirty="0"/>
          </a:p>
          <a:p>
            <a:r>
              <a:rPr lang="en-US" altLang="ko-KR" dirty="0"/>
              <a:t>Protected void </a:t>
            </a:r>
            <a:r>
              <a:rPr lang="en-US" altLang="ko-KR" dirty="0" err="1"/>
              <a:t>onHandleIntent</a:t>
            </a:r>
            <a:r>
              <a:rPr lang="en-US" altLang="ko-KR" dirty="0"/>
              <a:t>(Intent intent){ … }</a:t>
            </a:r>
          </a:p>
          <a:p>
            <a:r>
              <a:rPr lang="en-US" altLang="ko-KR" dirty="0"/>
              <a:t>method</a:t>
            </a:r>
            <a:r>
              <a:rPr lang="ko-KR" altLang="en-US" dirty="0"/>
              <a:t>를 제외한 다른 </a:t>
            </a:r>
            <a:r>
              <a:rPr lang="en-US" altLang="ko-KR" dirty="0"/>
              <a:t>method, </a:t>
            </a:r>
            <a:r>
              <a:rPr lang="ko-KR" altLang="en-US" dirty="0"/>
              <a:t>변수들은 삭제해도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32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Log</a:t>
            </a:r>
          </a:p>
          <a:p>
            <a:r>
              <a:rPr lang="en-US" altLang="ko-KR" dirty="0"/>
              <a:t>Start</a:t>
            </a:r>
          </a:p>
          <a:p>
            <a:pPr lvl="1"/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5;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lvl="2"/>
            <a:r>
              <a:rPr lang="en-US" altLang="ko-KR" dirty="0"/>
              <a:t>Try {</a:t>
            </a:r>
          </a:p>
          <a:p>
            <a:pPr lvl="3"/>
            <a:r>
              <a:rPr lang="en-US" altLang="ko-KR" dirty="0" err="1"/>
              <a:t>Thread.sleep</a:t>
            </a:r>
            <a:r>
              <a:rPr lang="en-US" altLang="ko-KR" dirty="0"/>
              <a:t>(500);</a:t>
            </a:r>
          </a:p>
          <a:p>
            <a:pPr lvl="2"/>
            <a:r>
              <a:rPr lang="en-US" altLang="ko-KR" dirty="0"/>
              <a:t>} catch (</a:t>
            </a:r>
            <a:r>
              <a:rPr lang="en-US" altLang="ko-KR" dirty="0" err="1"/>
              <a:t>InterrupedException</a:t>
            </a:r>
            <a:r>
              <a:rPr lang="en-US" altLang="ko-KR" dirty="0"/>
              <a:t> e) {</a:t>
            </a:r>
          </a:p>
          <a:p>
            <a:pPr lvl="3"/>
            <a:r>
              <a:rPr lang="en-US" altLang="ko-KR" dirty="0"/>
              <a:t>Break;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 err="1"/>
              <a:t>Log.d</a:t>
            </a:r>
            <a:r>
              <a:rPr lang="en-US" altLang="ko-KR" dirty="0"/>
              <a:t>(“My Service”, “</a:t>
            </a:r>
            <a:r>
              <a:rPr lang="ko-KR" altLang="en-US" dirty="0"/>
              <a:t>서비스 </a:t>
            </a:r>
            <a:r>
              <a:rPr lang="ko-KR" altLang="en-US" dirty="0" err="1"/>
              <a:t>동작중</a:t>
            </a:r>
            <a:r>
              <a:rPr lang="en-US" altLang="ko-KR" dirty="0"/>
              <a:t> “ + I);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서비스 </a:t>
            </a:r>
            <a:r>
              <a:rPr lang="ko-KR" altLang="en-US" dirty="0" err="1"/>
              <a:t>동작중</a:t>
            </a:r>
            <a:r>
              <a:rPr lang="ko-KR" altLang="en-US" dirty="0"/>
              <a:t> </a:t>
            </a:r>
            <a:r>
              <a:rPr lang="en-US" altLang="ko-KR" dirty="0"/>
              <a:t>“ +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// Log</a:t>
            </a:r>
            <a:r>
              <a:rPr lang="ko-KR" altLang="en-US" dirty="0"/>
              <a:t>나 </a:t>
            </a:r>
            <a:r>
              <a:rPr lang="en-US" altLang="ko-KR" dirty="0"/>
              <a:t>System </a:t>
            </a:r>
            <a:r>
              <a:rPr lang="ko-KR" altLang="en-US" dirty="0"/>
              <a:t> 중 </a:t>
            </a:r>
            <a:r>
              <a:rPr lang="en-US" altLang="ko-KR" dirty="0"/>
              <a:t>1</a:t>
            </a:r>
            <a:r>
              <a:rPr lang="ko-KR" altLang="en-US" dirty="0"/>
              <a:t>개 선택</a:t>
            </a:r>
            <a:endParaRPr lang="en-US" altLang="ko-KR" dirty="0"/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Stop</a:t>
            </a:r>
          </a:p>
          <a:p>
            <a:pPr lvl="1"/>
            <a:r>
              <a:rPr lang="en-US" altLang="ko-KR" dirty="0" err="1"/>
              <a:t>Log.d</a:t>
            </a:r>
            <a:r>
              <a:rPr lang="en-US" altLang="ko-KR" dirty="0"/>
              <a:t>(“My Service”, “</a:t>
            </a:r>
            <a:r>
              <a:rPr lang="ko-KR" altLang="en-US" dirty="0"/>
              <a:t>서비스 종료“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서비스 종료</a:t>
            </a:r>
            <a:r>
              <a:rPr lang="en-US" altLang="ko-KR" dirty="0"/>
              <a:t>”);</a:t>
            </a:r>
          </a:p>
          <a:p>
            <a:pPr lvl="2"/>
            <a:r>
              <a:rPr lang="en-US" altLang="ko-KR" dirty="0"/>
              <a:t>// Log</a:t>
            </a:r>
            <a:r>
              <a:rPr lang="ko-KR" altLang="en-US" dirty="0"/>
              <a:t>나 </a:t>
            </a:r>
            <a:r>
              <a:rPr lang="en-US" altLang="ko-KR" dirty="0"/>
              <a:t>System </a:t>
            </a:r>
            <a:r>
              <a:rPr lang="ko-KR" altLang="en-US"/>
              <a:t>중 </a:t>
            </a:r>
            <a:r>
              <a:rPr lang="en-US" altLang="ko-KR"/>
              <a:t>1</a:t>
            </a:r>
            <a:r>
              <a:rPr lang="ko-KR" altLang="en-US"/>
              <a:t>개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1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1. Start Intent</a:t>
            </a:r>
          </a:p>
          <a:p>
            <a:pPr lvl="1"/>
            <a:r>
              <a:rPr lang="en-US" altLang="ko-KR" dirty="0"/>
              <a:t>MainActivity.java – </a:t>
            </a:r>
            <a:r>
              <a:rPr lang="en-US" altLang="ko-KR" b="1" dirty="0" err="1"/>
              <a:t>onStartService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startService</a:t>
            </a:r>
            <a:r>
              <a:rPr lang="en-US" altLang="ko-KR" dirty="0"/>
              <a:t>(</a:t>
            </a:r>
            <a:r>
              <a:rPr lang="en-US" altLang="ko-KR" b="1" dirty="0"/>
              <a:t>intent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Service.java </a:t>
            </a:r>
            <a:r>
              <a:rPr lang="ko-KR" altLang="en-US" dirty="0"/>
              <a:t>파일에서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Generate – </a:t>
            </a:r>
            <a:r>
              <a:rPr lang="en-US" altLang="ko-KR" dirty="0" err="1"/>
              <a:t>onStartCommand</a:t>
            </a:r>
            <a:r>
              <a:rPr lang="ko-KR" altLang="en-US" dirty="0"/>
              <a:t>를 선택해 생성한다</a:t>
            </a:r>
            <a:endParaRPr lang="en-US" altLang="ko-KR" dirty="0"/>
          </a:p>
          <a:p>
            <a:pPr lvl="2"/>
            <a:r>
              <a:rPr lang="en-US" altLang="ko-KR" b="1" dirty="0" err="1"/>
              <a:t>startService</a:t>
            </a:r>
            <a:r>
              <a:rPr lang="ko-KR" altLang="en-US" dirty="0"/>
              <a:t>를 실행하면 이 </a:t>
            </a:r>
            <a:r>
              <a:rPr lang="en-US" altLang="ko-KR" dirty="0"/>
              <a:t>method</a:t>
            </a:r>
            <a:r>
              <a:rPr lang="ko-KR" altLang="en-US" dirty="0"/>
              <a:t>를 실행하게 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메시지에서 확인할 수 있도록 </a:t>
            </a:r>
            <a:r>
              <a:rPr lang="en-US" altLang="ko-KR" dirty="0"/>
              <a:t>log</a:t>
            </a:r>
            <a:r>
              <a:rPr lang="ko-KR" altLang="en-US" dirty="0"/>
              <a:t>를 남긴다</a:t>
            </a:r>
            <a:endParaRPr lang="en-US" altLang="ko-KR" dirty="0"/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en-US" altLang="ko-KR" b="1" dirty="0"/>
              <a:t>text</a:t>
            </a:r>
            <a:r>
              <a:rPr lang="en-US" altLang="ko-KR" dirty="0"/>
              <a:t>”); - Run </a:t>
            </a:r>
            <a:r>
              <a:rPr lang="ko-KR" altLang="en-US" dirty="0"/>
              <a:t>에서 메시지를 확인할 수 있다</a:t>
            </a:r>
            <a:endParaRPr lang="en-US" altLang="ko-KR" dirty="0"/>
          </a:p>
          <a:p>
            <a:pPr lvl="2"/>
            <a:r>
              <a:rPr lang="en-US" altLang="ko-KR" dirty="0" err="1"/>
              <a:t>Log.d</a:t>
            </a:r>
            <a:r>
              <a:rPr lang="en-US" altLang="ko-KR" dirty="0"/>
              <a:t>(“</a:t>
            </a:r>
            <a:r>
              <a:rPr lang="en-US" altLang="ko-KR" b="1" dirty="0"/>
              <a:t>tag</a:t>
            </a:r>
            <a:r>
              <a:rPr lang="en-US" altLang="ko-KR" dirty="0"/>
              <a:t>”, “</a:t>
            </a:r>
            <a:r>
              <a:rPr lang="en-US" altLang="ko-KR" b="1" dirty="0"/>
              <a:t>text</a:t>
            </a:r>
            <a:r>
              <a:rPr lang="en-US" altLang="ko-KR" dirty="0"/>
              <a:t>”); - Logcat</a:t>
            </a:r>
            <a:r>
              <a:rPr lang="ko-KR" altLang="en-US" dirty="0"/>
              <a:t>에서 메시지를 확인할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START_STICKY</a:t>
            </a:r>
            <a:r>
              <a:rPr lang="ko-KR" altLang="en-US" dirty="0"/>
              <a:t>로 변경한다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822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2. Stop</a:t>
            </a:r>
            <a:r>
              <a:rPr lang="ko-KR" altLang="en-US" dirty="0"/>
              <a:t> </a:t>
            </a:r>
            <a:r>
              <a:rPr lang="en-US" altLang="ko-KR" dirty="0"/>
              <a:t>Intent</a:t>
            </a:r>
          </a:p>
          <a:p>
            <a:pPr lvl="1"/>
            <a:r>
              <a:rPr lang="en-US" altLang="ko-KR" dirty="0"/>
              <a:t>MainActivity.java – </a:t>
            </a:r>
            <a:r>
              <a:rPr lang="en-US" altLang="ko-KR" b="1" dirty="0" err="1"/>
              <a:t>onStopService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stopService</a:t>
            </a:r>
            <a:r>
              <a:rPr lang="en-US" altLang="ko-KR" dirty="0"/>
              <a:t>(</a:t>
            </a:r>
            <a:r>
              <a:rPr lang="en-US" altLang="ko-KR" b="1" dirty="0"/>
              <a:t>intent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Service.java </a:t>
            </a:r>
            <a:r>
              <a:rPr lang="ko-KR" altLang="en-US" dirty="0"/>
              <a:t>파일에서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Generate – </a:t>
            </a:r>
            <a:r>
              <a:rPr lang="en-US" altLang="ko-KR" dirty="0" err="1"/>
              <a:t>onDestroy</a:t>
            </a:r>
            <a:r>
              <a:rPr lang="ko-KR" altLang="en-US" dirty="0"/>
              <a:t>를 선택해 생성한다</a:t>
            </a:r>
            <a:endParaRPr lang="en-US" altLang="ko-KR" dirty="0"/>
          </a:p>
          <a:p>
            <a:pPr lvl="2"/>
            <a:r>
              <a:rPr lang="en-US" altLang="ko-KR" b="1" dirty="0" err="1"/>
              <a:t>stopService</a:t>
            </a:r>
            <a:r>
              <a:rPr lang="ko-KR" altLang="en-US" dirty="0"/>
              <a:t>를 실행하면 이 </a:t>
            </a:r>
            <a:r>
              <a:rPr lang="en-US" altLang="ko-KR" dirty="0"/>
              <a:t>method</a:t>
            </a:r>
            <a:r>
              <a:rPr lang="ko-KR" altLang="en-US" dirty="0"/>
              <a:t>를 실행하게 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메시지에서 확인할 수 있도록 </a:t>
            </a:r>
            <a:r>
              <a:rPr lang="en-US" altLang="ko-KR" dirty="0"/>
              <a:t>log</a:t>
            </a:r>
            <a:r>
              <a:rPr lang="ko-KR" altLang="en-US" dirty="0"/>
              <a:t>를 남긴다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00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Start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Service - Background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/>
              <a:t>3. Start Intent Service</a:t>
            </a:r>
          </a:p>
          <a:p>
            <a:pPr lvl="1"/>
            <a:r>
              <a:rPr lang="en-US" altLang="ko-KR" dirty="0"/>
              <a:t>MainActivity.java – </a:t>
            </a:r>
            <a:r>
              <a:rPr lang="en-US" altLang="ko-KR" b="1" dirty="0" err="1"/>
              <a:t>onStartIntentService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IntentService.class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를 선언한 뒤</a:t>
            </a:r>
            <a:r>
              <a:rPr lang="en-US" altLang="ko-KR" dirty="0"/>
              <a:t>, </a:t>
            </a:r>
            <a:r>
              <a:rPr lang="en-US" altLang="ko-KR" b="1" dirty="0" err="1"/>
              <a:t>startService</a:t>
            </a:r>
            <a:r>
              <a:rPr lang="en-US" altLang="ko-KR" dirty="0"/>
              <a:t>(</a:t>
            </a:r>
            <a:r>
              <a:rPr lang="en-US" altLang="ko-KR" b="1" dirty="0"/>
              <a:t>intent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IntentService.java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1"/>
            <a:r>
              <a:rPr lang="ko-KR" altLang="en-US" dirty="0"/>
              <a:t>이전에 설명했듯이 </a:t>
            </a:r>
            <a:r>
              <a:rPr lang="en-US" altLang="ko-KR" b="1" dirty="0" err="1"/>
              <a:t>onHandleIntent</a:t>
            </a:r>
            <a:r>
              <a:rPr lang="ko-KR" altLang="en-US" dirty="0"/>
              <a:t>를 제외한 다른 변수나 </a:t>
            </a:r>
            <a:r>
              <a:rPr lang="en-US" altLang="ko-KR" dirty="0"/>
              <a:t>method</a:t>
            </a:r>
            <a:r>
              <a:rPr lang="ko-KR" altLang="en-US" dirty="0"/>
              <a:t>는 삭제해도 된다</a:t>
            </a:r>
            <a:endParaRPr lang="en-US" altLang="ko-KR" dirty="0"/>
          </a:p>
          <a:p>
            <a:pPr lvl="2"/>
            <a:r>
              <a:rPr lang="en-US" altLang="ko-KR" b="1" dirty="0" err="1"/>
              <a:t>IntentService</a:t>
            </a:r>
            <a:r>
              <a:rPr lang="ko-KR" altLang="en-US" dirty="0"/>
              <a:t>를 실행하면 이 </a:t>
            </a:r>
            <a:r>
              <a:rPr lang="en-US" altLang="ko-KR" dirty="0"/>
              <a:t>method</a:t>
            </a:r>
            <a:r>
              <a:rPr lang="ko-KR" altLang="en-US" dirty="0"/>
              <a:t>를 실행하게 된다</a:t>
            </a:r>
            <a:endParaRPr lang="en-US" altLang="ko-KR" dirty="0"/>
          </a:p>
          <a:p>
            <a:pPr lvl="2"/>
            <a:r>
              <a:rPr lang="en-US" altLang="ko-KR" b="1" dirty="0" err="1"/>
              <a:t>onHandleIntent</a:t>
            </a:r>
            <a:r>
              <a:rPr lang="en-US" altLang="ko-KR" dirty="0"/>
              <a:t> </a:t>
            </a:r>
            <a:r>
              <a:rPr lang="ko-KR" altLang="en-US" dirty="0"/>
              <a:t>안의 다른 내용들은 삭제한다</a:t>
            </a:r>
            <a:endParaRPr lang="en-US" altLang="ko-KR" dirty="0"/>
          </a:p>
          <a:p>
            <a:pPr lvl="1"/>
            <a:r>
              <a:rPr lang="ko-KR" altLang="en-US" dirty="0"/>
              <a:t>시스템 메시지에서 확인할 수 있도록 </a:t>
            </a:r>
            <a:r>
              <a:rPr lang="en-US" altLang="ko-KR" dirty="0"/>
              <a:t>log</a:t>
            </a:r>
            <a:r>
              <a:rPr lang="ko-KR" altLang="en-US" dirty="0"/>
              <a:t>를 남긴다</a:t>
            </a:r>
            <a:endParaRPr lang="en-US" altLang="ko-KR" dirty="0"/>
          </a:p>
          <a:p>
            <a:pPr lvl="1"/>
            <a:r>
              <a:rPr lang="en-US" altLang="ko-KR" dirty="0"/>
              <a:t>Intent Service</a:t>
            </a:r>
            <a:r>
              <a:rPr lang="ko-KR" altLang="en-US" dirty="0"/>
              <a:t>는 일반 </a:t>
            </a:r>
            <a:r>
              <a:rPr lang="en-US" altLang="ko-KR" dirty="0"/>
              <a:t>Service</a:t>
            </a:r>
            <a:r>
              <a:rPr lang="ko-KR" altLang="en-US" dirty="0"/>
              <a:t>와는 다르게 실행을 여러 번 시키면 차례대로 실행하고 자동으로 종료된다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78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Start Service - Foreground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6860928" y="2740690"/>
            <a:ext cx="4877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Foreground Service</a:t>
            </a:r>
            <a:r>
              <a:rPr lang="ko-KR" altLang="en-US" sz="2400" b="1" dirty="0"/>
              <a:t>를 통해 상태바에 알림을 표시한다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App</a:t>
            </a:r>
            <a:r>
              <a:rPr lang="ko-KR" altLang="en-US" sz="2400" b="1" dirty="0"/>
              <a:t>을 종료한 상태에서 알림을 눌러서 </a:t>
            </a:r>
            <a:r>
              <a:rPr lang="en-US" altLang="ko-KR" sz="2400" b="1" dirty="0"/>
              <a:t>App</a:t>
            </a:r>
            <a:r>
              <a:rPr lang="ko-KR" altLang="en-US" sz="2400" b="1" dirty="0"/>
              <a:t>을 다시 실행한다</a:t>
            </a:r>
            <a:endParaRPr lang="en-US" altLang="ko-KR" sz="2400" b="1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DAED69C-7DB1-495E-9926-0A0BAFB52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988840"/>
            <a:ext cx="1936515" cy="344269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26A6111E-B29E-4861-96B8-7EEFFE6ECC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988840"/>
            <a:ext cx="1936514" cy="3442692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3E65DCFE-BAC6-4FB5-9029-39A95F73D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15" y="1989765"/>
            <a:ext cx="1936514" cy="34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1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Start Service - Foreground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Start Foreground Service</a:t>
            </a:r>
          </a:p>
          <a:p>
            <a:pPr lvl="1"/>
            <a:r>
              <a:rPr lang="en-US" altLang="ko-KR" dirty="0"/>
              <a:t>AndroidManifest.xml</a:t>
            </a:r>
            <a:r>
              <a:rPr lang="ko-KR" altLang="en-US" dirty="0"/>
              <a:t>에서 </a:t>
            </a:r>
            <a:r>
              <a:rPr lang="en-US" altLang="ko-KR" dirty="0"/>
              <a:t>&lt;application&gt;... </a:t>
            </a:r>
            <a:r>
              <a:rPr lang="ko-KR" altLang="en-US" dirty="0"/>
              <a:t>위에</a:t>
            </a:r>
            <a:endParaRPr lang="en-US" altLang="ko-KR" dirty="0"/>
          </a:p>
          <a:p>
            <a:pPr lvl="1"/>
            <a:r>
              <a:rPr lang="en-US" altLang="ko-KR" dirty="0"/>
              <a:t>&lt;uses-permission </a:t>
            </a:r>
            <a:r>
              <a:rPr lang="en-US" altLang="ko-KR" dirty="0" err="1"/>
              <a:t>android:name</a:t>
            </a:r>
            <a:r>
              <a:rPr lang="en-US" altLang="ko-KR" dirty="0"/>
              <a:t>="</a:t>
            </a:r>
            <a:r>
              <a:rPr lang="en-US" altLang="ko-KR" dirty="0" err="1"/>
              <a:t>android.permission.FOREGROUND_SERVICE</a:t>
            </a:r>
            <a:r>
              <a:rPr lang="en-US" altLang="ko-KR" dirty="0"/>
              <a:t>" /&gt;</a:t>
            </a:r>
          </a:p>
          <a:p>
            <a:pPr lvl="1"/>
            <a:r>
              <a:rPr lang="ko-KR" altLang="en-US" dirty="0"/>
              <a:t>을 추가한다</a:t>
            </a:r>
            <a:endParaRPr lang="en-US" altLang="ko-KR" dirty="0"/>
          </a:p>
          <a:p>
            <a:pPr lvl="1"/>
            <a:r>
              <a:rPr lang="en-US" altLang="ko-KR" dirty="0"/>
              <a:t>MainActivity.java – </a:t>
            </a:r>
            <a:r>
              <a:rPr lang="en-US" altLang="ko-KR" b="1" dirty="0" err="1"/>
              <a:t>onStartForegroundService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Service.class</a:t>
            </a:r>
            <a:r>
              <a:rPr lang="ko-KR" altLang="en-US" dirty="0"/>
              <a:t>로 넘어가는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1"/>
            <a:r>
              <a:rPr lang="en-US" altLang="ko-KR" b="1" dirty="0" err="1"/>
              <a:t>intent.setAction</a:t>
            </a:r>
            <a:r>
              <a:rPr lang="en-US" altLang="ko-KR" b="1" dirty="0"/>
              <a:t>(action) </a:t>
            </a:r>
            <a:r>
              <a:rPr lang="ko-KR" altLang="en-US" dirty="0"/>
              <a:t>를 통해 </a:t>
            </a:r>
            <a:r>
              <a:rPr lang="en-US" altLang="ko-KR" dirty="0"/>
              <a:t>action</a:t>
            </a:r>
            <a:r>
              <a:rPr lang="ko-KR" altLang="en-US" dirty="0"/>
              <a:t>을 설정한다</a:t>
            </a:r>
            <a:endParaRPr lang="en-US" altLang="ko-KR" dirty="0"/>
          </a:p>
          <a:p>
            <a:pPr lvl="2"/>
            <a:r>
              <a:rPr lang="en-US" altLang="ko-KR" dirty="0"/>
              <a:t>action </a:t>
            </a:r>
            <a:r>
              <a:rPr lang="ko-KR" altLang="en-US" dirty="0"/>
              <a:t>자체를 쓰는 것이 아니라 임의로 문자열을 사용한다</a:t>
            </a:r>
            <a:endParaRPr lang="en-US" altLang="ko-KR" dirty="0"/>
          </a:p>
          <a:p>
            <a:pPr lvl="1"/>
            <a:r>
              <a:rPr lang="en-US" altLang="ko-KR" b="1" dirty="0" err="1"/>
              <a:t>Build.VERSION.SDK_INT</a:t>
            </a:r>
            <a:r>
              <a:rPr lang="en-US" altLang="ko-KR" b="1" dirty="0"/>
              <a:t> </a:t>
            </a:r>
            <a:r>
              <a:rPr lang="ko-KR" altLang="en-US" dirty="0"/>
              <a:t>와 </a:t>
            </a:r>
            <a:r>
              <a:rPr lang="en-US" altLang="ko-KR" b="1" dirty="0" err="1"/>
              <a:t>Build.VERSION_CODE.O</a:t>
            </a:r>
            <a:r>
              <a:rPr lang="ko-KR" altLang="en-US" dirty="0"/>
              <a:t>를 통해 </a:t>
            </a:r>
            <a:r>
              <a:rPr lang="en-US" altLang="ko-KR" dirty="0"/>
              <a:t>SDK </a:t>
            </a:r>
            <a:r>
              <a:rPr lang="ko-KR" altLang="en-US" dirty="0"/>
              <a:t>버전을 비교한다</a:t>
            </a:r>
            <a:endParaRPr lang="en-US" altLang="ko-KR" dirty="0"/>
          </a:p>
          <a:p>
            <a:pPr lvl="2"/>
            <a:r>
              <a:rPr lang="ko-KR" altLang="en-US" dirty="0" err="1"/>
              <a:t>오레오</a:t>
            </a:r>
            <a:r>
              <a:rPr lang="ko-KR" altLang="en-US" dirty="0"/>
              <a:t> 버전 이상</a:t>
            </a:r>
            <a:r>
              <a:rPr lang="en-US" altLang="ko-KR" dirty="0"/>
              <a:t>(</a:t>
            </a:r>
            <a:r>
              <a:rPr lang="en-US" altLang="ko-KR" b="1" dirty="0"/>
              <a:t>SDK 26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foreground</a:t>
            </a:r>
            <a:r>
              <a:rPr lang="ko-KR" altLang="en-US" dirty="0"/>
              <a:t>을 사용할 때 </a:t>
            </a:r>
            <a:r>
              <a:rPr lang="en-US" altLang="ko-KR" dirty="0"/>
              <a:t>channel </a:t>
            </a:r>
            <a:r>
              <a:rPr lang="ko-KR" altLang="en-US" dirty="0"/>
              <a:t>이름을 요구한다</a:t>
            </a:r>
            <a:endParaRPr lang="en-US" altLang="ko-KR" dirty="0"/>
          </a:p>
          <a:p>
            <a:pPr lvl="1"/>
            <a:r>
              <a:rPr lang="en-US" altLang="ko-KR" b="1" dirty="0" err="1"/>
              <a:t>Build.VERSION.SDK_INT</a:t>
            </a:r>
            <a:r>
              <a:rPr lang="ko-KR" altLang="en-US" dirty="0"/>
              <a:t>가 </a:t>
            </a:r>
            <a:r>
              <a:rPr lang="ko-KR" altLang="en-US" dirty="0" err="1"/>
              <a:t>오레오</a:t>
            </a:r>
            <a:r>
              <a:rPr lang="ko-KR" altLang="en-US" dirty="0"/>
              <a:t> 버전</a:t>
            </a:r>
            <a:r>
              <a:rPr lang="en-US" altLang="ko-KR" dirty="0"/>
              <a:t>(26) </a:t>
            </a:r>
            <a:r>
              <a:rPr lang="ko-KR" altLang="en-US" dirty="0"/>
              <a:t>이상이면 </a:t>
            </a:r>
            <a:r>
              <a:rPr lang="en-US" altLang="ko-KR" b="1" dirty="0" err="1"/>
              <a:t>startForegroundService</a:t>
            </a:r>
            <a:r>
              <a:rPr lang="en-US" altLang="ko-KR" dirty="0"/>
              <a:t>(</a:t>
            </a:r>
            <a:r>
              <a:rPr lang="en-US" altLang="ko-KR" b="1" dirty="0"/>
              <a:t>intent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이하이면 </a:t>
            </a:r>
            <a:r>
              <a:rPr lang="en-US" altLang="ko-KR" b="1" dirty="0" err="1"/>
              <a:t>startService</a:t>
            </a:r>
            <a:r>
              <a:rPr lang="en-US" altLang="ko-KR" dirty="0"/>
              <a:t>(</a:t>
            </a:r>
            <a:r>
              <a:rPr lang="en-US" altLang="ko-KR" b="1" dirty="0"/>
              <a:t>intent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en-US" altLang="ko-KR" dirty="0"/>
              <a:t>Service.java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private void </a:t>
            </a:r>
            <a:r>
              <a:rPr lang="en-US" altLang="ko-KR" b="1" dirty="0" err="1"/>
              <a:t>startForegroundService</a:t>
            </a:r>
            <a:r>
              <a:rPr lang="en-US" altLang="ko-KR" b="1" dirty="0"/>
              <a:t>() </a:t>
            </a:r>
            <a:r>
              <a:rPr lang="en-US" altLang="ko-KR" dirty="0"/>
              <a:t>method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b="1" dirty="0" err="1"/>
              <a:t>onStartCommand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b="1" dirty="0" err="1"/>
              <a:t>intent.getAction</a:t>
            </a:r>
            <a:r>
              <a:rPr lang="en-US" altLang="ko-KR" b="1" dirty="0"/>
              <a:t>() </a:t>
            </a:r>
            <a:r>
              <a:rPr lang="ko-KR" altLang="en-US" dirty="0"/>
              <a:t>와 </a:t>
            </a:r>
            <a:r>
              <a:rPr lang="en-US" altLang="ko-KR" dirty="0"/>
              <a:t>action</a:t>
            </a:r>
            <a:r>
              <a:rPr lang="ko-KR" altLang="en-US" dirty="0"/>
              <a:t>을 비교한다</a:t>
            </a:r>
            <a:endParaRPr lang="en-US" altLang="ko-KR" dirty="0"/>
          </a:p>
          <a:p>
            <a:pPr lvl="2"/>
            <a:r>
              <a:rPr lang="ko-KR" altLang="en-US" dirty="0"/>
              <a:t>문자열의 경우 </a:t>
            </a:r>
            <a:r>
              <a:rPr lang="en-US" altLang="ko-KR" dirty="0"/>
              <a:t>string1.</a:t>
            </a:r>
            <a:r>
              <a:rPr lang="en-US" altLang="ko-KR" b="1" dirty="0"/>
              <a:t>equals</a:t>
            </a:r>
            <a:r>
              <a:rPr lang="en-US" altLang="ko-KR" dirty="0"/>
              <a:t>(string2) </a:t>
            </a:r>
            <a:r>
              <a:rPr lang="ko-KR" altLang="en-US" dirty="0"/>
              <a:t>를 통해 비교한다</a:t>
            </a:r>
            <a:endParaRPr lang="en-US" altLang="ko-KR" dirty="0"/>
          </a:p>
          <a:p>
            <a:pPr lvl="2"/>
            <a:r>
              <a:rPr lang="ko-KR" altLang="en-US" dirty="0"/>
              <a:t>만약 같다면 </a:t>
            </a:r>
            <a:r>
              <a:rPr lang="en-US" altLang="ko-KR" b="1" dirty="0" err="1"/>
              <a:t>startForegroundService</a:t>
            </a:r>
            <a:r>
              <a:rPr lang="en-US" altLang="ko-KR" b="1" dirty="0"/>
              <a:t>()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2"/>
            <a:r>
              <a:rPr lang="ko-KR" altLang="en-US" dirty="0"/>
              <a:t>다르다면 </a:t>
            </a:r>
            <a:r>
              <a:rPr lang="en-US" altLang="ko-KR" dirty="0"/>
              <a:t>Background</a:t>
            </a:r>
            <a:r>
              <a:rPr lang="ko-KR" altLang="en-US" dirty="0"/>
              <a:t> 서비스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30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Start Service - Foreground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startForegroundService</a:t>
            </a:r>
            <a:r>
              <a:rPr lang="en-US" altLang="ko-KR" dirty="0"/>
              <a:t>()</a:t>
            </a:r>
            <a:r>
              <a:rPr lang="ko-KR" altLang="en-US" dirty="0"/>
              <a:t>를 실행하면 시스템 메시지에서 확인할 수 있도록 </a:t>
            </a:r>
            <a:r>
              <a:rPr lang="en-US" altLang="ko-KR" dirty="0"/>
              <a:t>log</a:t>
            </a:r>
            <a:r>
              <a:rPr lang="ko-KR" altLang="en-US" dirty="0"/>
              <a:t>를 남긴다</a:t>
            </a:r>
            <a:endParaRPr lang="en-US" altLang="ko-KR" dirty="0"/>
          </a:p>
          <a:p>
            <a:pPr lvl="1"/>
            <a:r>
              <a:rPr lang="en-US" altLang="ko-KR" dirty="0" err="1"/>
              <a:t>NotificationCompat.Builder</a:t>
            </a:r>
            <a:r>
              <a:rPr lang="en-US" altLang="ko-KR" dirty="0"/>
              <a:t> </a:t>
            </a:r>
            <a:r>
              <a:rPr lang="en-US" altLang="ko-KR" b="1" dirty="0"/>
              <a:t>builder</a:t>
            </a:r>
            <a:r>
              <a:rPr lang="en-US" altLang="ko-KR" dirty="0"/>
              <a:t> = new </a:t>
            </a:r>
            <a:r>
              <a:rPr lang="en-US" altLang="ko-KR" dirty="0" err="1"/>
              <a:t>NotificationCompat.Builder</a:t>
            </a:r>
            <a:r>
              <a:rPr lang="en-US" altLang="ko-KR" dirty="0"/>
              <a:t>(this, </a:t>
            </a:r>
            <a:r>
              <a:rPr lang="en-US" altLang="ko-KR" dirty="0" err="1"/>
              <a:t>channelId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을 통해 </a:t>
            </a:r>
            <a:r>
              <a:rPr lang="en-US" altLang="ko-KR" dirty="0"/>
              <a:t>Notification Builder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2"/>
            <a:r>
              <a:rPr lang="en-US" altLang="ko-KR" dirty="0"/>
              <a:t>this – context</a:t>
            </a:r>
          </a:p>
          <a:p>
            <a:pPr lvl="2"/>
            <a:r>
              <a:rPr lang="en-US" altLang="ko-KR" dirty="0" err="1"/>
              <a:t>channelId</a:t>
            </a:r>
            <a:r>
              <a:rPr lang="en-US" altLang="ko-KR" dirty="0"/>
              <a:t> – </a:t>
            </a:r>
            <a:r>
              <a:rPr lang="en-US" altLang="ko-KR" dirty="0" err="1"/>
              <a:t>channelId</a:t>
            </a:r>
            <a:r>
              <a:rPr lang="en-US" altLang="ko-KR" dirty="0"/>
              <a:t>, </a:t>
            </a:r>
            <a:r>
              <a:rPr lang="ko-KR" altLang="en-US" dirty="0"/>
              <a:t>임의의 문자열</a:t>
            </a:r>
            <a:endParaRPr lang="en-US" altLang="ko-KR" dirty="0"/>
          </a:p>
          <a:p>
            <a:pPr lvl="1"/>
            <a:r>
              <a:rPr lang="en-US" altLang="ko-KR" dirty="0"/>
              <a:t>builder</a:t>
            </a:r>
            <a:r>
              <a:rPr lang="ko-KR" altLang="en-US" dirty="0"/>
              <a:t>에 </a:t>
            </a:r>
            <a:r>
              <a:rPr lang="en-US" altLang="ko-KR" dirty="0"/>
              <a:t>icon, title, text</a:t>
            </a:r>
            <a:r>
              <a:rPr lang="ko-KR" altLang="en-US" dirty="0"/>
              <a:t>를 설정한다</a:t>
            </a:r>
            <a:endParaRPr lang="en-US" altLang="ko-KR" dirty="0"/>
          </a:p>
          <a:p>
            <a:pPr lvl="2"/>
            <a:r>
              <a:rPr lang="en-US" altLang="ko-KR" dirty="0" err="1"/>
              <a:t>builder.</a:t>
            </a:r>
            <a:r>
              <a:rPr lang="en-US" altLang="ko-KR" b="1" dirty="0" err="1"/>
              <a:t>setSmallIcon</a:t>
            </a:r>
            <a:r>
              <a:rPr lang="en-US" altLang="ko-KR" dirty="0"/>
              <a:t>(</a:t>
            </a:r>
            <a:r>
              <a:rPr lang="en-US" altLang="ko-KR" dirty="0" err="1"/>
              <a:t>R.mipmap.ic_launcher</a:t>
            </a:r>
            <a:r>
              <a:rPr lang="en-US" altLang="ko-KR" dirty="0"/>
              <a:t>);</a:t>
            </a:r>
          </a:p>
          <a:p>
            <a:pPr lvl="2"/>
            <a:r>
              <a:rPr lang="en-US" altLang="ko-KR" dirty="0" err="1"/>
              <a:t>builder.</a:t>
            </a:r>
            <a:r>
              <a:rPr lang="en-US" altLang="ko-KR" b="1" dirty="0" err="1"/>
              <a:t>setContentTitle</a:t>
            </a:r>
            <a:r>
              <a:rPr lang="en-US" altLang="ko-KR" dirty="0"/>
              <a:t>(Title);</a:t>
            </a:r>
          </a:p>
          <a:p>
            <a:pPr lvl="2"/>
            <a:r>
              <a:rPr lang="en-US" altLang="ko-KR" dirty="0" err="1"/>
              <a:t>builder.</a:t>
            </a:r>
            <a:r>
              <a:rPr lang="en-US" altLang="ko-KR" b="1" dirty="0" err="1"/>
              <a:t>setContentText</a:t>
            </a:r>
            <a:r>
              <a:rPr lang="en-US" altLang="ko-KR" dirty="0"/>
              <a:t>(Text);</a:t>
            </a:r>
          </a:p>
          <a:p>
            <a:pPr lvl="3"/>
            <a:r>
              <a:rPr lang="en-US" altLang="ko-KR" dirty="0"/>
              <a:t>Title</a:t>
            </a:r>
            <a:r>
              <a:rPr lang="ko-KR" altLang="en-US" dirty="0"/>
              <a:t>이나 </a:t>
            </a:r>
            <a:r>
              <a:rPr lang="en-US" altLang="ko-KR" dirty="0"/>
              <a:t>Text</a:t>
            </a:r>
            <a:r>
              <a:rPr lang="ko-KR" altLang="en-US" dirty="0"/>
              <a:t>를 바로 사용하는 것이 아닌 임의로 문자열을 대입한다</a:t>
            </a:r>
            <a:endParaRPr lang="en-US" altLang="ko-KR" dirty="0"/>
          </a:p>
          <a:p>
            <a:pPr lvl="1"/>
            <a:r>
              <a:rPr lang="en-US" altLang="ko-KR" dirty="0"/>
              <a:t>Notification</a:t>
            </a:r>
            <a:r>
              <a:rPr lang="ko-KR" altLang="en-US" dirty="0"/>
              <a:t>을 클릭할 때</a:t>
            </a:r>
            <a:r>
              <a:rPr lang="en-US" altLang="ko-KR" dirty="0"/>
              <a:t> </a:t>
            </a:r>
            <a:r>
              <a:rPr lang="en-US" altLang="ko-KR" dirty="0" err="1"/>
              <a:t>MainActivity</a:t>
            </a:r>
            <a:r>
              <a:rPr lang="ko-KR" altLang="en-US" dirty="0"/>
              <a:t>를 실행하도록 </a:t>
            </a:r>
            <a:r>
              <a:rPr lang="en-US" altLang="ko-KR" dirty="0"/>
              <a:t>intent</a:t>
            </a:r>
            <a:r>
              <a:rPr lang="ko-KR" altLang="en-US" dirty="0"/>
              <a:t>를 선언한다</a:t>
            </a:r>
            <a:endParaRPr lang="en-US" altLang="ko-KR" dirty="0"/>
          </a:p>
          <a:p>
            <a:pPr lvl="2"/>
            <a:r>
              <a:rPr lang="en-US" altLang="ko-KR" dirty="0"/>
              <a:t>Intent </a:t>
            </a:r>
            <a:r>
              <a:rPr lang="en-US" altLang="ko-KR" b="1" dirty="0" err="1"/>
              <a:t>notificationIntent</a:t>
            </a:r>
            <a:r>
              <a:rPr lang="en-US" altLang="ko-KR" dirty="0"/>
              <a:t> = new Intent(this, </a:t>
            </a:r>
            <a:r>
              <a:rPr lang="en-US" altLang="ko-KR" dirty="0" err="1"/>
              <a:t>MainActivity.class</a:t>
            </a:r>
            <a:r>
              <a:rPr lang="en-US" altLang="ko-KR" dirty="0"/>
              <a:t>);</a:t>
            </a:r>
          </a:p>
          <a:p>
            <a:pPr lvl="3"/>
            <a:r>
              <a:rPr lang="en-US" altLang="ko-KR" dirty="0"/>
              <a:t>this – context</a:t>
            </a:r>
          </a:p>
          <a:p>
            <a:pPr lvl="3"/>
            <a:r>
              <a:rPr lang="en-US" altLang="ko-KR" dirty="0" err="1"/>
              <a:t>MainActivity.class</a:t>
            </a:r>
            <a:r>
              <a:rPr lang="en-US" altLang="ko-KR" dirty="0"/>
              <a:t> – </a:t>
            </a:r>
            <a:r>
              <a:rPr lang="ko-KR" altLang="en-US" dirty="0"/>
              <a:t>실행할 </a:t>
            </a:r>
            <a:r>
              <a:rPr lang="en-US" altLang="ko-KR" dirty="0"/>
              <a:t>class</a:t>
            </a:r>
          </a:p>
          <a:p>
            <a:pPr lvl="2"/>
            <a:r>
              <a:rPr lang="en-US" altLang="ko-KR" dirty="0" err="1"/>
              <a:t>PendingIntent</a:t>
            </a:r>
            <a:r>
              <a:rPr lang="en-US" altLang="ko-KR" dirty="0"/>
              <a:t> </a:t>
            </a:r>
            <a:r>
              <a:rPr lang="en-US" altLang="ko-KR" b="1" dirty="0" err="1"/>
              <a:t>pendingIntent</a:t>
            </a:r>
            <a:r>
              <a:rPr lang="en-US" altLang="ko-KR" dirty="0"/>
              <a:t> = </a:t>
            </a:r>
            <a:r>
              <a:rPr lang="en-US" altLang="ko-KR" dirty="0" err="1"/>
              <a:t>PendingIntent.getActivity</a:t>
            </a:r>
            <a:r>
              <a:rPr lang="en-US" altLang="ko-KR" dirty="0"/>
              <a:t>(this, 0, </a:t>
            </a:r>
            <a:r>
              <a:rPr lang="en-US" altLang="ko-KR" b="1" dirty="0" err="1"/>
              <a:t>notificationIntent</a:t>
            </a:r>
            <a:r>
              <a:rPr lang="en-US" altLang="ko-KR" dirty="0"/>
              <a:t>, 0);</a:t>
            </a:r>
          </a:p>
          <a:p>
            <a:pPr lvl="3"/>
            <a:r>
              <a:rPr lang="en-US" altLang="ko-KR" dirty="0"/>
              <a:t>(Context, </a:t>
            </a:r>
            <a:r>
              <a:rPr lang="en-US" altLang="ko-KR" dirty="0" err="1"/>
              <a:t>RequestCode</a:t>
            </a:r>
            <a:r>
              <a:rPr lang="en-US" altLang="ko-KR" dirty="0"/>
              <a:t>, Intent, Flags)</a:t>
            </a:r>
          </a:p>
          <a:p>
            <a:pPr lvl="2"/>
            <a:r>
              <a:rPr lang="en-US" altLang="ko-KR" dirty="0" err="1"/>
              <a:t>builder.setContentIntent</a:t>
            </a:r>
            <a:r>
              <a:rPr lang="en-US" altLang="ko-KR" dirty="0"/>
              <a:t>(</a:t>
            </a:r>
            <a:r>
              <a:rPr lang="en-US" altLang="ko-KR" b="1" dirty="0" err="1"/>
              <a:t>pendingIntent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511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11447</TotalTime>
  <Words>1249</Words>
  <Application>Microsoft Office PowerPoint</Application>
  <PresentationFormat>와이드스크린</PresentationFormat>
  <Paragraphs>220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Start Service - Background</vt:lpstr>
      <vt:lpstr>01-01 Start Service - Background</vt:lpstr>
      <vt:lpstr>01-01 Start Service - Background</vt:lpstr>
      <vt:lpstr>01-01 Start Service - Background</vt:lpstr>
      <vt:lpstr>01-01 Start Service - Background</vt:lpstr>
      <vt:lpstr>01-01 Start Service - Background</vt:lpstr>
      <vt:lpstr>01-02 Start Service - Foreground</vt:lpstr>
      <vt:lpstr>01-02 Start Service - Foreground</vt:lpstr>
      <vt:lpstr>01-02 Start Service - Foreground</vt:lpstr>
      <vt:lpstr>01-02 Start Service - Foreground</vt:lpstr>
      <vt:lpstr>01-03 Bind Service</vt:lpstr>
      <vt:lpstr>01-03 Bind Service</vt:lpstr>
      <vt:lpstr>01-03 Bind Service</vt:lpstr>
      <vt:lpstr>01-03 Bind Service</vt:lpstr>
      <vt:lpstr>01-03 Bind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804</cp:revision>
  <dcterms:created xsi:type="dcterms:W3CDTF">2014-02-12T09:15:05Z</dcterms:created>
  <dcterms:modified xsi:type="dcterms:W3CDTF">2020-01-30T04:02:29Z</dcterms:modified>
</cp:coreProperties>
</file>