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sldIdLst>
    <p:sldId id="814" r:id="rId2"/>
    <p:sldId id="815" r:id="rId3"/>
    <p:sldId id="824" r:id="rId4"/>
    <p:sldId id="802" r:id="rId5"/>
    <p:sldId id="818" r:id="rId6"/>
    <p:sldId id="825" r:id="rId7"/>
    <p:sldId id="826" r:id="rId8"/>
    <p:sldId id="827" r:id="rId9"/>
    <p:sldId id="828" r:id="rId10"/>
    <p:sldId id="82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60" d="100"/>
          <a:sy n="60" d="100"/>
        </p:scale>
        <p:origin x="8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5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8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5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3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6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47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1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Implicit Intent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5E47BB5-52BC-4BB8-8F0D-E4C8535FA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48" y="860426"/>
            <a:ext cx="3183433" cy="56594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1058654"/>
            <a:ext cx="44422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Implicit Intent</a:t>
            </a:r>
            <a:r>
              <a:rPr lang="ko-KR" altLang="en-US" sz="2400" b="1" dirty="0"/>
              <a:t>를 이용한 기능들을 구현해본다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Open Website</a:t>
            </a:r>
            <a:r>
              <a:rPr lang="ko-KR" altLang="en-US" sz="2400" b="1" dirty="0"/>
              <a:t>를 누르면 인터넷이 켜지면서 </a:t>
            </a:r>
            <a:r>
              <a:rPr lang="en-US" altLang="ko-KR" sz="2400" b="1" dirty="0" err="1"/>
              <a:t>EditText</a:t>
            </a:r>
            <a:r>
              <a:rPr lang="ko-KR" altLang="en-US" sz="2400" b="1" dirty="0"/>
              <a:t>에 있는 주소로 이동한다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Open Location</a:t>
            </a:r>
            <a:r>
              <a:rPr lang="ko-KR" altLang="en-US" sz="2400" b="1" dirty="0"/>
              <a:t>을 누르면 지도가 켜지면서 </a:t>
            </a:r>
            <a:r>
              <a:rPr lang="en-US" altLang="ko-KR" sz="2400" b="1" dirty="0" err="1"/>
              <a:t>EditText</a:t>
            </a:r>
            <a:r>
              <a:rPr lang="ko-KR" altLang="en-US" sz="2400" b="1" dirty="0"/>
              <a:t>에 있는 지명을 검색한다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Share This text</a:t>
            </a:r>
            <a:r>
              <a:rPr lang="ko-KR" altLang="en-US" sz="2400" b="1" dirty="0"/>
              <a:t>를 누르면 </a:t>
            </a:r>
            <a:r>
              <a:rPr lang="en-US" altLang="ko-KR" sz="2400" b="1" dirty="0" err="1"/>
              <a:t>EditText</a:t>
            </a:r>
            <a:r>
              <a:rPr lang="ko-KR" altLang="en-US" sz="2400" b="1" dirty="0"/>
              <a:t>에 있는 내용을 공유한다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265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02-03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 err="1"/>
              <a:t>sendMessage</a:t>
            </a:r>
            <a:r>
              <a:rPr lang="en-US" altLang="ko-KR" dirty="0"/>
              <a:t> method </a:t>
            </a:r>
            <a:r>
              <a:rPr lang="ko-KR" altLang="en-US" dirty="0"/>
              <a:t>에서 메시지를 추가할 때 </a:t>
            </a:r>
            <a:r>
              <a:rPr lang="en-US" altLang="ko-KR" dirty="0"/>
              <a:t>8</a:t>
            </a:r>
            <a:r>
              <a:rPr lang="ko-KR" altLang="en-US" dirty="0"/>
              <a:t>개를 넘지 않도록 합니다</a:t>
            </a:r>
            <a:endParaRPr lang="en-US" altLang="ko-KR" dirty="0"/>
          </a:p>
          <a:p>
            <a:r>
              <a:rPr lang="en-US" altLang="ko-KR" dirty="0" err="1"/>
              <a:t>Message.size</a:t>
            </a:r>
            <a:r>
              <a:rPr lang="en-US" altLang="ko-KR" dirty="0"/>
              <a:t>()</a:t>
            </a:r>
            <a:r>
              <a:rPr lang="ko-KR" altLang="en-US" dirty="0"/>
              <a:t>를 통해 </a:t>
            </a:r>
            <a:r>
              <a:rPr lang="en-US" altLang="ko-KR" dirty="0"/>
              <a:t>message List</a:t>
            </a:r>
            <a:r>
              <a:rPr lang="ko-KR" altLang="en-US" dirty="0"/>
              <a:t> 값의 수를 알 수 있습니다</a:t>
            </a:r>
            <a:endParaRPr lang="en-US" altLang="ko-KR" dirty="0"/>
          </a:p>
          <a:p>
            <a:r>
              <a:rPr lang="en-US" altLang="ko-KR" dirty="0" err="1"/>
              <a:t>Message.remove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 err="1"/>
              <a:t>i</a:t>
            </a:r>
            <a:r>
              <a:rPr lang="ko-KR" altLang="en-US" dirty="0"/>
              <a:t>번째 </a:t>
            </a:r>
            <a:r>
              <a:rPr lang="en-US" altLang="ko-KR" dirty="0"/>
              <a:t>List</a:t>
            </a:r>
            <a:r>
              <a:rPr lang="ko-KR" altLang="en-US" dirty="0"/>
              <a:t>를 삭제할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285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Implicit Intent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ko-KR" altLang="en-US" dirty="0"/>
              <a:t>그림과 같이 </a:t>
            </a:r>
            <a:r>
              <a:rPr lang="en-US" altLang="ko-KR" dirty="0"/>
              <a:t>Layout</a:t>
            </a:r>
            <a:r>
              <a:rPr lang="ko-KR" altLang="en-US" dirty="0"/>
              <a:t>을 구성한다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EditText</a:t>
            </a:r>
            <a:r>
              <a:rPr lang="ko-KR" altLang="en-US" dirty="0"/>
              <a:t>에 있는 내용들은 자유롭게 적어도 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B2A93B3-BFEA-42B1-918E-331BC81E1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706" y="1067788"/>
            <a:ext cx="5928471" cy="5178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B788B8-0EF6-45DF-9DA8-ADD96B9A9E9D}"/>
              </a:ext>
            </a:extLst>
          </p:cNvPr>
          <p:cNvSpPr txBox="1"/>
          <p:nvPr/>
        </p:nvSpPr>
        <p:spPr>
          <a:xfrm>
            <a:off x="8896186" y="158551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98EE5-6201-417D-90FD-BAD31688F4B0}"/>
              </a:ext>
            </a:extLst>
          </p:cNvPr>
          <p:cNvSpPr txBox="1"/>
          <p:nvPr/>
        </p:nvSpPr>
        <p:spPr>
          <a:xfrm>
            <a:off x="8916221" y="121617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EditText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04E7D-8B7A-4409-B580-B29C0762B1C2}"/>
              </a:ext>
            </a:extLst>
          </p:cNvPr>
          <p:cNvSpPr txBox="1"/>
          <p:nvPr/>
        </p:nvSpPr>
        <p:spPr>
          <a:xfrm>
            <a:off x="8876151" y="241104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4614D-096F-44E6-AB68-D11E889D2E3A}"/>
              </a:ext>
            </a:extLst>
          </p:cNvPr>
          <p:cNvSpPr txBox="1"/>
          <p:nvPr/>
        </p:nvSpPr>
        <p:spPr>
          <a:xfrm>
            <a:off x="8896186" y="204171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EditText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EBA06-24E8-4D46-A799-8CFFE5FACF8C}"/>
              </a:ext>
            </a:extLst>
          </p:cNvPr>
          <p:cNvSpPr txBox="1"/>
          <p:nvPr/>
        </p:nvSpPr>
        <p:spPr>
          <a:xfrm>
            <a:off x="8876151" y="3121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49C4C-9DC2-4765-8D7B-13129D6F0D95}"/>
              </a:ext>
            </a:extLst>
          </p:cNvPr>
          <p:cNvSpPr txBox="1"/>
          <p:nvPr/>
        </p:nvSpPr>
        <p:spPr>
          <a:xfrm>
            <a:off x="8896186" y="27518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EditText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9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 Implicit Intent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Website</a:t>
            </a:r>
          </a:p>
          <a:p>
            <a:pPr lvl="1"/>
            <a:r>
              <a:rPr lang="en-US" altLang="ko-KR" dirty="0" err="1"/>
              <a:t>EditText</a:t>
            </a:r>
            <a:r>
              <a:rPr lang="ko-KR" altLang="en-US" dirty="0"/>
              <a:t>에서 내용을 가져와 문자열로 저장한다</a:t>
            </a:r>
            <a:endParaRPr lang="en-US" altLang="ko-KR" dirty="0"/>
          </a:p>
          <a:p>
            <a:pPr lvl="1"/>
            <a:r>
              <a:rPr lang="en-US" altLang="ko-KR" dirty="0"/>
              <a:t>Uri </a:t>
            </a:r>
            <a:r>
              <a:rPr lang="ko-KR" altLang="en-US" dirty="0"/>
              <a:t>타입의 변수를 선언한 뒤 </a:t>
            </a:r>
            <a:r>
              <a:rPr lang="en-US" altLang="ko-KR" dirty="0" err="1"/>
              <a:t>Uri.parse</a:t>
            </a:r>
            <a:r>
              <a:rPr lang="en-US" altLang="ko-KR" dirty="0"/>
              <a:t>(content)</a:t>
            </a:r>
            <a:r>
              <a:rPr lang="ko-KR" altLang="en-US" dirty="0"/>
              <a:t>로 </a:t>
            </a:r>
            <a:r>
              <a:rPr lang="en-US" altLang="ko-KR" dirty="0"/>
              <a:t>Uri </a:t>
            </a:r>
            <a:r>
              <a:rPr lang="ko-KR" altLang="en-US" dirty="0"/>
              <a:t>타입으로 바꿔준다</a:t>
            </a:r>
            <a:endParaRPr lang="en-US" altLang="ko-KR" dirty="0"/>
          </a:p>
          <a:p>
            <a:pPr lvl="2"/>
            <a:r>
              <a:rPr lang="en-US" altLang="ko-KR" dirty="0"/>
              <a:t>content</a:t>
            </a:r>
            <a:r>
              <a:rPr lang="ko-KR" altLang="en-US" dirty="0"/>
              <a:t>는 </a:t>
            </a:r>
            <a:r>
              <a:rPr lang="en-US" altLang="ko-KR" dirty="0" err="1"/>
              <a:t>EditText</a:t>
            </a:r>
            <a:r>
              <a:rPr lang="ko-KR" altLang="en-US" dirty="0"/>
              <a:t>에서 가져온 내용을 문자열로 저장한 변수</a:t>
            </a:r>
            <a:endParaRPr lang="en-US" altLang="ko-KR" dirty="0"/>
          </a:p>
          <a:p>
            <a:pPr lvl="1"/>
            <a:r>
              <a:rPr lang="en-US" altLang="ko-KR" dirty="0"/>
              <a:t>Intent </a:t>
            </a:r>
            <a:r>
              <a:rPr lang="ko-KR" altLang="en-US" dirty="0"/>
              <a:t>형 변수 </a:t>
            </a:r>
            <a:r>
              <a:rPr lang="en-US" altLang="ko-KR" dirty="0"/>
              <a:t>ACTION_VIEW, Uri </a:t>
            </a:r>
            <a:r>
              <a:rPr lang="ko-KR" altLang="en-US" dirty="0"/>
              <a:t>를 포함하여 선언한다</a:t>
            </a:r>
            <a:endParaRPr lang="en-US" altLang="ko-KR" dirty="0"/>
          </a:p>
          <a:p>
            <a:pPr lvl="1"/>
            <a:r>
              <a:rPr lang="en-US" altLang="ko-KR" dirty="0" err="1"/>
              <a:t>Intent.resolveActivity</a:t>
            </a:r>
            <a:r>
              <a:rPr lang="en-US" altLang="ko-KR" dirty="0"/>
              <a:t>(</a:t>
            </a:r>
            <a:r>
              <a:rPr lang="en-US" altLang="ko-KR" dirty="0" err="1"/>
              <a:t>getPackageManager</a:t>
            </a:r>
            <a:r>
              <a:rPr lang="en-US" altLang="ko-KR" dirty="0"/>
              <a:t>()) </a:t>
            </a:r>
            <a:r>
              <a:rPr lang="ko-KR" altLang="en-US" dirty="0"/>
              <a:t>가</a:t>
            </a:r>
            <a:r>
              <a:rPr lang="en-US" altLang="ko-KR" dirty="0"/>
              <a:t> null </a:t>
            </a:r>
            <a:r>
              <a:rPr lang="ko-KR" altLang="en-US" dirty="0"/>
              <a:t>인지 아닌지 확인한다</a:t>
            </a:r>
            <a:endParaRPr lang="en-US" altLang="ko-KR" dirty="0"/>
          </a:p>
          <a:p>
            <a:pPr lvl="2"/>
            <a:r>
              <a:rPr lang="en-US" altLang="ko-KR" dirty="0"/>
              <a:t>Null</a:t>
            </a:r>
            <a:r>
              <a:rPr lang="ko-KR" altLang="en-US" dirty="0"/>
              <a:t>이 아니면 </a:t>
            </a:r>
            <a:r>
              <a:rPr lang="en-US" altLang="ko-KR" dirty="0"/>
              <a:t>intent</a:t>
            </a:r>
            <a:r>
              <a:rPr lang="ko-KR" altLang="en-US" dirty="0"/>
              <a:t>를 포함해 </a:t>
            </a:r>
            <a:r>
              <a:rPr lang="en-US" altLang="ko-KR" dirty="0"/>
              <a:t>Activity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r>
              <a:rPr lang="en-US" altLang="ko-KR" b="1" dirty="0"/>
              <a:t>Location</a:t>
            </a:r>
          </a:p>
          <a:p>
            <a:pPr lvl="1"/>
            <a:r>
              <a:rPr lang="en-US" altLang="ko-KR" dirty="0"/>
              <a:t>Website</a:t>
            </a:r>
            <a:r>
              <a:rPr lang="ko-KR" altLang="en-US" dirty="0"/>
              <a:t>의 과정과 대부분 동일하다</a:t>
            </a:r>
            <a:endParaRPr lang="en-US" altLang="ko-KR" dirty="0"/>
          </a:p>
          <a:p>
            <a:pPr lvl="1"/>
            <a:r>
              <a:rPr lang="en-US" altLang="ko-KR" dirty="0"/>
              <a:t>Uri </a:t>
            </a:r>
            <a:r>
              <a:rPr lang="ko-KR" altLang="en-US" dirty="0"/>
              <a:t>타입의 변수를 선언할 때</a:t>
            </a:r>
            <a:r>
              <a:rPr lang="en-US" altLang="ko-KR" dirty="0"/>
              <a:t>, </a:t>
            </a:r>
            <a:r>
              <a:rPr lang="en-US" altLang="ko-KR" dirty="0" err="1"/>
              <a:t>Uri.parse</a:t>
            </a:r>
            <a:r>
              <a:rPr lang="en-US" altLang="ko-KR" dirty="0"/>
              <a:t>(“geo:0,0?q=“ + content)</a:t>
            </a:r>
            <a:r>
              <a:rPr lang="ko-KR" altLang="en-US" dirty="0"/>
              <a:t>로 선언한다</a:t>
            </a:r>
            <a:endParaRPr lang="en-US" altLang="ko-KR" dirty="0"/>
          </a:p>
          <a:p>
            <a:r>
              <a:rPr lang="en-US" altLang="ko-KR" b="1" dirty="0"/>
              <a:t>Share</a:t>
            </a:r>
          </a:p>
          <a:p>
            <a:pPr lvl="1"/>
            <a:r>
              <a:rPr lang="en-US" altLang="ko-KR" dirty="0" err="1"/>
              <a:t>EditText</a:t>
            </a:r>
            <a:r>
              <a:rPr lang="ko-KR" altLang="en-US" dirty="0"/>
              <a:t>에서 내용을 가져와 문자열로 저장한다</a:t>
            </a:r>
            <a:endParaRPr lang="en-US" altLang="ko-KR" dirty="0"/>
          </a:p>
          <a:p>
            <a:pPr lvl="1"/>
            <a:r>
              <a:rPr lang="en-US" altLang="ko-KR" dirty="0" err="1"/>
              <a:t>mimeType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/>
              <a:t>String</a:t>
            </a:r>
            <a:r>
              <a:rPr lang="ko-KR" altLang="en-US" dirty="0"/>
              <a:t>형 변수에 </a:t>
            </a:r>
            <a:r>
              <a:rPr lang="en-US" altLang="ko-KR" dirty="0"/>
              <a:t>“text/plain”</a:t>
            </a:r>
            <a:r>
              <a:rPr lang="ko-KR" altLang="en-US" dirty="0"/>
              <a:t>을 저장한다</a:t>
            </a:r>
            <a:endParaRPr lang="en-US" altLang="ko-KR" dirty="0"/>
          </a:p>
          <a:p>
            <a:pPr lvl="1"/>
            <a:r>
              <a:rPr lang="en-US" altLang="ko-KR" dirty="0" err="1"/>
              <a:t>ShareCompat.IntentBuilder</a:t>
            </a:r>
            <a:endParaRPr lang="en-US" altLang="ko-KR" dirty="0"/>
          </a:p>
          <a:p>
            <a:pPr lvl="1"/>
            <a:r>
              <a:rPr lang="en-US" altLang="ko-KR" dirty="0"/>
              <a:t>                .from(this)</a:t>
            </a:r>
          </a:p>
          <a:p>
            <a:pPr lvl="1"/>
            <a:r>
              <a:rPr lang="en-US" altLang="ko-KR" dirty="0"/>
              <a:t>                .</a:t>
            </a:r>
            <a:r>
              <a:rPr lang="en-US" altLang="ko-KR" dirty="0" err="1"/>
              <a:t>setType</a:t>
            </a:r>
            <a:r>
              <a:rPr lang="en-US" altLang="ko-KR" dirty="0"/>
              <a:t>(</a:t>
            </a:r>
            <a:r>
              <a:rPr lang="en-US" altLang="ko-KR" dirty="0" err="1"/>
              <a:t>mimeType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               .</a:t>
            </a:r>
            <a:r>
              <a:rPr lang="en-US" altLang="ko-KR" dirty="0" err="1"/>
              <a:t>setChooserTitle</a:t>
            </a:r>
            <a:r>
              <a:rPr lang="en-US" altLang="ko-KR" dirty="0"/>
              <a:t>(title) // title</a:t>
            </a:r>
            <a:r>
              <a:rPr lang="ko-KR" altLang="en-US" dirty="0"/>
              <a:t>에는 </a:t>
            </a:r>
            <a:r>
              <a:rPr lang="en-US" altLang="ko-KR" dirty="0"/>
              <a:t>String</a:t>
            </a:r>
            <a:r>
              <a:rPr lang="ko-KR" altLang="en-US" dirty="0"/>
              <a:t>을 넣는다</a:t>
            </a:r>
            <a:endParaRPr lang="en-US" altLang="ko-KR" dirty="0"/>
          </a:p>
          <a:p>
            <a:pPr lvl="1"/>
            <a:r>
              <a:rPr lang="en-US" altLang="ko-KR" dirty="0"/>
              <a:t>                .</a:t>
            </a:r>
            <a:r>
              <a:rPr lang="en-US" altLang="ko-KR" dirty="0" err="1"/>
              <a:t>setText</a:t>
            </a:r>
            <a:r>
              <a:rPr lang="en-US" altLang="ko-KR" dirty="0"/>
              <a:t>(content) // content</a:t>
            </a:r>
            <a:r>
              <a:rPr lang="ko-KR" altLang="en-US" dirty="0"/>
              <a:t>는 </a:t>
            </a:r>
            <a:r>
              <a:rPr lang="en-US" altLang="ko-KR" dirty="0" err="1"/>
              <a:t>EditeText</a:t>
            </a:r>
            <a:r>
              <a:rPr lang="ko-KR" altLang="en-US" dirty="0"/>
              <a:t>에서 가져온 내용을 문자열로 저장한 변수</a:t>
            </a:r>
            <a:endParaRPr lang="en-US" altLang="ko-KR" dirty="0"/>
          </a:p>
          <a:p>
            <a:pPr lvl="1"/>
            <a:r>
              <a:rPr lang="en-US" altLang="ko-KR" dirty="0"/>
              <a:t>                .</a:t>
            </a:r>
            <a:r>
              <a:rPr lang="en-US" altLang="ko-KR" dirty="0" err="1"/>
              <a:t>startChooser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955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644170"/>
            <a:ext cx="444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Layout </a:t>
            </a:r>
            <a:r>
              <a:rPr lang="ko-KR" altLang="en-US" sz="2400" b="1" dirty="0"/>
              <a:t>설정하기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SecondActivity</a:t>
            </a:r>
            <a:r>
              <a:rPr lang="ko-KR" altLang="en-US" sz="2400" b="1" dirty="0"/>
              <a:t> 만들기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Send</a:t>
            </a:r>
            <a:r>
              <a:rPr lang="ko-KR" altLang="en-US" sz="2400" b="1" dirty="0"/>
              <a:t> 버튼을 누르면 </a:t>
            </a:r>
            <a:r>
              <a:rPr lang="en-US" altLang="ko-KR" sz="2400" b="1" dirty="0"/>
              <a:t>Intent</a:t>
            </a:r>
            <a:r>
              <a:rPr lang="ko-KR" altLang="en-US" sz="2400" b="1" dirty="0"/>
              <a:t>를 통해 </a:t>
            </a:r>
            <a:r>
              <a:rPr lang="en-US" altLang="ko-KR" sz="2400" b="1" dirty="0" err="1"/>
              <a:t>EditText</a:t>
            </a:r>
            <a:r>
              <a:rPr lang="ko-KR" altLang="en-US" sz="2400" b="1" dirty="0"/>
              <a:t>의 내용을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전달</a:t>
            </a:r>
            <a:endParaRPr lang="en-US" altLang="ko-KR" sz="2400" b="1" dirty="0"/>
          </a:p>
        </p:txBody>
      </p:sp>
      <p:pic>
        <p:nvPicPr>
          <p:cNvPr id="15" name="내용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5B040F32-AF69-432C-BAF3-7AD908137FB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9" y="821128"/>
            <a:ext cx="3183433" cy="5659437"/>
          </a:xfr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C0AD2DEC-C1C6-4B40-BA2D-B10CF1121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56" y="818053"/>
            <a:ext cx="3183433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r>
              <a:rPr lang="ko-KR" altLang="en-US" dirty="0"/>
              <a:t>와 </a:t>
            </a:r>
            <a:r>
              <a:rPr lang="en-US" altLang="ko-KR" dirty="0" err="1"/>
              <a:t>SecondActivity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화면과 같이 구성합니다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TextView</a:t>
            </a:r>
            <a:r>
              <a:rPr lang="ko-KR" altLang="en-US" dirty="0"/>
              <a:t>는 총 </a:t>
            </a:r>
            <a:r>
              <a:rPr lang="en-US" altLang="ko-KR" dirty="0"/>
              <a:t>9</a:t>
            </a:r>
            <a:r>
              <a:rPr lang="ko-KR" altLang="en-US" dirty="0"/>
              <a:t>개로 제목을 나타내는 </a:t>
            </a:r>
            <a:r>
              <a:rPr lang="en-US" altLang="ko-KR" dirty="0" err="1"/>
              <a:t>TextView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메시지를 나타내는 </a:t>
            </a:r>
            <a:r>
              <a:rPr lang="en-US" altLang="ko-KR" dirty="0" err="1"/>
              <a:t>TextView</a:t>
            </a:r>
            <a:r>
              <a:rPr lang="en-US" altLang="ko-KR" dirty="0"/>
              <a:t> 8</a:t>
            </a:r>
            <a:r>
              <a:rPr lang="ko-KR" altLang="en-US" dirty="0"/>
              <a:t>개를 생성하면</a:t>
            </a:r>
            <a:endParaRPr lang="en-US" altLang="ko-KR" dirty="0"/>
          </a:p>
          <a:p>
            <a:r>
              <a:rPr lang="ko-KR" altLang="en-US" dirty="0"/>
              <a:t>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의 경우 </a:t>
            </a:r>
            <a:r>
              <a:rPr lang="en-US" altLang="ko-KR" dirty="0"/>
              <a:t>gravity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1, 3, 5, 7</a:t>
            </a:r>
          </a:p>
          <a:p>
            <a:pPr lvl="1"/>
            <a:r>
              <a:rPr lang="en-US" altLang="ko-KR" dirty="0" err="1"/>
              <a:t>android:gravity</a:t>
            </a:r>
            <a:r>
              <a:rPr lang="en-US" altLang="ko-KR" dirty="0"/>
              <a:t>="</a:t>
            </a:r>
            <a:r>
              <a:rPr lang="en-US" altLang="ko-KR" dirty="0" err="1"/>
              <a:t>center_vertical|end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2, 4, 6, 8</a:t>
            </a:r>
          </a:p>
          <a:p>
            <a:pPr lvl="1"/>
            <a:r>
              <a:rPr lang="en-US" altLang="ko-KR" dirty="0" err="1"/>
              <a:t>android:gravity</a:t>
            </a:r>
            <a:r>
              <a:rPr lang="en-US" altLang="ko-KR" dirty="0"/>
              <a:t>="</a:t>
            </a:r>
            <a:r>
              <a:rPr lang="en-US" altLang="ko-KR" dirty="0" err="1"/>
              <a:t>center_vertical|start</a:t>
            </a:r>
            <a:r>
              <a:rPr lang="en-US" altLang="ko-KR" dirty="0"/>
              <a:t>“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Second</a:t>
            </a:r>
            <a:r>
              <a:rPr lang="ko-KR" altLang="en-US" dirty="0"/>
              <a:t>의 경우 반대로 설정해주시면 됩니다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1CDEB8E-9956-4F86-BA44-B667ADC8A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55" y="1089057"/>
            <a:ext cx="5641757" cy="4916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D5541E-D914-449B-BA0B-98925F965972}"/>
              </a:ext>
            </a:extLst>
          </p:cNvPr>
          <p:cNvSpPr txBox="1"/>
          <p:nvPr/>
        </p:nvSpPr>
        <p:spPr>
          <a:xfrm>
            <a:off x="8904977" y="159100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FF570-647A-402A-B826-A307E7D4D9BA}"/>
              </a:ext>
            </a:extLst>
          </p:cNvPr>
          <p:cNvSpPr txBox="1"/>
          <p:nvPr/>
        </p:nvSpPr>
        <p:spPr>
          <a:xfrm>
            <a:off x="8926915" y="25258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D2660-4737-42BC-A09C-6446F8B9F075}"/>
              </a:ext>
            </a:extLst>
          </p:cNvPr>
          <p:cNvSpPr txBox="1"/>
          <p:nvPr/>
        </p:nvSpPr>
        <p:spPr>
          <a:xfrm>
            <a:off x="8930427" y="300143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EE495-BD59-4E8C-8F92-4D6A6D29397B}"/>
              </a:ext>
            </a:extLst>
          </p:cNvPr>
          <p:cNvSpPr txBox="1"/>
          <p:nvPr/>
        </p:nvSpPr>
        <p:spPr>
          <a:xfrm>
            <a:off x="8926915" y="202987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87E51-7E86-43F7-805D-D01D8EE9DF3B}"/>
              </a:ext>
            </a:extLst>
          </p:cNvPr>
          <p:cNvSpPr txBox="1"/>
          <p:nvPr/>
        </p:nvSpPr>
        <p:spPr>
          <a:xfrm>
            <a:off x="8926915" y="39962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6FE52-0741-4E17-88E9-3C1CC3DDFBD8}"/>
              </a:ext>
            </a:extLst>
          </p:cNvPr>
          <p:cNvSpPr txBox="1"/>
          <p:nvPr/>
        </p:nvSpPr>
        <p:spPr>
          <a:xfrm>
            <a:off x="8926915" y="352065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9A41B-DBF1-4341-94C2-45C91C4E1E8D}"/>
              </a:ext>
            </a:extLst>
          </p:cNvPr>
          <p:cNvSpPr txBox="1"/>
          <p:nvPr/>
        </p:nvSpPr>
        <p:spPr>
          <a:xfrm>
            <a:off x="8916221" y="44792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295B6-DCCE-4741-BDAD-2329A030C7C7}"/>
              </a:ext>
            </a:extLst>
          </p:cNvPr>
          <p:cNvSpPr txBox="1"/>
          <p:nvPr/>
        </p:nvSpPr>
        <p:spPr>
          <a:xfrm>
            <a:off x="10607824" y="55198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56BB3-397F-4B51-94B0-CB4EB14A5C16}"/>
              </a:ext>
            </a:extLst>
          </p:cNvPr>
          <p:cNvSpPr txBox="1"/>
          <p:nvPr/>
        </p:nvSpPr>
        <p:spPr>
          <a:xfrm>
            <a:off x="8838364" y="1136924"/>
            <a:ext cx="270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Main/Second Activity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E4D9A-248E-4DF5-B98D-F289E5F61488}"/>
              </a:ext>
            </a:extLst>
          </p:cNvPr>
          <p:cNvSpPr txBox="1"/>
          <p:nvPr/>
        </p:nvSpPr>
        <p:spPr>
          <a:xfrm>
            <a:off x="8916221" y="54938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EditText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042DC9-DD98-468F-A314-093A454C2123}"/>
              </a:ext>
            </a:extLst>
          </p:cNvPr>
          <p:cNvSpPr txBox="1"/>
          <p:nvPr/>
        </p:nvSpPr>
        <p:spPr>
          <a:xfrm>
            <a:off x="8916221" y="493542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TextView8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6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02-01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b="1" dirty="0" err="1"/>
              <a:t>MainActivity</a:t>
            </a:r>
            <a:r>
              <a:rPr lang="ko-KR" altLang="en-US" dirty="0"/>
              <a:t>에서 </a:t>
            </a:r>
            <a:r>
              <a:rPr lang="en-US" altLang="ko-KR" b="1" dirty="0" err="1"/>
              <a:t>TextView</a:t>
            </a:r>
            <a:r>
              <a:rPr lang="en-US" altLang="ko-KR" dirty="0"/>
              <a:t> </a:t>
            </a:r>
            <a:r>
              <a:rPr lang="en-US" altLang="ko-KR" b="1" dirty="0"/>
              <a:t>1 ~ 8</a:t>
            </a:r>
            <a:r>
              <a:rPr lang="en-US" altLang="ko-KR" dirty="0"/>
              <a:t>, </a:t>
            </a:r>
            <a:r>
              <a:rPr lang="en-US" altLang="ko-KR" b="1" dirty="0" err="1"/>
              <a:t>EditText</a:t>
            </a:r>
            <a:r>
              <a:rPr lang="ko-KR" altLang="en-US" dirty="0"/>
              <a:t>를 선언한 뒤 </a:t>
            </a:r>
            <a:r>
              <a:rPr lang="en-US" altLang="ko-KR" dirty="0"/>
              <a:t>layout</a:t>
            </a:r>
            <a:r>
              <a:rPr lang="ko-KR" altLang="en-US" dirty="0"/>
              <a:t>의</a:t>
            </a:r>
            <a:r>
              <a:rPr lang="en-US" altLang="ko-KR" dirty="0"/>
              <a:t> view</a:t>
            </a:r>
            <a:r>
              <a:rPr lang="ko-KR" altLang="en-US" dirty="0"/>
              <a:t>와 연결합니다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onCreate</a:t>
            </a:r>
            <a:r>
              <a:rPr lang="en-US" altLang="ko-KR" dirty="0"/>
              <a:t> method </a:t>
            </a:r>
            <a:r>
              <a:rPr lang="ko-KR" altLang="en-US" dirty="0"/>
              <a:t>밑에</a:t>
            </a:r>
            <a:r>
              <a:rPr lang="en-US" altLang="ko-KR" dirty="0"/>
              <a:t> </a:t>
            </a:r>
            <a:r>
              <a:rPr lang="en-US" altLang="ko-KR" b="1" dirty="0"/>
              <a:t>public</a:t>
            </a:r>
            <a:r>
              <a:rPr lang="ko-KR" altLang="en-US" b="1" dirty="0"/>
              <a:t> </a:t>
            </a:r>
            <a:r>
              <a:rPr lang="en-US" altLang="ko-KR" b="1" dirty="0"/>
              <a:t>void</a:t>
            </a:r>
            <a:r>
              <a:rPr lang="ko-KR" altLang="en-US" b="1" dirty="0"/>
              <a:t> 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(View v)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method</a:t>
            </a:r>
            <a:r>
              <a:rPr lang="ko-KR" altLang="en-US" dirty="0"/>
              <a:t>는 </a:t>
            </a:r>
            <a:r>
              <a:rPr lang="en-US" altLang="ko-KR" b="1" dirty="0" err="1"/>
              <a:t>EditText</a:t>
            </a:r>
            <a:r>
              <a:rPr lang="ko-KR" altLang="en-US" dirty="0"/>
              <a:t>의 내용을 문자열로 저장한 뒤</a:t>
            </a:r>
            <a:r>
              <a:rPr lang="en-US" altLang="ko-KR" dirty="0"/>
              <a:t>, </a:t>
            </a:r>
            <a:r>
              <a:rPr lang="en-US" altLang="ko-KR" b="1" dirty="0"/>
              <a:t>Intent</a:t>
            </a:r>
            <a:r>
              <a:rPr lang="ko-KR" altLang="en-US" dirty="0"/>
              <a:t>로 </a:t>
            </a:r>
            <a:r>
              <a:rPr lang="en-US" altLang="ko-KR" b="1" dirty="0" err="1"/>
              <a:t>SecondActivity</a:t>
            </a:r>
            <a:r>
              <a:rPr lang="ko-KR" altLang="en-US" dirty="0"/>
              <a:t>에 넘겨주는 역할을 합니다</a:t>
            </a:r>
            <a:endParaRPr lang="en-US" altLang="ko-KR" dirty="0"/>
          </a:p>
          <a:p>
            <a:pPr lvl="1"/>
            <a:r>
              <a:rPr lang="en-US" altLang="ko-KR" b="1" dirty="0" err="1"/>
              <a:t>SecondActivity</a:t>
            </a:r>
            <a:r>
              <a:rPr lang="ko-KR" altLang="en-US" dirty="0"/>
              <a:t>를 포함한 </a:t>
            </a:r>
            <a:r>
              <a:rPr lang="en-US" altLang="ko-KR" b="1" dirty="0"/>
              <a:t>Intent</a:t>
            </a:r>
            <a:r>
              <a:rPr lang="ko-KR" altLang="en-US" dirty="0"/>
              <a:t>를 선언한</a:t>
            </a:r>
            <a:r>
              <a:rPr lang="en-US" altLang="ko-KR" dirty="0"/>
              <a:t> </a:t>
            </a:r>
            <a:r>
              <a:rPr lang="ko-KR" altLang="en-US" dirty="0"/>
              <a:t>뒤</a:t>
            </a:r>
            <a:r>
              <a:rPr lang="en-US" altLang="ko-KR" dirty="0"/>
              <a:t>, </a:t>
            </a:r>
            <a:r>
              <a:rPr lang="en-US" altLang="ko-KR" b="1" dirty="0" err="1"/>
              <a:t>Intent.putExtra</a:t>
            </a:r>
            <a:r>
              <a:rPr lang="en-US" altLang="ko-KR" b="1" dirty="0"/>
              <a:t>(“message”, content);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en-US" altLang="ko-KR" b="1" dirty="0"/>
              <a:t>intent</a:t>
            </a:r>
            <a:r>
              <a:rPr lang="ko-KR" altLang="en-US" dirty="0"/>
              <a:t>에 메시지를 넘겨줍니다</a:t>
            </a:r>
            <a:endParaRPr lang="en-US" altLang="ko-KR" dirty="0"/>
          </a:p>
          <a:p>
            <a:pPr lvl="2"/>
            <a:r>
              <a:rPr lang="en-US" altLang="ko-KR" dirty="0"/>
              <a:t>Content</a:t>
            </a:r>
            <a:r>
              <a:rPr lang="ko-KR" altLang="en-US" dirty="0"/>
              <a:t>는 </a:t>
            </a:r>
            <a:r>
              <a:rPr lang="en-US" altLang="ko-KR" dirty="0" err="1"/>
              <a:t>EditText</a:t>
            </a:r>
            <a:r>
              <a:rPr lang="ko-KR" altLang="en-US" dirty="0"/>
              <a:t>의 내용을 문자열로 저장한 변수입니다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Intent</a:t>
            </a:r>
            <a:r>
              <a:rPr lang="ko-KR" altLang="en-US" dirty="0"/>
              <a:t>를 포함하여 </a:t>
            </a:r>
            <a:r>
              <a:rPr lang="en-US" altLang="ko-KR" b="1" dirty="0" err="1"/>
              <a:t>startActivity</a:t>
            </a:r>
            <a:r>
              <a:rPr lang="en-US" altLang="ko-KR" b="1" dirty="0"/>
              <a:t>(intent);</a:t>
            </a:r>
            <a:r>
              <a:rPr lang="ko-KR" altLang="en-US" dirty="0"/>
              <a:t>를 사용하여 </a:t>
            </a:r>
            <a:r>
              <a:rPr lang="en-US" altLang="ko-KR" b="1" dirty="0" err="1"/>
              <a:t>SecondActivity</a:t>
            </a:r>
            <a:r>
              <a:rPr lang="ko-KR" altLang="en-US" dirty="0"/>
              <a:t>를 시작합니다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b="1" dirty="0" err="1"/>
              <a:t>SecondActivity</a:t>
            </a:r>
            <a:r>
              <a:rPr lang="ko-KR" altLang="en-US" dirty="0"/>
              <a:t>도 </a:t>
            </a:r>
            <a:r>
              <a:rPr lang="en-US" altLang="ko-KR" b="1" dirty="0" err="1"/>
              <a:t>MainActivity</a:t>
            </a:r>
            <a:r>
              <a:rPr lang="ko-KR" altLang="en-US" dirty="0"/>
              <a:t>와 똑같이 </a:t>
            </a:r>
            <a:r>
              <a:rPr lang="en-US" altLang="ko-KR" b="1" dirty="0" err="1"/>
              <a:t>TextView</a:t>
            </a:r>
            <a:r>
              <a:rPr lang="ko-KR" altLang="en-US" dirty="0"/>
              <a:t>와 </a:t>
            </a:r>
            <a:r>
              <a:rPr lang="en-US" altLang="ko-KR" b="1" dirty="0" err="1"/>
              <a:t>EditText</a:t>
            </a:r>
            <a:r>
              <a:rPr lang="ko-KR" altLang="en-US" dirty="0"/>
              <a:t>를 선언</a:t>
            </a:r>
            <a:r>
              <a:rPr lang="en-US" altLang="ko-KR" dirty="0"/>
              <a:t>, </a:t>
            </a:r>
            <a:r>
              <a:rPr lang="ko-KR" altLang="en-US" dirty="0"/>
              <a:t>연결해줍니다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 err="1"/>
              <a:t>onCreate</a:t>
            </a:r>
            <a:r>
              <a:rPr lang="ko-KR" altLang="en-US" dirty="0"/>
              <a:t>에서 </a:t>
            </a:r>
            <a:r>
              <a:rPr lang="en-US" altLang="ko-KR" b="1" dirty="0"/>
              <a:t>Intent </a:t>
            </a:r>
            <a:r>
              <a:rPr lang="en-US" altLang="ko-KR" b="1" dirty="0" err="1"/>
              <a:t>intent</a:t>
            </a:r>
            <a:r>
              <a:rPr lang="en-US" altLang="ko-KR" b="1" dirty="0"/>
              <a:t> = </a:t>
            </a:r>
            <a:r>
              <a:rPr lang="en-US" altLang="ko-KR" b="1" dirty="0" err="1"/>
              <a:t>getIntent</a:t>
            </a:r>
            <a:r>
              <a:rPr lang="en-US" altLang="ko-KR" b="1" dirty="0"/>
              <a:t>();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선언합니다</a:t>
            </a:r>
            <a:endParaRPr lang="en-US" altLang="ko-KR" dirty="0"/>
          </a:p>
          <a:p>
            <a:pPr lvl="1"/>
            <a:r>
              <a:rPr lang="en-US" altLang="ko-KR" b="1" dirty="0" err="1"/>
              <a:t>Intent.getExtra</a:t>
            </a:r>
            <a:r>
              <a:rPr lang="en-US" altLang="ko-KR" b="1" dirty="0"/>
              <a:t>(“message”);</a:t>
            </a:r>
            <a:r>
              <a:rPr lang="ko-KR" altLang="en-US" dirty="0"/>
              <a:t>를 사용하여 전달된 </a:t>
            </a:r>
            <a:r>
              <a:rPr lang="en-US" altLang="ko-KR" b="1" dirty="0"/>
              <a:t>message</a:t>
            </a:r>
            <a:r>
              <a:rPr lang="ko-KR" altLang="en-US" dirty="0"/>
              <a:t>를 받습니다</a:t>
            </a:r>
            <a:endParaRPr lang="en-US" altLang="ko-KR" dirty="0"/>
          </a:p>
          <a:p>
            <a:pPr lvl="1"/>
            <a:r>
              <a:rPr lang="ko-KR" altLang="en-US" dirty="0"/>
              <a:t>받은 </a:t>
            </a:r>
            <a:r>
              <a:rPr lang="en-US" altLang="ko-KR" b="1" dirty="0"/>
              <a:t>message</a:t>
            </a:r>
            <a:r>
              <a:rPr lang="ko-KR" altLang="en-US" dirty="0"/>
              <a:t>를 </a:t>
            </a:r>
            <a:r>
              <a:rPr lang="en-US" altLang="ko-KR" b="1" dirty="0"/>
              <a:t>textView1</a:t>
            </a:r>
            <a:r>
              <a:rPr lang="ko-KR" altLang="en-US" dirty="0"/>
              <a:t>에 </a:t>
            </a:r>
            <a:r>
              <a:rPr lang="en-US" altLang="ko-KR" b="1" dirty="0" err="1"/>
              <a:t>setText</a:t>
            </a:r>
            <a:r>
              <a:rPr lang="ko-KR" altLang="en-US" dirty="0"/>
              <a:t>를 사용하여 보여줍니다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423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02-02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490439"/>
            <a:ext cx="444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MainActivity</a:t>
            </a:r>
            <a:r>
              <a:rPr lang="ko-KR" altLang="en-US" sz="2400" b="1" dirty="0"/>
              <a:t>에서 </a:t>
            </a:r>
            <a:r>
              <a:rPr lang="en-US" altLang="ko-KR" sz="2400" b="1" dirty="0" err="1"/>
              <a:t>SecondActivity</a:t>
            </a:r>
            <a:r>
              <a:rPr lang="ko-KR" altLang="en-US" sz="2400" b="1" dirty="0"/>
              <a:t>로 전달한 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다시 </a:t>
            </a:r>
            <a:r>
              <a:rPr lang="en-US" altLang="ko-KR" sz="2400" b="1" dirty="0" err="1"/>
              <a:t>MainActivity</a:t>
            </a:r>
            <a:r>
              <a:rPr lang="ko-KR" altLang="en-US" sz="2400" b="1" dirty="0"/>
              <a:t>로 메시지 전달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String </a:t>
            </a:r>
            <a:r>
              <a:rPr lang="ko-KR" altLang="en-US" sz="2400" b="1" dirty="0"/>
              <a:t>대신 </a:t>
            </a:r>
            <a:r>
              <a:rPr lang="en-US" altLang="ko-KR" sz="2400" b="1" dirty="0" err="1"/>
              <a:t>ArrayList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전달</a:t>
            </a:r>
            <a:endParaRPr lang="en-US" altLang="ko-KR" sz="2400" b="1" dirty="0"/>
          </a:p>
        </p:txBody>
      </p:sp>
      <p:pic>
        <p:nvPicPr>
          <p:cNvPr id="15" name="내용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E7E83E66-550A-44B7-8B8E-F74BE37FCF0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814884"/>
            <a:ext cx="3183433" cy="5659437"/>
          </a:xfr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9C5B311-FBF7-4233-975E-59261A3BAC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47" y="814883"/>
            <a:ext cx="3183434" cy="56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02-02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A6ACC0-4EB9-4FD3-BB05-04945F5594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/>
          <a:lstStyle/>
          <a:p>
            <a:r>
              <a:rPr lang="en-US" altLang="ko-KR" b="1" dirty="0" err="1"/>
              <a:t>MainActivity</a:t>
            </a:r>
            <a:r>
              <a:rPr lang="ko-KR" altLang="en-US" dirty="0"/>
              <a:t>에 전역 변수로</a:t>
            </a:r>
            <a:endParaRPr lang="en-US" altLang="ko-KR" dirty="0"/>
          </a:p>
          <a:p>
            <a:r>
              <a:rPr lang="en-US" altLang="ko-KR" dirty="0"/>
              <a:t>private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  <a:r>
              <a:rPr lang="en-US" altLang="ko-KR" b="1" dirty="0"/>
              <a:t>message</a:t>
            </a:r>
            <a:r>
              <a:rPr lang="en-US" altLang="ko-KR" dirty="0"/>
              <a:t>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</a:p>
          <a:p>
            <a:r>
              <a:rPr lang="ko-KR" altLang="en-US" dirty="0"/>
              <a:t>을 생성합니다</a:t>
            </a:r>
            <a:endParaRPr lang="en-US" altLang="ko-KR" dirty="0"/>
          </a:p>
          <a:p>
            <a:r>
              <a:rPr lang="en-US" altLang="ko-KR" b="1" dirty="0" err="1"/>
              <a:t>sendMessage</a:t>
            </a:r>
            <a:r>
              <a:rPr lang="en-US" altLang="ko-KR" dirty="0"/>
              <a:t> method</a:t>
            </a:r>
            <a:r>
              <a:rPr lang="ko-KR" altLang="en-US" dirty="0"/>
              <a:t>에서 </a:t>
            </a:r>
            <a:r>
              <a:rPr lang="en-US" altLang="ko-KR" dirty="0" err="1"/>
              <a:t>intent.putExtra</a:t>
            </a:r>
            <a:r>
              <a:rPr lang="en-US" altLang="ko-KR" dirty="0"/>
              <a:t> </a:t>
            </a:r>
            <a:r>
              <a:rPr lang="ko-KR" altLang="en-US" dirty="0"/>
              <a:t>를 실행하기 전에 </a:t>
            </a:r>
            <a:r>
              <a:rPr lang="en-US" altLang="ko-KR" b="1" dirty="0" err="1"/>
              <a:t>message.add</a:t>
            </a:r>
            <a:r>
              <a:rPr lang="en-US" altLang="ko-KR" b="1" dirty="0"/>
              <a:t>(content)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실행해 </a:t>
            </a:r>
            <a:r>
              <a:rPr lang="en-US" altLang="ko-KR" b="1" dirty="0"/>
              <a:t>message</a:t>
            </a:r>
            <a:r>
              <a:rPr lang="ko-KR" altLang="en-US" dirty="0"/>
              <a:t>에 </a:t>
            </a:r>
            <a:r>
              <a:rPr lang="en-US" altLang="ko-KR" dirty="0"/>
              <a:t>List</a:t>
            </a:r>
            <a:r>
              <a:rPr lang="ko-KR" altLang="en-US" dirty="0"/>
              <a:t>를 추가해줍니다</a:t>
            </a:r>
            <a:endParaRPr lang="en-US" altLang="ko-KR" dirty="0"/>
          </a:p>
          <a:p>
            <a:r>
              <a:rPr lang="en-US" altLang="ko-KR" dirty="0" err="1"/>
              <a:t>Intent.</a:t>
            </a:r>
            <a:r>
              <a:rPr lang="en-US" altLang="ko-KR" b="1" dirty="0" err="1"/>
              <a:t>putExtra</a:t>
            </a:r>
            <a:r>
              <a:rPr lang="en-US" altLang="ko-KR" dirty="0"/>
              <a:t> </a:t>
            </a:r>
            <a:r>
              <a:rPr lang="ko-KR" altLang="en-US" dirty="0"/>
              <a:t>대신</a:t>
            </a:r>
            <a:r>
              <a:rPr lang="en-US" altLang="ko-KR" dirty="0"/>
              <a:t> </a:t>
            </a:r>
            <a:r>
              <a:rPr lang="en-US" altLang="ko-KR" dirty="0" err="1"/>
              <a:t>intent.</a:t>
            </a:r>
            <a:r>
              <a:rPr lang="en-US" altLang="ko-KR" b="1" dirty="0" err="1"/>
              <a:t>putStringArrayListExtra</a:t>
            </a:r>
            <a:r>
              <a:rPr lang="en-US" altLang="ko-KR" dirty="0"/>
              <a:t>(“message”, message);</a:t>
            </a:r>
            <a:r>
              <a:rPr lang="ko-KR" altLang="en-US" dirty="0"/>
              <a:t>를 사용합니다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SecondActivity</a:t>
            </a:r>
            <a:r>
              <a:rPr lang="ko-KR" altLang="en-US" dirty="0"/>
              <a:t>에도 </a:t>
            </a:r>
            <a:r>
              <a:rPr lang="en-US" altLang="ko-KR" b="1" dirty="0" err="1"/>
              <a:t>MainActivity</a:t>
            </a:r>
            <a:r>
              <a:rPr lang="ko-KR" altLang="en-US" dirty="0"/>
              <a:t>와 똑같이 </a:t>
            </a:r>
            <a:r>
              <a:rPr lang="en-US" altLang="ko-KR" b="1" dirty="0"/>
              <a:t>message </a:t>
            </a:r>
            <a:r>
              <a:rPr lang="en-US" altLang="ko-KR" b="1" dirty="0" err="1"/>
              <a:t>ArrayList</a:t>
            </a:r>
            <a:r>
              <a:rPr lang="ko-KR" altLang="en-US" dirty="0"/>
              <a:t>를 생성합니다</a:t>
            </a:r>
            <a:endParaRPr lang="en-US" altLang="ko-KR" dirty="0"/>
          </a:p>
          <a:p>
            <a:r>
              <a:rPr lang="en-US" altLang="ko-KR" b="1" dirty="0" err="1"/>
              <a:t>getIntent</a:t>
            </a:r>
            <a:r>
              <a:rPr lang="en-US" altLang="ko-KR" b="1" dirty="0"/>
              <a:t>()</a:t>
            </a:r>
            <a:r>
              <a:rPr lang="en-US" altLang="ko-KR" dirty="0"/>
              <a:t>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한 뒤</a:t>
            </a:r>
            <a:r>
              <a:rPr lang="en-US" altLang="ko-KR" b="1" dirty="0"/>
              <a:t>, </a:t>
            </a:r>
            <a:r>
              <a:rPr lang="en-US" altLang="ko-KR" b="1" dirty="0" err="1"/>
              <a:t>intent.getStringArrayListExtra</a:t>
            </a:r>
            <a:r>
              <a:rPr lang="en-US" altLang="ko-KR" b="1" dirty="0"/>
              <a:t>(“message”)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인지 아닌지 체크합니다</a:t>
            </a: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이 아니면 </a:t>
            </a:r>
            <a:r>
              <a:rPr lang="en-US" altLang="ko-KR" b="1" dirty="0"/>
              <a:t>message = </a:t>
            </a:r>
            <a:r>
              <a:rPr lang="en-US" altLang="ko-KR" b="1" dirty="0" err="1"/>
              <a:t>intent.getStringArrayListExtra</a:t>
            </a:r>
            <a:r>
              <a:rPr lang="en-US" altLang="ko-KR" b="1" dirty="0"/>
              <a:t>(“message”);</a:t>
            </a:r>
            <a:r>
              <a:rPr lang="ko-KR" altLang="en-US" dirty="0"/>
              <a:t>를 실행해줍니다</a:t>
            </a:r>
            <a:endParaRPr lang="en-US" altLang="ko-KR" dirty="0"/>
          </a:p>
          <a:p>
            <a:pPr lvl="1"/>
            <a:r>
              <a:rPr lang="ko-KR" altLang="en-US" dirty="0"/>
              <a:t>그 다음 </a:t>
            </a:r>
            <a:r>
              <a:rPr lang="en-US" altLang="ko-KR" b="1" dirty="0" err="1"/>
              <a:t>setMessage</a:t>
            </a:r>
            <a:r>
              <a:rPr lang="en-US" altLang="ko-KR" b="1" dirty="0"/>
              <a:t>()</a:t>
            </a:r>
            <a:r>
              <a:rPr lang="ko-KR" altLang="en-US" b="1" dirty="0"/>
              <a:t> </a:t>
            </a:r>
            <a:r>
              <a:rPr lang="ko-KR" altLang="en-US" dirty="0"/>
              <a:t>실행합니다</a:t>
            </a:r>
            <a:endParaRPr lang="en-US" altLang="ko-KR" dirty="0"/>
          </a:p>
          <a:p>
            <a:r>
              <a:rPr lang="en-US" altLang="ko-KR" b="1" dirty="0" err="1"/>
              <a:t>setMessage</a:t>
            </a:r>
            <a:r>
              <a:rPr lang="en-US" altLang="ko-KR" b="1" dirty="0"/>
              <a:t>()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는 </a:t>
            </a:r>
            <a:r>
              <a:rPr lang="en-US" altLang="ko-KR" dirty="0"/>
              <a:t>message</a:t>
            </a:r>
            <a:r>
              <a:rPr lang="ko-KR" altLang="en-US" dirty="0"/>
              <a:t>들을 </a:t>
            </a:r>
            <a:r>
              <a:rPr lang="en-US" altLang="ko-KR" dirty="0" err="1"/>
              <a:t>TextView</a:t>
            </a:r>
            <a:r>
              <a:rPr lang="ko-KR" altLang="en-US" dirty="0"/>
              <a:t>에 적용하는 역할을 합니다</a:t>
            </a:r>
            <a:endParaRPr lang="en-US" altLang="ko-KR" dirty="0"/>
          </a:p>
          <a:p>
            <a:r>
              <a:rPr lang="en-US" altLang="ko-KR" dirty="0"/>
              <a:t>Message</a:t>
            </a:r>
            <a:r>
              <a:rPr lang="ko-KR" altLang="en-US" dirty="0"/>
              <a:t>의 순서대로 </a:t>
            </a:r>
            <a:r>
              <a:rPr lang="en-US" altLang="ko-KR" b="1" dirty="0" err="1"/>
              <a:t>TextView</a:t>
            </a:r>
            <a:r>
              <a:rPr lang="en-US" altLang="ko-KR" b="1" dirty="0"/>
              <a:t> 1 ~ 8</a:t>
            </a:r>
            <a:r>
              <a:rPr lang="ko-KR" altLang="en-US" dirty="0"/>
              <a:t>까지 적용합니다</a:t>
            </a:r>
            <a:endParaRPr lang="en-US" altLang="ko-KR" dirty="0"/>
          </a:p>
          <a:p>
            <a:pPr lvl="1"/>
            <a:r>
              <a:rPr lang="en-US" altLang="ko-KR" b="1" dirty="0" err="1"/>
              <a:t>message.get</a:t>
            </a:r>
            <a:r>
              <a:rPr lang="en-US" altLang="ko-KR" b="1" dirty="0"/>
              <a:t>(</a:t>
            </a:r>
            <a:r>
              <a:rPr lang="en-US" altLang="ko-KR" b="1" dirty="0" err="1"/>
              <a:t>i</a:t>
            </a:r>
            <a:r>
              <a:rPr lang="en-US" altLang="ko-KR" b="1" dirty="0"/>
              <a:t>)</a:t>
            </a:r>
            <a:r>
              <a:rPr lang="ko-KR" altLang="en-US" dirty="0"/>
              <a:t>를 사용하면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b="1" dirty="0" err="1"/>
              <a:t>i</a:t>
            </a:r>
            <a:r>
              <a:rPr lang="ko-KR" altLang="en-US" b="1" dirty="0"/>
              <a:t>번째 문자열</a:t>
            </a:r>
            <a:r>
              <a:rPr lang="ko-KR" altLang="en-US" dirty="0"/>
              <a:t>을 반환합니다 </a:t>
            </a:r>
            <a:r>
              <a:rPr lang="en-US" altLang="ko-KR" dirty="0"/>
              <a:t>(0</a:t>
            </a:r>
            <a:r>
              <a:rPr lang="ko-KR" altLang="en-US" dirty="0"/>
              <a:t>부터 시작</a:t>
            </a:r>
            <a:r>
              <a:rPr lang="en-US" altLang="ko-KR" dirty="0"/>
              <a:t>)</a:t>
            </a:r>
          </a:p>
          <a:p>
            <a:r>
              <a:rPr lang="en-US" altLang="ko-KR" b="1" dirty="0" err="1"/>
              <a:t>MainActivity</a:t>
            </a:r>
            <a:r>
              <a:rPr lang="ko-KR" altLang="en-US" dirty="0"/>
              <a:t>에서 </a:t>
            </a:r>
            <a:r>
              <a:rPr lang="en-US" altLang="ko-KR" b="1" dirty="0" err="1"/>
              <a:t>sendMessage</a:t>
            </a:r>
            <a:r>
              <a:rPr lang="ko-KR" altLang="en-US" dirty="0"/>
              <a:t>를 복사한 뒤 </a:t>
            </a:r>
            <a:r>
              <a:rPr lang="en-US" altLang="ko-KR" b="1" dirty="0"/>
              <a:t>intent</a:t>
            </a:r>
            <a:r>
              <a:rPr lang="ko-KR" altLang="en-US" dirty="0"/>
              <a:t>를 </a:t>
            </a:r>
            <a:r>
              <a:rPr lang="en-US" altLang="ko-KR" b="1" dirty="0" err="1"/>
              <a:t>SecondActivity.class</a:t>
            </a:r>
            <a:r>
              <a:rPr lang="ko-KR" altLang="en-US" dirty="0"/>
              <a:t>에서 </a:t>
            </a:r>
            <a:r>
              <a:rPr lang="en-US" altLang="ko-KR" b="1" dirty="0" err="1"/>
              <a:t>MainActivity.class</a:t>
            </a:r>
            <a:r>
              <a:rPr lang="ko-KR" altLang="en-US" dirty="0"/>
              <a:t>로 변경해줍니다</a:t>
            </a:r>
            <a:endParaRPr lang="en-US" altLang="ko-KR" dirty="0"/>
          </a:p>
          <a:p>
            <a:r>
              <a:rPr lang="en-US" altLang="ko-KR" b="1" dirty="0" err="1"/>
              <a:t>MainActivity</a:t>
            </a:r>
            <a:r>
              <a:rPr lang="ko-KR" altLang="en-US" dirty="0"/>
              <a:t>에도 </a:t>
            </a:r>
            <a:r>
              <a:rPr lang="en-US" altLang="ko-KR" b="1" dirty="0" err="1"/>
              <a:t>SecondActivity</a:t>
            </a:r>
            <a:r>
              <a:rPr lang="ko-KR" altLang="en-US" dirty="0"/>
              <a:t>의 </a:t>
            </a:r>
            <a:r>
              <a:rPr lang="en-US" altLang="ko-KR" b="1" dirty="0"/>
              <a:t>intent</a:t>
            </a:r>
            <a:r>
              <a:rPr lang="ko-KR" altLang="en-US" dirty="0"/>
              <a:t>를 받는 부분</a:t>
            </a:r>
            <a:r>
              <a:rPr lang="en-US" altLang="ko-KR" dirty="0"/>
              <a:t>, </a:t>
            </a:r>
            <a:r>
              <a:rPr lang="en-US" altLang="ko-KR" b="1" dirty="0" err="1"/>
              <a:t>setMessage</a:t>
            </a:r>
            <a:r>
              <a:rPr lang="en-US" altLang="ko-KR" dirty="0"/>
              <a:t> </a:t>
            </a:r>
            <a:r>
              <a:rPr lang="ko-KR" altLang="en-US" dirty="0"/>
              <a:t>부분을 복사합니다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66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02-03 Messenger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3013501"/>
            <a:ext cx="44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메시지가 </a:t>
            </a:r>
            <a:r>
              <a:rPr lang="en-US" altLang="ko-KR" sz="2400" b="1" dirty="0"/>
              <a:t>8</a:t>
            </a:r>
            <a:r>
              <a:rPr lang="ko-KR" altLang="en-US" sz="2400" b="1" dirty="0"/>
              <a:t>개 이상이 될 경우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오래된 메시지를 삭제한다</a:t>
            </a:r>
            <a:endParaRPr lang="en-US" altLang="ko-KR" sz="2400" b="1" dirty="0"/>
          </a:p>
        </p:txBody>
      </p:sp>
      <p:pic>
        <p:nvPicPr>
          <p:cNvPr id="5" name="그림 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0FC49F33-0606-48C7-B1CF-92BFD321CB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47" y="878828"/>
            <a:ext cx="3183433" cy="5659437"/>
          </a:xfrm>
          <a:prstGeom prst="rect">
            <a:avLst/>
          </a:prstGeom>
        </p:spPr>
      </p:pic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F05149E7-6196-4B20-BC95-D5F0D49366E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881750"/>
            <a:ext cx="3183433" cy="5659437"/>
          </a:xfrm>
        </p:spPr>
      </p:pic>
    </p:spTree>
    <p:extLst>
      <p:ext uri="{BB962C8B-B14F-4D97-AF65-F5344CB8AC3E}">
        <p14:creationId xmlns:p14="http://schemas.microsoft.com/office/powerpoint/2010/main" val="2595565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11021</TotalTime>
  <Words>718</Words>
  <Application>Microsoft Office PowerPoint</Application>
  <PresentationFormat>와이드스크린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 Implicit Intent</vt:lpstr>
      <vt:lpstr>01 Implicit Intent</vt:lpstr>
      <vt:lpstr>01 Implicit Intent</vt:lpstr>
      <vt:lpstr>02-01 Messenger</vt:lpstr>
      <vt:lpstr>02-01 Messenger</vt:lpstr>
      <vt:lpstr>02-01 Messenger</vt:lpstr>
      <vt:lpstr>02-02 Messenger</vt:lpstr>
      <vt:lpstr>02-02 Messenger</vt:lpstr>
      <vt:lpstr>02-03 Messenger</vt:lpstr>
      <vt:lpstr>02-03 Messenger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691</cp:revision>
  <dcterms:created xsi:type="dcterms:W3CDTF">2014-02-12T09:15:05Z</dcterms:created>
  <dcterms:modified xsi:type="dcterms:W3CDTF">2020-01-22T09:53:28Z</dcterms:modified>
</cp:coreProperties>
</file>